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F213B4-44ED-445F-BA64-F77E94A979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2389C80-7803-4E95-ACFB-2C9C7A1013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B6956E-AC41-4409-A3C6-B597CBDA5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8A734-DE79-4FED-8DEC-C161A7CACC34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9CBB4E-7813-42C8-9410-AE29D837B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92F9EC-E693-4694-8B7E-043D7AE9C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A06A1-78D1-4B2F-B605-32555CEDC3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7795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1728D1-42CA-4EED-907D-BF0DCF516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5B1C7A4-780A-47CD-8FBE-6234AA8120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580F51-8C86-4ECF-8A85-24CFB37C6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8A734-DE79-4FED-8DEC-C161A7CACC34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8882BE-CA55-49CE-BCFD-40E209BF1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78C91F-33E7-4B02-8B97-8689AE354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A06A1-78D1-4B2F-B605-32555CEDC3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998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8797692-064F-470D-8DB2-B185B4521A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B499EDD-C2E8-4556-B028-0BC29C1B23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A226B2-2DA3-4684-A623-FAE7675E4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8A734-DE79-4FED-8DEC-C161A7CACC34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59A649-182A-4044-9532-C053E0BCF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58EBD9-41E6-4437-B320-A0467813F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A06A1-78D1-4B2F-B605-32555CEDC3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4091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679A36-A1A0-40CE-ADC4-8991D7F05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4B37AF-5682-416D-BE95-ADDC4EECA2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6F9831-CB43-45BF-918B-58B4A546F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8A734-DE79-4FED-8DEC-C161A7CACC34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581915-DEA9-4EC6-934F-170D749F5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5CC14A-638E-4BEC-ABE9-CAC1E2AF1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A06A1-78D1-4B2F-B605-32555CEDC3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1430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EFC458-349B-480E-B157-698A878BB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0F59324-904A-415C-89B2-EAFB89F926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478F88-47AD-42C0-A19A-8E046C21D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8A734-DE79-4FED-8DEC-C161A7CACC34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1E6B36-8DDB-4153-86BA-C9E5E397F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31354D-DC84-41C0-9993-B36DD1735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A06A1-78D1-4B2F-B605-32555CEDC3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8425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44ABC0-1AA3-4B51-8A56-84BA4C281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D7A196-53B4-4888-A4A1-7ECD26F0CB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DACD039-4DDC-401E-B735-4E8421923A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D85E583-6EAE-47E8-B90A-290567C6E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8A734-DE79-4FED-8DEC-C161A7CACC34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DCF163-0784-4760-9E57-9F9022AB2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1B5452-79AF-4FF1-A3B6-866077C6C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A06A1-78D1-4B2F-B605-32555CEDC3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7233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BD61E9-A6D9-41ED-9CD9-AD3CF2103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A0FDD62-4355-43F2-B3CD-14B0152BC3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F49B718-AE4B-4D46-A5A9-715F3E0A10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0AF21D8-5F35-41BE-B440-6041F44016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6D65B3D-D554-4FAE-8C01-B248102BBE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9D8C869-FA9C-4C6E-9A2F-521EBA759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8A734-DE79-4FED-8DEC-C161A7CACC34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E70E1FC-FAC9-42F7-8023-B9CA63934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3D20839-82D9-4683-AFDF-629565632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A06A1-78D1-4B2F-B605-32555CEDC3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289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152B03-5BC8-47FD-B9FA-33ED26056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5776CCA-9FCA-4C02-98CC-746D40670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8A734-DE79-4FED-8DEC-C161A7CACC34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AED1C14-973D-4D4A-8688-1239A6F2E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31FC828-0A9A-4805-B8A4-D8EE573AE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A06A1-78D1-4B2F-B605-32555CEDC3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1953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ED3674C-E570-4810-94E2-4335CF647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8A734-DE79-4FED-8DEC-C161A7CACC34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FAB0D6D-6A42-436A-BC92-59067C950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2A117EB-BBEB-42DF-9041-6B2881212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A06A1-78D1-4B2F-B605-32555CEDC3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0034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00A4CD-BEB0-4D24-8710-2CE92701D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42C839-D070-41B6-BE2A-49FB30E4D8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78A4408-E37F-4366-AFFE-214ABC3EA1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0B14AA3-BAF6-4A67-94C9-A16714FD3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8A734-DE79-4FED-8DEC-C161A7CACC34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859759-7EF7-4584-8897-9E34EB5AD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27ECF2B-DAAA-4482-AA64-4152238E3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A06A1-78D1-4B2F-B605-32555CEDC3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7121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FAB1CD-7884-43ED-84C0-A24D1E77D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DEAAB2A-717C-4912-A6CB-3E6FCBFDE4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C0DE2DE-882C-4F13-86F8-B4257EBDFB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1389D94-82C6-4E3C-83BF-E92D856E0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8A734-DE79-4FED-8DEC-C161A7CACC34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C786E8E-6B56-43C6-ADC5-939FB6AEA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7EA120-43DB-46CE-83C8-AF24A970C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A06A1-78D1-4B2F-B605-32555CEDC3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7858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AE50B0D-50E3-4CC7-ACAD-B866B77C4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51CAFC9-3D3C-4809-8E74-635D4C559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F3C6F9-1A7A-45A4-AB59-EF8424A97B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8A734-DE79-4FED-8DEC-C161A7CACC34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20DEAF-0EFF-4C1D-AF4F-5FF957E425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800088-2B10-45C7-8011-28CE50595C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AA06A1-78D1-4B2F-B605-32555CEDC3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6613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C97352-3351-46BA-B420-39E2842B69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웹프래임워크</a:t>
            </a:r>
            <a:br>
              <a:rPr lang="en-US" altLang="ko-KR" dirty="0"/>
            </a:br>
            <a:r>
              <a:rPr lang="en-US" altLang="ko-KR" dirty="0"/>
              <a:t>week5_</a:t>
            </a:r>
            <a:r>
              <a:rPr lang="ko-KR" altLang="en-US" dirty="0"/>
              <a:t>과제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AC9CC6E-0952-4138-999B-FE47B51780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20155137</a:t>
            </a:r>
          </a:p>
          <a:p>
            <a:r>
              <a:rPr lang="ko-KR" altLang="en-US" dirty="0"/>
              <a:t>안원영</a:t>
            </a:r>
          </a:p>
        </p:txBody>
      </p:sp>
    </p:spTree>
    <p:extLst>
      <p:ext uri="{BB962C8B-B14F-4D97-AF65-F5344CB8AC3E}">
        <p14:creationId xmlns:p14="http://schemas.microsoft.com/office/powerpoint/2010/main" val="2150049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3EA845-21F7-4D4D-A758-719D107F2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Xml</a:t>
            </a:r>
            <a:r>
              <a:rPr lang="ko-KR" altLang="en-US" dirty="0"/>
              <a:t>과 </a:t>
            </a:r>
            <a:r>
              <a:rPr lang="en-US" altLang="ko-KR" dirty="0"/>
              <a:t>Abstract </a:t>
            </a:r>
            <a:r>
              <a:rPr lang="ko-KR" altLang="en-US" dirty="0"/>
              <a:t>클래스 </a:t>
            </a:r>
          </a:p>
        </p:txBody>
      </p:sp>
      <p:pic>
        <p:nvPicPr>
          <p:cNvPr id="6" name="내용 개체 틀 5" descr="텍스트이(가) 표시된 사진&#10;&#10;자동 생성된 설명">
            <a:extLst>
              <a:ext uri="{FF2B5EF4-FFF2-40B4-BE49-F238E27FC236}">
                <a16:creationId xmlns:a16="http://schemas.microsoft.com/office/drawing/2014/main" id="{080FE667-6BD0-41EF-B533-BA8B885131B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229" y="1825625"/>
            <a:ext cx="4966283" cy="4351338"/>
          </a:xfrm>
        </p:spPr>
      </p:pic>
      <p:pic>
        <p:nvPicPr>
          <p:cNvPr id="8" name="내용 개체 틀 7" descr="텍스트이(가) 표시된 사진&#10;&#10;자동 생성된 설명">
            <a:extLst>
              <a:ext uri="{FF2B5EF4-FFF2-40B4-BE49-F238E27FC236}">
                <a16:creationId xmlns:a16="http://schemas.microsoft.com/office/drawing/2014/main" id="{9D212BAF-A862-47B8-9D5A-020E89E57F7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825625"/>
            <a:ext cx="5181600" cy="4351338"/>
          </a:xfrm>
        </p:spPr>
      </p:pic>
    </p:spTree>
    <p:extLst>
      <p:ext uri="{BB962C8B-B14F-4D97-AF65-F5344CB8AC3E}">
        <p14:creationId xmlns:p14="http://schemas.microsoft.com/office/powerpoint/2010/main" val="3757520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27ED9F-D402-42C4-810F-E9C8C6CD7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추상클래스를 구현한 객체 </a:t>
            </a:r>
          </a:p>
        </p:txBody>
      </p:sp>
      <p:pic>
        <p:nvPicPr>
          <p:cNvPr id="14" name="내용 개체 틀 13" descr="텍스트이(가) 표시된 사진&#10;&#10;자동 생성된 설명">
            <a:extLst>
              <a:ext uri="{FF2B5EF4-FFF2-40B4-BE49-F238E27FC236}">
                <a16:creationId xmlns:a16="http://schemas.microsoft.com/office/drawing/2014/main" id="{C914D9A8-F706-434C-A97F-7E7CA39AD3D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52414"/>
            <a:ext cx="5181600" cy="4297759"/>
          </a:xfrm>
        </p:spPr>
      </p:pic>
      <p:pic>
        <p:nvPicPr>
          <p:cNvPr id="16" name="내용 개체 틀 15" descr="텍스트, 스크린샷, 모니터, 화면이(가) 표시된 사진&#10;&#10;자동 생성된 설명">
            <a:extLst>
              <a:ext uri="{FF2B5EF4-FFF2-40B4-BE49-F238E27FC236}">
                <a16:creationId xmlns:a16="http://schemas.microsoft.com/office/drawing/2014/main" id="{CB7372CA-3E4F-4068-8609-CD80B1C2312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6312" y="1825625"/>
            <a:ext cx="4957488" cy="4351338"/>
          </a:xfrm>
        </p:spPr>
      </p:pic>
    </p:spTree>
    <p:extLst>
      <p:ext uri="{BB962C8B-B14F-4D97-AF65-F5344CB8AC3E}">
        <p14:creationId xmlns:p14="http://schemas.microsoft.com/office/powerpoint/2010/main" val="4154589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4B4A31-6619-4EDD-B763-528D7E121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Main</a:t>
            </a:r>
            <a:r>
              <a:rPr lang="ko-KR" altLang="en-US" dirty="0"/>
              <a:t>과 결과</a:t>
            </a:r>
          </a:p>
        </p:txBody>
      </p:sp>
      <p:pic>
        <p:nvPicPr>
          <p:cNvPr id="6" name="내용 개체 틀 5" descr="텍스트이(가) 표시된 사진&#10;&#10;자동 생성된 설명">
            <a:extLst>
              <a:ext uri="{FF2B5EF4-FFF2-40B4-BE49-F238E27FC236}">
                <a16:creationId xmlns:a16="http://schemas.microsoft.com/office/drawing/2014/main" id="{113791AC-63DC-4F62-A740-9F136C7AE92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339" y="1552931"/>
            <a:ext cx="5902965" cy="4939943"/>
          </a:xfrm>
        </p:spPr>
      </p:pic>
      <p:pic>
        <p:nvPicPr>
          <p:cNvPr id="8" name="내용 개체 틀 7" descr="텍스트이(가) 표시된 사진&#10;&#10;자동 생성된 설명">
            <a:extLst>
              <a:ext uri="{FF2B5EF4-FFF2-40B4-BE49-F238E27FC236}">
                <a16:creationId xmlns:a16="http://schemas.microsoft.com/office/drawing/2014/main" id="{B25DAA5D-ACEC-4838-8E32-3CE08803DF0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9015" y="2914918"/>
            <a:ext cx="4107536" cy="1607959"/>
          </a:xfrm>
        </p:spPr>
      </p:pic>
    </p:spTree>
    <p:extLst>
      <p:ext uri="{BB962C8B-B14F-4D97-AF65-F5344CB8AC3E}">
        <p14:creationId xmlns:p14="http://schemas.microsoft.com/office/powerpoint/2010/main" val="28902669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17</Words>
  <Application>Microsoft Office PowerPoint</Application>
  <PresentationFormat>와이드스크린</PresentationFormat>
  <Paragraphs>6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웹프래임워크 week5_과제</vt:lpstr>
      <vt:lpstr>Xml과 Abstract 클래스 </vt:lpstr>
      <vt:lpstr>추상클래스를 구현한 객체 </vt:lpstr>
      <vt:lpstr>Main과 결과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웹프래임워크 week5_과제</dc:title>
  <dc:creator>안원영</dc:creator>
  <cp:lastModifiedBy>안원영</cp:lastModifiedBy>
  <cp:revision>8</cp:revision>
  <dcterms:created xsi:type="dcterms:W3CDTF">2021-10-01T06:08:26Z</dcterms:created>
  <dcterms:modified xsi:type="dcterms:W3CDTF">2021-10-01T06:11:21Z</dcterms:modified>
</cp:coreProperties>
</file>