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0B31-48A1-4DF7-95BF-C0205D135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26371-6E2D-476E-A06C-3557EE7A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36911-9C74-48E3-A7CA-ABD0046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EC9EA-DDEA-4C7A-A524-3FF13FAA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F20E7-6683-4F11-AEE0-7B97BCF9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A1D8-D587-4319-8A63-6952C93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28259-A068-4EF8-A31F-023770302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5944B-0DE4-47E3-931C-BE6D47F2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5AA17-F16F-475D-969B-F580287D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2BDD5-40C2-4D3E-B4D0-569ECEAF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1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F17C1B-6524-442D-B996-3C3D6C8C4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98D46-B3B6-4A05-B2C9-F762D35B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3A0F-5AE5-41CB-BA3F-BB247A13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46F7-8890-44AB-9BA1-25C4D8AC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A23D-E24D-4CA3-B0C3-CE7A045C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8E2F6-F7BD-4C86-B87B-06E735FE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2E718-C788-4AAC-A401-DE2E0EE9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03E7C-FE32-4CA7-91AD-315124D2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ADC1F-AB6F-4935-8AE2-B2D0EAB4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3A173-D506-45DE-BC0F-7099991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9FE4-7D8B-47E3-9815-A84BD28B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A314D-A7D5-49A1-8F6F-E6BE9EA6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D7C66-4DFB-456A-990D-5001E572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73D58-EB76-4CF5-84FA-C315201D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30F5A-B849-4719-A5B1-A020B423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9E32B-603D-45CF-93F7-85377525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E09B6-F491-4AAB-9FFB-5D69BD876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57C3A-2378-4FF9-B986-A21454F1B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0B300-21D3-4BCF-AC13-5312DF4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CB029-5EBE-4AA4-8EB5-C9D64A05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BDACE-6648-4A5F-BE11-0C8B2A8F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F664-E9C8-4CB0-AF49-8E2A3134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BA71F-662C-4B03-B4DD-2C241AE7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2B901-650D-4F46-9324-625AAF851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8FD07-9014-4F4C-A3F5-BB29325A8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E4AA4-4A06-4363-9566-B98E7F86E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A2891-980F-4083-B10D-18D955A2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D6F4EC-A0BC-4587-990F-6B1F090E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CAAF2-400A-4846-ADE7-F4C9DCEE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F96C8-E1B1-4F83-AEF3-FB03A804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264EBB-1CC3-410D-BF57-21F7ADDB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C195B9-7435-4D20-9B3E-A92F5FBB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CD4AD-A36C-4CC0-96D5-DF6A77CD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9B47B-2850-4BC4-9561-C2116C18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BDEE8-4BB2-4E79-93A6-08EE98FB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C9947-198A-42D3-BDDA-AD41B1A8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5DCA1-E91F-4440-AD63-A9F328F4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DE70E-5DF8-43BD-A366-5EA64AD9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B80E0-AC8B-42CC-ACF9-32332C4E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C635D-4D74-44ED-BFD4-BEA6BC33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11034-72DE-4BEB-83EF-9D4D08BC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02D68-6981-46BA-8E15-06D6AB6A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34D1-FD53-48C0-91A1-9D483C48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8BE9C-493F-4FF8-AD5C-C0C704A73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1A316-89DA-4F86-95E1-E6179BC45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E91D2-C4A9-4EA1-B07E-4BCC2E1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C73AD-6F0D-4C42-8224-47969CBE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06510-6000-4895-9BF3-122DDB3C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3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1E6D0-FD66-4914-BE49-F95969E0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0954C-A5C0-4C5E-B919-C022D6509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1323F-3D24-4EDB-896A-208A623A5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4A6-E20B-4E29-9840-CDCA7347F6C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7EAE-9977-4FBF-8BBA-85F1C4FB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F69E4-D075-4E8C-B82F-DB13DF9E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E98-6194-472F-976D-25B47225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410A4-CF05-4FFF-94E7-D3D28256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웹프래임워크</a:t>
            </a:r>
            <a:br>
              <a:rPr lang="en-US" altLang="ko-KR" dirty="0"/>
            </a:br>
            <a:r>
              <a:rPr lang="en-US" altLang="ko-KR" dirty="0"/>
              <a:t>week5_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0C1A7-B2E2-455E-99EE-DB9B29BC3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65028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2D002-9AF2-4BF8-B4EC-B2D5F9B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411"/>
            <a:ext cx="6192456" cy="1325563"/>
          </a:xfrm>
        </p:spPr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,xml, </a:t>
            </a:r>
            <a:r>
              <a:rPr lang="ko-KR" altLang="en-US" dirty="0"/>
              <a:t>인터페이스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9F0211-1BB2-4354-AEEE-059A3BC872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75" y="4624362"/>
            <a:ext cx="5181600" cy="196163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C9DECE8-563D-4089-8157-7F331E901D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75" y="127598"/>
            <a:ext cx="5181600" cy="416661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3C72C7-CA4D-41D7-B7CA-EF85C2090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" y="1433701"/>
            <a:ext cx="6425683" cy="5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2254E-9F8F-4067-B889-45899814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0" y="561894"/>
            <a:ext cx="3386559" cy="1325563"/>
          </a:xfrm>
        </p:spPr>
        <p:txBody>
          <a:bodyPr/>
          <a:lstStyle/>
          <a:p>
            <a:r>
              <a:rPr lang="ko-KR" altLang="en-US"/>
              <a:t>객체와 결과</a:t>
            </a:r>
            <a:endParaRPr lang="ko-KR" altLang="en-US" dirty="0"/>
          </a:p>
        </p:txBody>
      </p:sp>
      <p:pic>
        <p:nvPicPr>
          <p:cNvPr id="6" name="내용 개체 틀 5" descr="텍스트, 화면, 스크린샷, 은색이(가) 표시된 사진&#10;&#10;자동 생성된 설명">
            <a:extLst>
              <a:ext uri="{FF2B5EF4-FFF2-40B4-BE49-F238E27FC236}">
                <a16:creationId xmlns:a16="http://schemas.microsoft.com/office/drawing/2014/main" id="{2060F932-D093-444D-B046-9D18088AB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9" y="204646"/>
            <a:ext cx="5835021" cy="4760371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71F184A5-D41A-4721-B12B-5B2923BE9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9" y="4965017"/>
            <a:ext cx="5835021" cy="1655180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E61C9FA-2F7C-4B2B-B536-5EA2A5885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00" y="3643048"/>
            <a:ext cx="3614470" cy="8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웹프래임워크 week5_실습</vt:lpstr>
      <vt:lpstr>메인,xml, 인터페이스 </vt:lpstr>
      <vt:lpstr>객체와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웹프래임워크 week5_실습</dc:title>
  <dc:creator>안원영</dc:creator>
  <cp:lastModifiedBy>안원영</cp:lastModifiedBy>
  <cp:revision>5</cp:revision>
  <dcterms:created xsi:type="dcterms:W3CDTF">2021-10-01T05:01:01Z</dcterms:created>
  <dcterms:modified xsi:type="dcterms:W3CDTF">2021-10-01T05:05:13Z</dcterms:modified>
</cp:coreProperties>
</file>