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8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4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5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6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1B1-BD3E-4FA2-9A98-627ADEA9D5DE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5441-2277-435A-81CB-7CE75F413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5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IoC&amp;DI</a:t>
            </a:r>
            <a:r>
              <a:rPr lang="ko-KR" altLang="en-US" dirty="0" smtClean="0"/>
              <a:t>의 구조도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55159" y="544531"/>
            <a:ext cx="5771534" cy="966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 시점에 </a:t>
            </a:r>
            <a:r>
              <a:rPr lang="ko-KR" altLang="en-US" dirty="0"/>
              <a:t>클래스간의 관계가 </a:t>
            </a:r>
            <a:r>
              <a:rPr lang="ko-KR" altLang="en-US" dirty="0" smtClean="0"/>
              <a:t>형성 됨</a:t>
            </a:r>
            <a:r>
              <a:rPr lang="en-US" altLang="ko-KR" dirty="0"/>
              <a:t>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smtClean="0"/>
              <a:t>    즉 </a:t>
            </a:r>
            <a:r>
              <a:rPr lang="ko-KR" altLang="en-US" dirty="0"/>
              <a:t>의존성이 삽입된다는 </a:t>
            </a:r>
            <a:r>
              <a:rPr lang="ko-KR" altLang="en-US" dirty="0" smtClean="0"/>
              <a:t>의미 </a:t>
            </a:r>
            <a:endParaRPr lang="ko-KR" altLang="en-US" sz="1600" dirty="0"/>
          </a:p>
        </p:txBody>
      </p:sp>
      <p:pic>
        <p:nvPicPr>
          <p:cNvPr id="4" name="Picture 3" descr="C:\Users\song\Desktop\Spring IoC 개념 및 활용방안 - 오픈 소스 스터디 - Confluence_files\class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8332" y="2064313"/>
            <a:ext cx="6056572" cy="3028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043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16964" y="501153"/>
            <a:ext cx="2809566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ko-KR" sz="1600" dirty="0"/>
              <a:t>public interface Performer {</a:t>
            </a:r>
            <a:br>
              <a:rPr lang="en-US" altLang="ko-KR" sz="1600" dirty="0"/>
            </a:br>
            <a:r>
              <a:rPr lang="en-US" altLang="ko-KR" sz="1600" dirty="0" smtClean="0"/>
              <a:t>	void </a:t>
            </a:r>
            <a:r>
              <a:rPr lang="en-US" altLang="ko-KR" sz="1600" dirty="0"/>
              <a:t>perform(); </a:t>
            </a:r>
            <a:br>
              <a:rPr lang="en-US" altLang="ko-KR" sz="1600" dirty="0"/>
            </a:b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47484" y="167149"/>
            <a:ext cx="8219768" cy="3647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/>
              <a:t>package wp1001;</a:t>
            </a:r>
          </a:p>
          <a:p>
            <a:endParaRPr lang="ko-KR" altLang="en-US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org.springframework.context.ApplicationContext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import org.springframework.context.support.ClassPathXmlApplicationContext;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public </a:t>
            </a:r>
            <a:r>
              <a:rPr lang="en-US" altLang="ko-KR" sz="1600" dirty="0"/>
              <a:t>class Main {</a:t>
            </a:r>
          </a:p>
          <a:p>
            <a:r>
              <a:rPr lang="en-US" altLang="ko-KR" sz="1600" dirty="0" smtClean="0"/>
              <a:t>     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/>
              <a:t>스프링을 이용한 </a:t>
            </a:r>
            <a:r>
              <a:rPr lang="en-US" altLang="ko-KR" sz="1600" dirty="0"/>
              <a:t>DI</a:t>
            </a:r>
            <a:r>
              <a:rPr lang="ko-KR" altLang="en-US" sz="1600" dirty="0"/>
              <a:t>의 방법</a:t>
            </a:r>
          </a:p>
          <a:p>
            <a:r>
              <a:rPr lang="en-US" altLang="ko-KR" sz="1600" dirty="0" smtClean="0"/>
              <a:t>	@</a:t>
            </a:r>
            <a:r>
              <a:rPr lang="en-US" altLang="ko-KR" sz="1600" dirty="0" err="1"/>
              <a:t>SuppressWarnings</a:t>
            </a:r>
            <a:r>
              <a:rPr lang="en-US" altLang="ko-KR" sz="1600" dirty="0"/>
              <a:t>("resource")</a:t>
            </a:r>
          </a:p>
          <a:p>
            <a:r>
              <a:rPr lang="fr-FR" altLang="ko-KR" sz="1600" dirty="0" smtClean="0"/>
              <a:t>	ApplicationContext </a:t>
            </a:r>
            <a:r>
              <a:rPr lang="fr-FR" altLang="ko-KR" sz="1600" dirty="0"/>
              <a:t>cnt = new ClassPathXmlApplicationContext("x1001.xml");</a:t>
            </a:r>
          </a:p>
          <a:p>
            <a:r>
              <a:rPr lang="en-US" altLang="ko-KR" sz="1600" dirty="0" smtClean="0"/>
              <a:t>	Performer </a:t>
            </a:r>
            <a:r>
              <a:rPr lang="en-US" altLang="ko-KR" sz="1600" dirty="0" err="1"/>
              <a:t>newp</a:t>
            </a:r>
            <a:r>
              <a:rPr lang="en-US" altLang="ko-KR" sz="1600" dirty="0"/>
              <a:t> = (Performer)</a:t>
            </a:r>
            <a:r>
              <a:rPr lang="en-US" altLang="ko-KR" sz="1600" dirty="0" err="1"/>
              <a:t>cnt.getBean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kenny</a:t>
            </a:r>
            <a:r>
              <a:rPr lang="en-US" altLang="ko-KR" sz="1600" dirty="0"/>
              <a:t>"); </a:t>
            </a:r>
            <a:endParaRPr lang="en-US" altLang="ko-KR" sz="1600" dirty="0" smtClean="0"/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newp.perform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980902" y="3500285"/>
            <a:ext cx="4945627" cy="308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/>
              <a:t>public class Instrumentalist implements Performer{</a:t>
            </a:r>
          </a:p>
          <a:p>
            <a:r>
              <a:rPr lang="en-US" altLang="ko-KR" sz="1600" dirty="0" smtClean="0"/>
              <a:t>     private </a:t>
            </a:r>
            <a:r>
              <a:rPr lang="en-US" altLang="ko-KR" sz="1600" dirty="0"/>
              <a:t>String song;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     public </a:t>
            </a:r>
            <a:r>
              <a:rPr lang="en-US" altLang="ko-KR" sz="1600" dirty="0"/>
              <a:t>Instrumentalist() { }</a:t>
            </a:r>
          </a:p>
          <a:p>
            <a:r>
              <a:rPr lang="nn-NO" altLang="ko-KR" sz="1600" dirty="0" smtClean="0"/>
              <a:t>     public </a:t>
            </a:r>
            <a:r>
              <a:rPr lang="nn-NO" altLang="ko-KR" sz="1600" dirty="0"/>
              <a:t>void setSong(String song) { </a:t>
            </a:r>
            <a:endParaRPr lang="nn-NO" altLang="ko-KR" sz="1600" dirty="0" smtClean="0"/>
          </a:p>
          <a:p>
            <a:r>
              <a:rPr lang="nn-NO" altLang="ko-KR" sz="1600" dirty="0"/>
              <a:t>	</a:t>
            </a:r>
            <a:r>
              <a:rPr lang="nn-NO" altLang="ko-KR" sz="1600" dirty="0" smtClean="0"/>
              <a:t>	this.song </a:t>
            </a:r>
            <a:r>
              <a:rPr lang="nn-NO" altLang="ko-KR" sz="1600" dirty="0"/>
              <a:t>= song; </a:t>
            </a:r>
            <a:endParaRPr lang="nn-NO" altLang="ko-KR" sz="1600" dirty="0" smtClean="0"/>
          </a:p>
          <a:p>
            <a:r>
              <a:rPr lang="nn-NO" altLang="ko-KR" sz="1600" dirty="0" smtClean="0"/>
              <a:t>     } </a:t>
            </a:r>
            <a:endParaRPr lang="en-US" altLang="ko-KR" sz="1600" dirty="0"/>
          </a:p>
          <a:p>
            <a:r>
              <a:rPr lang="en-US" altLang="ko-KR" sz="1600" dirty="0" smtClean="0"/>
              <a:t>     @Override </a:t>
            </a:r>
          </a:p>
          <a:p>
            <a:pPr lvl="1"/>
            <a:r>
              <a:rPr lang="en-US" altLang="ko-KR" sz="1600" dirty="0" smtClean="0"/>
              <a:t>public void perform(){ </a:t>
            </a:r>
          </a:p>
          <a:p>
            <a:pPr lvl="1"/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("Playing " + song + " : ");     </a:t>
            </a:r>
            <a:endParaRPr lang="ko-KR" altLang="en-US" sz="1600" dirty="0"/>
          </a:p>
          <a:p>
            <a:r>
              <a:rPr lang="en-US" altLang="ko-KR" sz="1600" dirty="0" smtClean="0"/>
              <a:t>       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080954" y="1826716"/>
            <a:ext cx="0" cy="1673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60372" y="24788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클래스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2" idx="1"/>
          </p:cNvCxnSpPr>
          <p:nvPr/>
        </p:nvCxnSpPr>
        <p:spPr>
          <a:xfrm>
            <a:off x="8367252" y="1163934"/>
            <a:ext cx="749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8942" y="764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484" y="5043949"/>
            <a:ext cx="5771534" cy="966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&lt;bean id="</a:t>
            </a:r>
            <a:r>
              <a:rPr lang="en-US" altLang="ko-KR" dirty="0" err="1"/>
              <a:t>kenny</a:t>
            </a:r>
            <a:r>
              <a:rPr lang="en-US" altLang="ko-KR" dirty="0"/>
              <a:t>" class="wp1001.Instrumentalist"&gt; </a:t>
            </a:r>
          </a:p>
          <a:p>
            <a:r>
              <a:rPr lang="en-US" altLang="ko-KR" dirty="0" smtClean="0"/>
              <a:t>       &lt;</a:t>
            </a:r>
            <a:r>
              <a:rPr lang="en-US" altLang="ko-KR" dirty="0"/>
              <a:t>property name="song" value="Jingle Bell"/&gt; </a:t>
            </a:r>
          </a:p>
          <a:p>
            <a:r>
              <a:rPr lang="en-US" altLang="ko-KR" dirty="0"/>
              <a:t>&lt;/bean&gt;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851355" y="3814916"/>
            <a:ext cx="0" cy="1229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047" y="42219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의존성 주입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930345" y="5519538"/>
            <a:ext cx="1050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6794" y="5150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04" y="5843430"/>
            <a:ext cx="2838450" cy="904875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 flipV="1">
            <a:off x="1769806" y="2930013"/>
            <a:ext cx="3608439" cy="2220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21996" y="1636149"/>
            <a:ext cx="2809566" cy="10626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ko-KR" sz="1600" dirty="0"/>
              <a:t>public interface Instrument {</a:t>
            </a:r>
            <a:br>
              <a:rPr lang="en-US" altLang="ko-KR" sz="1600" dirty="0"/>
            </a:br>
            <a:r>
              <a:rPr lang="en-US" altLang="ko-KR" sz="1600" dirty="0" smtClean="0"/>
              <a:t>	void </a:t>
            </a:r>
            <a:r>
              <a:rPr lang="en-US" altLang="ko-KR" sz="1600" dirty="0"/>
              <a:t>play(); </a:t>
            </a:r>
            <a:br>
              <a:rPr lang="en-US" altLang="ko-KR" sz="1600" dirty="0"/>
            </a:b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997678" y="3421626"/>
            <a:ext cx="5633884" cy="3357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public class Instrumentalist implements Performer{</a:t>
            </a:r>
          </a:p>
          <a:p>
            <a:r>
              <a:rPr lang="en-US" altLang="ko-KR" sz="1400" dirty="0" smtClean="0"/>
              <a:t>    private </a:t>
            </a:r>
            <a:r>
              <a:rPr lang="en-US" altLang="ko-KR" sz="1400" dirty="0"/>
              <a:t>String song;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private Instrument </a:t>
            </a:r>
            <a:r>
              <a:rPr lang="en-US" altLang="ko-KR" sz="1400" dirty="0" err="1"/>
              <a:t>instrument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/>
              <a:t>Instrumentalist() { </a:t>
            </a:r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nn-NO" altLang="ko-KR" sz="1400" dirty="0" smtClean="0"/>
              <a:t>    public </a:t>
            </a:r>
            <a:r>
              <a:rPr lang="nn-NO" altLang="ko-KR" sz="1400" dirty="0"/>
              <a:t>void setSong(String song) { </a:t>
            </a:r>
            <a:r>
              <a:rPr lang="nn-NO" altLang="ko-KR" sz="1400" dirty="0" smtClean="0"/>
              <a:t>this.song </a:t>
            </a:r>
            <a:r>
              <a:rPr lang="nn-NO" altLang="ko-KR" sz="1400" dirty="0"/>
              <a:t>= song; </a:t>
            </a:r>
            <a:r>
              <a:rPr lang="nn-NO" altLang="ko-KR" sz="1400" dirty="0" smtClean="0"/>
              <a:t>} </a:t>
            </a:r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setInstrument</a:t>
            </a:r>
            <a:r>
              <a:rPr lang="en-US" altLang="ko-KR" sz="1400" dirty="0"/>
              <a:t>(Instrument instrument)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this.instrument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instrument; </a:t>
            </a:r>
          </a:p>
          <a:p>
            <a:r>
              <a:rPr lang="ko-KR" altLang="en-US" sz="1400" dirty="0" smtClean="0"/>
              <a:t>    </a:t>
            </a:r>
            <a:r>
              <a:rPr lang="en-US" altLang="ko-KR" sz="1400" dirty="0"/>
              <a:t>} </a:t>
            </a:r>
            <a:r>
              <a:rPr lang="en-US" altLang="ko-KR" sz="1400" dirty="0" smtClean="0"/>
              <a:t>	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@Override </a:t>
            </a:r>
          </a:p>
          <a:p>
            <a:r>
              <a:rPr lang="en-US" altLang="ko-KR" sz="1400" dirty="0" smtClean="0"/>
              <a:t>   public void perform(){ </a:t>
            </a:r>
          </a:p>
          <a:p>
            <a:pPr lvl="1"/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("Playing " + song + " : "); </a:t>
            </a:r>
          </a:p>
          <a:p>
            <a:pPr lvl="1"/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instrument.play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    </a:t>
            </a:r>
            <a:endParaRPr lang="ko-KR" altLang="en-US" sz="1400" dirty="0"/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0785986" y="2769509"/>
            <a:ext cx="0" cy="65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30121" y="291090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클래스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2" idx="1"/>
          </p:cNvCxnSpPr>
          <p:nvPr/>
        </p:nvCxnSpPr>
        <p:spPr>
          <a:xfrm>
            <a:off x="8072284" y="1085276"/>
            <a:ext cx="749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3974" y="685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9887" y="384701"/>
            <a:ext cx="5322935" cy="1918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public class Saxophone implements Instrument { </a:t>
            </a:r>
          </a:p>
          <a:p>
            <a:r>
              <a:rPr lang="en-US" altLang="ko-KR" sz="1400" dirty="0"/>
              <a:t>    public Saxophone() {} 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@Override </a:t>
            </a:r>
          </a:p>
          <a:p>
            <a:r>
              <a:rPr lang="en-US" altLang="ko-KR" sz="1400" dirty="0"/>
              <a:t>    public void play() {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smtClean="0"/>
              <a:t>    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섹스폰</a:t>
            </a:r>
            <a:r>
              <a:rPr lang="ko-KR" altLang="en-US" sz="1400" dirty="0"/>
              <a:t> 연주 중</a:t>
            </a:r>
            <a:r>
              <a:rPr lang="en-US" altLang="ko-KR" sz="1400" dirty="0"/>
              <a:t>...");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 </a:t>
            </a:r>
          </a:p>
          <a:p>
            <a:r>
              <a:rPr lang="en-US" altLang="ko-KR" sz="1400" dirty="0"/>
              <a:t>} </a:t>
            </a:r>
            <a:endParaRPr lang="ko-KR" altLang="en-US" sz="14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821996" y="422495"/>
            <a:ext cx="2809566" cy="1142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public interface Performer {</a:t>
            </a:r>
            <a:br>
              <a:rPr lang="en-US" altLang="ko-KR" sz="1600" smtClean="0"/>
            </a:br>
            <a:r>
              <a:rPr lang="en-US" altLang="ko-KR" sz="1600" smtClean="0"/>
              <a:t>	void perform(); </a:t>
            </a:r>
            <a:br>
              <a:rPr lang="en-US" altLang="ko-KR" sz="1600" smtClean="0"/>
            </a:br>
            <a:r>
              <a:rPr lang="en-US" altLang="ko-KR" sz="1600" smtClean="0"/>
              <a:t>}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072284" y="2191690"/>
            <a:ext cx="749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23974" y="1797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9887" y="2910902"/>
            <a:ext cx="5322935" cy="2017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public class Piano implements Instrument { </a:t>
            </a:r>
          </a:p>
          <a:p>
            <a:r>
              <a:rPr lang="en-US" altLang="ko-KR" sz="1400" dirty="0"/>
              <a:t>    public Piano() {} 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@Override </a:t>
            </a:r>
          </a:p>
          <a:p>
            <a:r>
              <a:rPr lang="en-US" altLang="ko-KR" sz="1400" dirty="0"/>
              <a:t>    public void play() { 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피아노 연주 중</a:t>
            </a:r>
            <a:r>
              <a:rPr lang="en-US" altLang="ko-KR" sz="1400" dirty="0"/>
              <a:t>....");  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 </a:t>
            </a:r>
          </a:p>
          <a:p>
            <a:r>
              <a:rPr lang="en-US" altLang="ko-KR" sz="1400" dirty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46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16964" y="1714807"/>
            <a:ext cx="2809566" cy="10626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ko-KR" sz="1600" dirty="0"/>
              <a:t>public interface Instrument {</a:t>
            </a:r>
            <a:br>
              <a:rPr lang="en-US" altLang="ko-KR" sz="1600" dirty="0"/>
            </a:br>
            <a:r>
              <a:rPr lang="en-US" altLang="ko-KR" sz="1600" dirty="0" smtClean="0"/>
              <a:t>	void </a:t>
            </a:r>
            <a:r>
              <a:rPr lang="en-US" altLang="ko-KR" sz="1600" dirty="0"/>
              <a:t>play(); </a:t>
            </a:r>
            <a:br>
              <a:rPr lang="en-US" altLang="ko-KR" sz="1600" dirty="0"/>
            </a:b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47484" y="167149"/>
            <a:ext cx="8219768" cy="3647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/>
              <a:t>package wp1001;</a:t>
            </a:r>
          </a:p>
          <a:p>
            <a:endParaRPr lang="ko-KR" altLang="en-US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org.springframework.context.ApplicationContext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import org.springframework.context.support.ClassPathXmlApplicationContext;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public </a:t>
            </a:r>
            <a:r>
              <a:rPr lang="en-US" altLang="ko-KR" sz="1600" dirty="0"/>
              <a:t>class Main {</a:t>
            </a:r>
          </a:p>
          <a:p>
            <a:r>
              <a:rPr lang="en-US" altLang="ko-KR" sz="1600" dirty="0" smtClean="0"/>
              <a:t>     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/>
              <a:t>스프링을 이용한 </a:t>
            </a:r>
            <a:r>
              <a:rPr lang="en-US" altLang="ko-KR" sz="1600" dirty="0"/>
              <a:t>DI</a:t>
            </a:r>
            <a:r>
              <a:rPr lang="ko-KR" altLang="en-US" sz="1600" dirty="0"/>
              <a:t>의 방법</a:t>
            </a:r>
          </a:p>
          <a:p>
            <a:r>
              <a:rPr lang="en-US" altLang="ko-KR" sz="1600" dirty="0" smtClean="0"/>
              <a:t>	@</a:t>
            </a:r>
            <a:r>
              <a:rPr lang="en-US" altLang="ko-KR" sz="1600" dirty="0" err="1"/>
              <a:t>SuppressWarnings</a:t>
            </a:r>
            <a:r>
              <a:rPr lang="en-US" altLang="ko-KR" sz="1600" dirty="0"/>
              <a:t>("resource")</a:t>
            </a:r>
          </a:p>
          <a:p>
            <a:r>
              <a:rPr lang="fr-FR" altLang="ko-KR" sz="1600" dirty="0" smtClean="0"/>
              <a:t>	ApplicationContext </a:t>
            </a:r>
            <a:r>
              <a:rPr lang="fr-FR" altLang="ko-KR" sz="1600" dirty="0"/>
              <a:t>cnt = new ClassPathXmlApplicationContext("x1001.xml");</a:t>
            </a:r>
          </a:p>
          <a:p>
            <a:r>
              <a:rPr lang="en-US" altLang="ko-KR" sz="1600" dirty="0" smtClean="0"/>
              <a:t>	Performer </a:t>
            </a:r>
            <a:r>
              <a:rPr lang="en-US" altLang="ko-KR" sz="1600" dirty="0" err="1"/>
              <a:t>newp</a:t>
            </a:r>
            <a:r>
              <a:rPr lang="en-US" altLang="ko-KR" sz="1600" dirty="0"/>
              <a:t> = (Performer)</a:t>
            </a:r>
            <a:r>
              <a:rPr lang="en-US" altLang="ko-KR" sz="1600" dirty="0" err="1"/>
              <a:t>cnt.getBean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kenny2"); 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newp.perform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980902" y="3500284"/>
            <a:ext cx="4945627" cy="316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public class Instrumentalist implements Performer{</a:t>
            </a:r>
          </a:p>
          <a:p>
            <a:r>
              <a:rPr lang="en-US" altLang="ko-KR" sz="1400" dirty="0" smtClean="0"/>
              <a:t>    private </a:t>
            </a:r>
            <a:r>
              <a:rPr lang="en-US" altLang="ko-KR" sz="1400" dirty="0"/>
              <a:t>String song;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private Instrument </a:t>
            </a:r>
            <a:r>
              <a:rPr lang="en-US" altLang="ko-KR" sz="1400" dirty="0" err="1"/>
              <a:t>instrument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/>
              <a:t>Instrumentalist() { </a:t>
            </a:r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nn-NO" altLang="ko-KR" sz="1400" dirty="0" smtClean="0"/>
              <a:t>    public </a:t>
            </a:r>
            <a:r>
              <a:rPr lang="nn-NO" altLang="ko-KR" sz="1400" dirty="0"/>
              <a:t>void setSong(String song) { </a:t>
            </a:r>
            <a:r>
              <a:rPr lang="nn-NO" altLang="ko-KR" sz="1400" dirty="0" smtClean="0"/>
              <a:t>this.song </a:t>
            </a:r>
            <a:r>
              <a:rPr lang="nn-NO" altLang="ko-KR" sz="1400" dirty="0"/>
              <a:t>= song; </a:t>
            </a:r>
            <a:r>
              <a:rPr lang="nn-NO" altLang="ko-KR" sz="1400" dirty="0" smtClean="0"/>
              <a:t>} </a:t>
            </a:r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setInstrument</a:t>
            </a:r>
            <a:r>
              <a:rPr lang="en-US" altLang="ko-KR" sz="1400" dirty="0"/>
              <a:t>(Instrument instrument)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this.instrument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instrument; </a:t>
            </a:r>
          </a:p>
          <a:p>
            <a:r>
              <a:rPr lang="ko-KR" altLang="en-US" sz="1400" dirty="0" smtClean="0"/>
              <a:t>    </a:t>
            </a:r>
            <a:r>
              <a:rPr lang="en-US" altLang="ko-KR" sz="1400" dirty="0"/>
              <a:t>} </a:t>
            </a:r>
            <a:r>
              <a:rPr lang="en-US" altLang="ko-KR" sz="1400" dirty="0" smtClean="0"/>
              <a:t>	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@Override </a:t>
            </a:r>
          </a:p>
          <a:p>
            <a:r>
              <a:rPr lang="en-US" altLang="ko-KR" sz="1400" dirty="0" smtClean="0"/>
              <a:t>   public void perform(){ </a:t>
            </a:r>
          </a:p>
          <a:p>
            <a:pPr lvl="1"/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("Playing " + song + " : "); </a:t>
            </a:r>
          </a:p>
          <a:p>
            <a:pPr lvl="1"/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instrument.play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    </a:t>
            </a:r>
            <a:endParaRPr lang="ko-KR" altLang="en-US" sz="1400" dirty="0"/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080954" y="2848167"/>
            <a:ext cx="0" cy="65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25089" y="29895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클래스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2" idx="1"/>
          </p:cNvCxnSpPr>
          <p:nvPr/>
        </p:nvCxnSpPr>
        <p:spPr>
          <a:xfrm>
            <a:off x="8367252" y="1163934"/>
            <a:ext cx="749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8942" y="764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8811" y="4615324"/>
            <a:ext cx="5771534" cy="162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&lt;bean id="saxophone" class="wp1001.Saxophone"/&gt; </a:t>
            </a:r>
          </a:p>
          <a:p>
            <a:r>
              <a:rPr lang="en-US" altLang="ko-KR" sz="1400" dirty="0"/>
              <a:t>&lt;bean id="</a:t>
            </a:r>
            <a:r>
              <a:rPr lang="en-US" altLang="ko-KR" sz="1400" dirty="0" smtClean="0"/>
              <a:t>kenny2" </a:t>
            </a:r>
            <a:r>
              <a:rPr lang="en-US" altLang="ko-KR" sz="1400" dirty="0"/>
              <a:t>class="wp1001.Instrumentalist"&gt;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&lt;</a:t>
            </a:r>
            <a:r>
              <a:rPr lang="en-US" altLang="ko-KR" sz="1400" dirty="0"/>
              <a:t>property name="song" value="</a:t>
            </a:r>
            <a:r>
              <a:rPr lang="ko-KR" altLang="en-US" sz="1400" dirty="0"/>
              <a:t>나는 좋아</a:t>
            </a:r>
            <a:r>
              <a:rPr lang="en-US" altLang="ko-KR" sz="1400" dirty="0"/>
              <a:t>~" /&gt;</a:t>
            </a:r>
          </a:p>
          <a:p>
            <a:r>
              <a:rPr lang="en-US" altLang="ko-KR" sz="1400" dirty="0" smtClean="0"/>
              <a:t>     &lt;</a:t>
            </a:r>
            <a:r>
              <a:rPr lang="en-US" altLang="ko-KR" sz="1400" dirty="0"/>
              <a:t>property name="instrument" ref="saxophone"/&gt; </a:t>
            </a:r>
          </a:p>
          <a:p>
            <a:r>
              <a:rPr lang="en-US" altLang="ko-KR" sz="1400" dirty="0"/>
              <a:t>&lt;/bean&gt; 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851355" y="3814917"/>
            <a:ext cx="0" cy="776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047" y="42219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의존성 주입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930345" y="5519538"/>
            <a:ext cx="1050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6794" y="5150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9116964" y="501153"/>
            <a:ext cx="2809566" cy="1142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public interface Performer {</a:t>
            </a:r>
            <a:br>
              <a:rPr lang="en-US" altLang="ko-KR" sz="1600" smtClean="0"/>
            </a:br>
            <a:r>
              <a:rPr lang="en-US" altLang="ko-KR" sz="1600" smtClean="0"/>
              <a:t>	void perform(); </a:t>
            </a:r>
            <a:br>
              <a:rPr lang="en-US" altLang="ko-KR" sz="1600" smtClean="0"/>
            </a:br>
            <a:r>
              <a:rPr lang="en-US" altLang="ko-KR" sz="1600" smtClean="0"/>
              <a:t>}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367252" y="2270348"/>
            <a:ext cx="749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18942" y="1876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8" y="5664279"/>
            <a:ext cx="3914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16964" y="1714807"/>
            <a:ext cx="2809566" cy="10626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ko-KR" sz="1600" dirty="0"/>
              <a:t>public interface Instrument {</a:t>
            </a:r>
            <a:br>
              <a:rPr lang="en-US" altLang="ko-KR" sz="1600" dirty="0"/>
            </a:br>
            <a:r>
              <a:rPr lang="en-US" altLang="ko-KR" sz="1600" dirty="0" smtClean="0"/>
              <a:t>	void </a:t>
            </a:r>
            <a:r>
              <a:rPr lang="en-US" altLang="ko-KR" sz="1600" dirty="0"/>
              <a:t>play(); </a:t>
            </a:r>
            <a:br>
              <a:rPr lang="en-US" altLang="ko-KR" sz="1600" dirty="0"/>
            </a:b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47484" y="167149"/>
            <a:ext cx="8219768" cy="3647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/>
              <a:t>package wp1001;</a:t>
            </a:r>
          </a:p>
          <a:p>
            <a:endParaRPr lang="ko-KR" altLang="en-US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org.springframework.context.ApplicationContext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import org.springframework.context.support.ClassPathXmlApplicationContext;</a:t>
            </a:r>
          </a:p>
          <a:p>
            <a:endParaRPr lang="ko-KR" altLang="en-US" sz="1600" dirty="0"/>
          </a:p>
          <a:p>
            <a:r>
              <a:rPr lang="en-US" altLang="ko-KR" sz="1600" dirty="0" smtClean="0"/>
              <a:t>public </a:t>
            </a:r>
            <a:r>
              <a:rPr lang="en-US" altLang="ko-KR" sz="1600" dirty="0"/>
              <a:t>class Main {</a:t>
            </a:r>
          </a:p>
          <a:p>
            <a:r>
              <a:rPr lang="en-US" altLang="ko-KR" sz="1600" dirty="0" smtClean="0"/>
              <a:t>     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 smtClean="0"/>
              <a:t>	//</a:t>
            </a:r>
            <a:r>
              <a:rPr lang="ko-KR" altLang="en-US" sz="1600" dirty="0"/>
              <a:t>스프링을 이용한 </a:t>
            </a:r>
            <a:r>
              <a:rPr lang="en-US" altLang="ko-KR" sz="1600" dirty="0"/>
              <a:t>DI</a:t>
            </a:r>
            <a:r>
              <a:rPr lang="ko-KR" altLang="en-US" sz="1600" dirty="0"/>
              <a:t>의 방법</a:t>
            </a:r>
          </a:p>
          <a:p>
            <a:r>
              <a:rPr lang="en-US" altLang="ko-KR" sz="1600" dirty="0" smtClean="0"/>
              <a:t>	@</a:t>
            </a:r>
            <a:r>
              <a:rPr lang="en-US" altLang="ko-KR" sz="1600" dirty="0" err="1"/>
              <a:t>SuppressWarnings</a:t>
            </a:r>
            <a:r>
              <a:rPr lang="en-US" altLang="ko-KR" sz="1600" dirty="0"/>
              <a:t>("resource")</a:t>
            </a:r>
          </a:p>
          <a:p>
            <a:r>
              <a:rPr lang="fr-FR" altLang="ko-KR" sz="1600" dirty="0" smtClean="0"/>
              <a:t>	ApplicationContext </a:t>
            </a:r>
            <a:r>
              <a:rPr lang="fr-FR" altLang="ko-KR" sz="1600" dirty="0"/>
              <a:t>cnt = new ClassPathXmlApplicationContext("x1001.xml");</a:t>
            </a:r>
          </a:p>
          <a:p>
            <a:r>
              <a:rPr lang="en-US" altLang="ko-KR" sz="1600" dirty="0" smtClean="0"/>
              <a:t>	Performer </a:t>
            </a:r>
            <a:r>
              <a:rPr lang="en-US" altLang="ko-KR" sz="1600" dirty="0" err="1"/>
              <a:t>newp</a:t>
            </a:r>
            <a:r>
              <a:rPr lang="en-US" altLang="ko-KR" sz="1600" dirty="0"/>
              <a:t> = (Performer)</a:t>
            </a:r>
            <a:r>
              <a:rPr lang="en-US" altLang="ko-KR" sz="1600" dirty="0" err="1"/>
              <a:t>cnt.getBean</a:t>
            </a:r>
            <a:r>
              <a:rPr lang="en-US" altLang="ko-KR" sz="1600" dirty="0"/>
              <a:t>("</a:t>
            </a:r>
            <a:r>
              <a:rPr lang="en-US" altLang="ko-KR" sz="1600" dirty="0" smtClean="0"/>
              <a:t>kenny3"); 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newp.perform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6980902" y="3500284"/>
            <a:ext cx="4945627" cy="3165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public class Instrumentalist implements Performer{</a:t>
            </a:r>
          </a:p>
          <a:p>
            <a:r>
              <a:rPr lang="en-US" altLang="ko-KR" sz="1400" dirty="0" smtClean="0"/>
              <a:t>    private </a:t>
            </a:r>
            <a:r>
              <a:rPr lang="en-US" altLang="ko-KR" sz="1400" dirty="0"/>
              <a:t>String song;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private Instrument </a:t>
            </a:r>
            <a:r>
              <a:rPr lang="en-US" altLang="ko-KR" sz="1400" dirty="0" err="1"/>
              <a:t>instrument</a:t>
            </a:r>
            <a:r>
              <a:rPr lang="en-US" altLang="ko-KR" sz="1400" dirty="0"/>
              <a:t>; </a:t>
            </a:r>
            <a:endParaRPr lang="ko-KR" altLang="en-US" sz="1400" dirty="0"/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/>
              <a:t>Instrumentalist() { </a:t>
            </a:r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nn-NO" altLang="ko-KR" sz="1400" dirty="0" smtClean="0"/>
              <a:t>    public </a:t>
            </a:r>
            <a:r>
              <a:rPr lang="nn-NO" altLang="ko-KR" sz="1400" dirty="0"/>
              <a:t>void setSong(String song) { </a:t>
            </a:r>
            <a:r>
              <a:rPr lang="nn-NO" altLang="ko-KR" sz="1400" dirty="0" smtClean="0"/>
              <a:t>this.song </a:t>
            </a:r>
            <a:r>
              <a:rPr lang="nn-NO" altLang="ko-KR" sz="1400" dirty="0"/>
              <a:t>= song; </a:t>
            </a:r>
            <a:r>
              <a:rPr lang="nn-NO" altLang="ko-KR" sz="1400" dirty="0" smtClean="0"/>
              <a:t>} </a:t>
            </a:r>
          </a:p>
          <a:p>
            <a:r>
              <a:rPr lang="en-US" altLang="ko-KR" sz="1400" dirty="0" smtClean="0"/>
              <a:t>    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setInstrument</a:t>
            </a:r>
            <a:r>
              <a:rPr lang="en-US" altLang="ko-KR" sz="1400" dirty="0"/>
              <a:t>(Instrument instrument)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this.instrument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instrument; </a:t>
            </a:r>
          </a:p>
          <a:p>
            <a:r>
              <a:rPr lang="ko-KR" altLang="en-US" sz="1400" dirty="0" smtClean="0"/>
              <a:t>    </a:t>
            </a:r>
            <a:r>
              <a:rPr lang="en-US" altLang="ko-KR" sz="1400" dirty="0"/>
              <a:t>} </a:t>
            </a:r>
            <a:r>
              <a:rPr lang="en-US" altLang="ko-KR" sz="1400" dirty="0" smtClean="0"/>
              <a:t>	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@Override </a:t>
            </a:r>
          </a:p>
          <a:p>
            <a:r>
              <a:rPr lang="en-US" altLang="ko-KR" sz="1400" dirty="0" smtClean="0"/>
              <a:t>   public void perform(){ </a:t>
            </a:r>
          </a:p>
          <a:p>
            <a:pPr lvl="1"/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("Playing " + song + " : "); </a:t>
            </a:r>
          </a:p>
          <a:p>
            <a:pPr lvl="1"/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instrument.play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    </a:t>
            </a:r>
            <a:endParaRPr lang="ko-KR" altLang="en-US" sz="1400" dirty="0"/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080954" y="2848167"/>
            <a:ext cx="0" cy="65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25089" y="29895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 클래스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2" idx="1"/>
          </p:cNvCxnSpPr>
          <p:nvPr/>
        </p:nvCxnSpPr>
        <p:spPr>
          <a:xfrm>
            <a:off x="8367252" y="1163934"/>
            <a:ext cx="749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8942" y="764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484" y="4793620"/>
            <a:ext cx="5771534" cy="162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/>
              <a:t>&lt;bean id="piano" class="wp1001.Piano"/&gt; </a:t>
            </a:r>
          </a:p>
          <a:p>
            <a:r>
              <a:rPr lang="en-US" altLang="ko-KR" sz="1400" dirty="0"/>
              <a:t>&lt;bean id="kenny3" class="wp1001.Instrumentalist"&gt; </a:t>
            </a:r>
          </a:p>
          <a:p>
            <a:r>
              <a:rPr lang="en-US" altLang="ko-KR" sz="1400" dirty="0" smtClean="0"/>
              <a:t>     &lt;</a:t>
            </a:r>
            <a:r>
              <a:rPr lang="en-US" altLang="ko-KR" sz="1400" dirty="0"/>
              <a:t>property name="song" value="</a:t>
            </a:r>
            <a:r>
              <a:rPr lang="ko-KR" altLang="en-US" sz="1400" dirty="0"/>
              <a:t>쇼팽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 smtClean="0"/>
              <a:t>     &lt;</a:t>
            </a:r>
            <a:r>
              <a:rPr lang="en-US" altLang="ko-KR" sz="1400" dirty="0"/>
              <a:t>property name="instrument" ref="piano"/&gt; </a:t>
            </a:r>
          </a:p>
          <a:p>
            <a:r>
              <a:rPr lang="en-US" altLang="ko-KR" sz="1400" dirty="0"/>
              <a:t>&lt;/bean&gt; 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851355" y="3814917"/>
            <a:ext cx="0" cy="97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047" y="42219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의존성 주입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930345" y="5519538"/>
            <a:ext cx="1050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26794" y="5150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9116964" y="501153"/>
            <a:ext cx="2809566" cy="1142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mtClean="0"/>
              <a:t>public interface Performer {</a:t>
            </a:r>
            <a:br>
              <a:rPr lang="en-US" altLang="ko-KR" sz="1600" smtClean="0"/>
            </a:br>
            <a:r>
              <a:rPr lang="en-US" altLang="ko-KR" sz="1600" smtClean="0"/>
              <a:t>	void perform(); </a:t>
            </a:r>
            <a:br>
              <a:rPr lang="en-US" altLang="ko-KR" sz="1600" smtClean="0"/>
            </a:br>
            <a:r>
              <a:rPr lang="en-US" altLang="ko-KR" sz="1600" smtClean="0"/>
              <a:t>}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367252" y="2270348"/>
            <a:ext cx="749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18942" y="1876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84" y="5843430"/>
            <a:ext cx="3495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이름과 중간시험 기말시험을 등록하여 </a:t>
            </a:r>
            <a:endParaRPr lang="en-US" altLang="ko-KR" dirty="0" smtClean="0"/>
          </a:p>
          <a:p>
            <a:r>
              <a:rPr lang="ko-KR" altLang="en-US" dirty="0" smtClean="0"/>
              <a:t>이름과 점수의 총합과 평균이 출력되도록 프로그램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2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457</Words>
  <Application>Microsoft Office PowerPoint</Application>
  <PresentationFormat>와이드스크린</PresentationFormat>
  <Paragraphs>158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5주차 실습</vt:lpstr>
      <vt:lpstr>IoC&amp;DI의 구조도</vt:lpstr>
      <vt:lpstr>public interface Performer {  void perform();  }</vt:lpstr>
      <vt:lpstr>public interface Instrument {  void play();  }</vt:lpstr>
      <vt:lpstr>public interface Instrument {  void play();  }</vt:lpstr>
      <vt:lpstr>public interface Instrument {  void play();  }</vt:lpstr>
      <vt:lpstr>[문제]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 실습</dc:title>
  <dc:creator>hallym</dc:creator>
  <cp:lastModifiedBy>hallym</cp:lastModifiedBy>
  <cp:revision>25</cp:revision>
  <dcterms:created xsi:type="dcterms:W3CDTF">2021-09-30T23:36:52Z</dcterms:created>
  <dcterms:modified xsi:type="dcterms:W3CDTF">2021-10-01T03:31:13Z</dcterms:modified>
</cp:coreProperties>
</file>