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EEC2B-3B84-4BE4-AE80-8CA4A17D6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F15F04-1C4E-45CF-A180-1C7737F45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F0CA2-6205-453F-9D54-5ADE97CF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CAA7-C7DB-4C81-98E6-2AD837DB25F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DC496-5ED4-4F81-B5F1-F2CC0D2D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B8C38-1066-4E05-A5EE-F81DC755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4219-318C-47C4-BFBB-95A565AE9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3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0BF39-FAF1-4386-9FC8-22BFA566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4CF963-B264-403A-A813-C0C3D4124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07AB6-E2EA-4DD6-9E2D-A81AEDFC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CAA7-C7DB-4C81-98E6-2AD837DB25F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BDC52-47AA-4B34-ADB8-3E46618C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7F522-2D86-4EF4-B233-F1398146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4219-318C-47C4-BFBB-95A565AE9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3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CE8F24-5FDA-4BEB-A83E-FA728EA3E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005EE4-D54B-4A90-833B-E3E0D282E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59EC8-1395-499E-B795-BEA3893A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CAA7-C7DB-4C81-98E6-2AD837DB25F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44968-5D78-4228-8BCB-813095AC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13077-3C03-4D48-B20A-469A2158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4219-318C-47C4-BFBB-95A565AE9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5EB72-A869-4443-8AC0-21E02D21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73A71-15CB-4B0E-8D67-CDC1F43D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6105E2-9CB7-46E6-804E-3BF2D201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CAA7-C7DB-4C81-98E6-2AD837DB25F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6D59E-FD16-4C8B-97C1-B0AA6B8A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C5B52-604D-4DF6-A2E2-FDDD6575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4219-318C-47C4-BFBB-95A565AE9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97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F6FBD-8D28-491E-8FB7-8B443AF7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C5B5F-E27C-41ED-BD4F-529CBE130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8E6FA-064A-43A2-9BB9-B0EC53B1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CAA7-C7DB-4C81-98E6-2AD837DB25F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B4F26-0EBF-4183-81C3-415E5337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7DFF8-FB81-4CF1-8A46-A7766375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4219-318C-47C4-BFBB-95A565AE9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76783-A814-4F71-8FC9-27019D16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B0DB3-F0AE-4B44-B028-FAB80E48C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C1512-33A1-4E96-9164-346FAB7F7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16877-5C11-4987-853B-6D8E7F36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CAA7-C7DB-4C81-98E6-2AD837DB25F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7FE36-4937-49DF-ADED-BA27FFAB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5D3338-E667-42C8-A46C-39B03954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4219-318C-47C4-BFBB-95A565AE9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8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444DE-AC2A-4626-AC17-81FE4173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BB9AF4-D41E-4764-94C2-5617CFFC9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25B084-041A-466B-91DC-324CE0F9A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056AFE-2CBC-4279-BCE6-5B1514559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13D20C-A3FE-4E3B-8E81-24BC07FF1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96434C-9698-4189-A6FB-D5F776BE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CAA7-C7DB-4C81-98E6-2AD837DB25F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CEF3C4-84A0-4657-8686-8E40B09F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5EF31-A618-4517-9A7D-E4E6F00E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4219-318C-47C4-BFBB-95A565AE9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5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60BBE-47B0-44A6-8392-A5214BE4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0629A7-BBB7-4639-8F7A-5A999207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CAA7-C7DB-4C81-98E6-2AD837DB25F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E21F1-1C0D-4E28-A464-11C90466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305ED-B393-432B-B003-2D9E391B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4219-318C-47C4-BFBB-95A565AE9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74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18C680-B055-4441-BF51-C9CD4A8F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CAA7-C7DB-4C81-98E6-2AD837DB25F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C6D9E2-8225-4EF7-AED6-825BC213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A88EDB-F909-4CA3-8328-372C7004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4219-318C-47C4-BFBB-95A565AE9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9FB3B-C083-456A-842E-4D316399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11316-85FC-44EE-B6D8-12139C7A5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6CE2D7-7122-4B9E-8C69-5276E85D8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028066-CE2A-4F84-9AD7-41CC4CB6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CAA7-C7DB-4C81-98E6-2AD837DB25F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990AB1-84FC-44AD-B1D3-699800D5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1C7FC8-7DE2-4604-9599-4FA5B6D7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4219-318C-47C4-BFBB-95A565AE9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48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0D762-FFDA-467E-BAEF-DF171A21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CFE39A-3571-4D5A-B19C-2157DF10E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0F4018-56B6-4663-8083-242644CE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6C4CBF-4DC2-4F9D-B408-B70B0272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CAA7-C7DB-4C81-98E6-2AD837DB25F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5FB953-DF60-4F70-B3FE-CE3E9C1B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268919-1EFA-4632-8CE5-AFCA1350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4219-318C-47C4-BFBB-95A565AE9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0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38946C-1266-42E1-8408-C18A0D10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A11423-32BA-4DD9-BA2F-BB19482E0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F953A-854C-4086-8F57-C698937A1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CAA7-C7DB-4C81-98E6-2AD837DB25F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396B9-812E-43C9-B20E-0E10DF4AE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056F8-6307-417A-916F-7312511BC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E4219-318C-47C4-BFBB-95A565AE9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83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7F1AD-A055-44B0-83B0-EDABC8F09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웹프래임워크</a:t>
            </a:r>
            <a:br>
              <a:rPr lang="en-US" altLang="ko-KR" dirty="0"/>
            </a:br>
            <a:r>
              <a:rPr lang="en-US" altLang="ko-KR" dirty="0"/>
              <a:t>week6_</a:t>
            </a:r>
            <a:r>
              <a:rPr lang="ko-KR" altLang="en-US" dirty="0"/>
              <a:t>실습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DD76B4-761B-4527-90E0-F2F658C5B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345338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6C79C-EFD5-48A3-AD76-3EDF869E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그냥 만들기 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29A7E2C-8AFC-415F-8F9C-7973149943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4" y="2415768"/>
            <a:ext cx="5181600" cy="3171050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4E5B0AA-D665-4EC6-8B89-C63C95ED1C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58" y="1837025"/>
            <a:ext cx="4679085" cy="4328535"/>
          </a:xfrm>
        </p:spPr>
      </p:pic>
    </p:spTree>
    <p:extLst>
      <p:ext uri="{BB962C8B-B14F-4D97-AF65-F5344CB8AC3E}">
        <p14:creationId xmlns:p14="http://schemas.microsoft.com/office/powerpoint/2010/main" val="416500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6C79C-EFD5-48A3-AD76-3EDF869E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그냥 만들기 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4D6ADAF9-8D53-480A-A2E5-990ED777AC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61" y="1690688"/>
            <a:ext cx="5181600" cy="2534384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6B2B8BAB-95F7-44FF-8D23-01D83346DA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741" y="827487"/>
            <a:ext cx="5181600" cy="2857545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EA712C4-017A-429A-B875-DFCF7DF19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61" y="4225072"/>
            <a:ext cx="6109101" cy="25261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21739EB-F494-4255-BA57-41B2BA363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741" y="3749437"/>
            <a:ext cx="3505504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3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6C79C-EFD5-48A3-AD76-3EDF869E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20" y="176102"/>
            <a:ext cx="3189790" cy="37804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Di</a:t>
            </a:r>
            <a:r>
              <a:rPr lang="ko-KR" altLang="en-US" dirty="0"/>
              <a:t>적용 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78965AA-3613-42FB-9315-F6F2F685BA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0" y="625260"/>
            <a:ext cx="4709360" cy="4351338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49E46211-8D38-4E4C-9E6B-30F71A2D09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94" y="2715667"/>
            <a:ext cx="5392725" cy="3974500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78A3BA-AE4D-4870-A674-19275C5B6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93" y="343501"/>
            <a:ext cx="4709360" cy="24574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A520B0E-0421-48E1-83C3-1DBE3E1CAC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1" y="4976598"/>
            <a:ext cx="4709360" cy="188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1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6C79C-EFD5-48A3-AD76-3EDF869E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49" y="186155"/>
            <a:ext cx="3432858" cy="2251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Di</a:t>
            </a:r>
            <a:r>
              <a:rPr lang="ko-KR" altLang="en-US" dirty="0"/>
              <a:t>적용 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C4E0D31-FE75-4497-BABA-743EFD2C2A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2" y="645758"/>
            <a:ext cx="5159187" cy="3200677"/>
          </a:xfr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1063EDB-4C7B-42DD-9BFB-F0E9CCD7BA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2" y="3846435"/>
            <a:ext cx="5181600" cy="2873226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5D25EC5-946C-4A44-BB2D-6C5638D9B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62" y="365125"/>
            <a:ext cx="6667089" cy="38827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1B1A80B-87FD-452E-A915-AC1276953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62" y="4247909"/>
            <a:ext cx="3299746" cy="24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6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웹프래임워크 week6_실습 </vt:lpstr>
      <vt:lpstr>1. 그냥 만들기 -1</vt:lpstr>
      <vt:lpstr>1. 그냥 만들기 -2</vt:lpstr>
      <vt:lpstr>2. Di적용 -1</vt:lpstr>
      <vt:lpstr>2. Di적용 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웹프래임워크 week6_실습 </dc:title>
  <dc:creator>안원영</dc:creator>
  <cp:lastModifiedBy>안원영</cp:lastModifiedBy>
  <cp:revision>13</cp:revision>
  <dcterms:created xsi:type="dcterms:W3CDTF">2021-10-08T05:25:05Z</dcterms:created>
  <dcterms:modified xsi:type="dcterms:W3CDTF">2021-10-08T05:35:10Z</dcterms:modified>
</cp:coreProperties>
</file>