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C346-49C2-4993-80DC-E64DF4999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C58590-5E53-4E4D-A58F-9017D907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6F501-2B63-4CA6-ADFA-F86E6C24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976-42CA-4DDB-B09D-6AABC24E098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D50FE-F0D3-4DA2-90F4-D7618BBC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9EA66-7B37-452E-B8A2-2DEFBEDC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337-3AD8-4E04-9E0A-91048EF26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2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3300F-699E-4E7A-9A45-FA44273E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1F65C-D7A5-4F3D-861A-3DBB0CDD3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3FC44-700F-4717-83DA-E55C74E8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976-42CA-4DDB-B09D-6AABC24E098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C1FDD-569E-4A68-8865-86E1E9D0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7F05C-E8F0-43B5-AD9D-58EC84CA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337-3AD8-4E04-9E0A-91048EF26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436960-AD37-4628-BD60-32E4A2276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A1D4DC-B64B-4643-B129-DE7CD2C8F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ED9C1-192F-40D5-BF40-665E7019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976-42CA-4DDB-B09D-6AABC24E098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822E-9FFD-4200-B7F3-05BD274F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9AF8D-0957-4D76-A8F1-F8EDD4D9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337-3AD8-4E04-9E0A-91048EF26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F4A7A-7FE2-45E9-85A0-6FB9E67D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0E29C-0937-4DD3-873C-E215D34E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C761E-2999-496C-AB4A-1308868A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976-42CA-4DDB-B09D-6AABC24E098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8C91-55D4-488F-9296-B273D70D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D9302-8C85-45A7-AE18-40D4F10B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337-3AD8-4E04-9E0A-91048EF26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14292-C6F9-4420-99B3-3C564EBC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13F2E-9130-474B-970C-F21CF474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57AFF-20BC-4B97-8290-34191FCE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976-42CA-4DDB-B09D-6AABC24E098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87A1E-1DCB-4284-9141-E1E1825D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2DD1D-7A59-49AD-A143-4E631382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337-3AD8-4E04-9E0A-91048EF26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1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5F445-539B-4B83-99DA-C6C472A6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4DB9F-ED09-45A4-B27A-F691C5DEB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6B4DB-FEFD-4A3D-B36B-948AE8F35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FC377-FB34-4B77-85A5-582543C9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976-42CA-4DDB-B09D-6AABC24E098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7E8A9-7E3D-4C94-891A-0DFBA54E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156D0-5785-4083-BD5F-61F8B8DB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337-3AD8-4E04-9E0A-91048EF26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FE415-34BB-4D5A-9687-E6DB87BD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99EEE-BE60-4A2C-B048-06006DF0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99C004-65CB-43A3-B7F7-947C36774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684CE-77B9-4EEB-A289-34ED0EF39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128D52-343F-462C-A3BC-0158A39EE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FB11E-F885-4907-B4D3-E8D05130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976-42CA-4DDB-B09D-6AABC24E098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C3E346-5A97-4503-8E86-8ABB8D62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EE63B3-F09D-4F0C-9FC1-DA6A7E78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337-3AD8-4E04-9E0A-91048EF26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9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9B81-7DF6-4DE9-8126-2563189E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7CBC85-0339-4C40-BE34-A788AA3B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976-42CA-4DDB-B09D-6AABC24E098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72E428-9B52-4CC5-97F3-75C40296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DD478F-6823-4F0F-8C71-44C612FF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337-3AD8-4E04-9E0A-91048EF26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7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2C0562-3950-4CFC-9DC0-CD8B0BA9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976-42CA-4DDB-B09D-6AABC24E098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4D58B-F018-42AD-AAE4-670372F4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771BF-4976-4B91-B0AF-C5F72D14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337-3AD8-4E04-9E0A-91048EF26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9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56304-31EA-4300-8534-4D2A3686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B0AE4-823E-4610-A72B-9D1266E2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4424C-A4E3-4F6B-A614-1F319F34E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D06FE-000F-4C55-849E-B53EF2F8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976-42CA-4DDB-B09D-6AABC24E098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B2807-698E-48A8-8CD4-3A86214D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5D6CF1-9F2B-4D72-AA4D-77A6787C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337-3AD8-4E04-9E0A-91048EF26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2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E8EE2-A489-402F-AB3E-7CD4A90E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DC4887-B8F1-4833-863C-69A9A55DD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A17C37-EAC7-47E4-B7A3-8827D2230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F596C-FB23-4FAC-ADCC-5285A5FC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C976-42CA-4DDB-B09D-6AABC24E098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1E0976-CB07-4621-A7F0-0A7D6CF9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1011C-A77C-4E46-BEB4-236CC175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5337-3AD8-4E04-9E0A-91048EF26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BE0F5-9FA6-4679-8098-91059772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8B4B7-DD88-47E5-95A9-C4077C16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FE5EF-A982-4DBE-8510-1B0B72A70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C976-42CA-4DDB-B09D-6AABC24E0989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E574-2B83-4215-83C4-1E1600A8D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FA902-18B8-419E-BE0F-CC0E97E6A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5337-3AD8-4E04-9E0A-91048EF26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1D305-621D-4B21-8D69-82D2E2BC4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웹프래임워크</a:t>
            </a:r>
            <a:br>
              <a:rPr lang="en-US" altLang="ko-KR" dirty="0"/>
            </a:br>
            <a:r>
              <a:rPr lang="en-US" altLang="ko-KR" dirty="0"/>
              <a:t>week6_</a:t>
            </a:r>
            <a:r>
              <a:rPr lang="ko-KR" altLang="en-US" dirty="0"/>
              <a:t>이론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9C9285-FBAF-45DC-BDB2-CB4077665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288032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40174-38BA-49AA-8CB2-31EFEB97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와 객체 생성 클래스 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CDEBBE3C-E403-4A35-86DA-A60537B125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665" y="4029002"/>
            <a:ext cx="2939802" cy="2175669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48A0BB29-8DC5-45DD-96D6-2B9D0DC6D9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3333"/>
            <a:ext cx="4574483" cy="4351338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3FAE2ED-3C83-425B-B97F-925D384C6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665" y="1853333"/>
            <a:ext cx="5174428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0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41F10-C612-465D-B7DC-DEEFC9C9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문서와 결과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6A84131B-50E9-416A-B977-F1C2395C8A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46" y="2407648"/>
            <a:ext cx="6430818" cy="2634694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EC5EB539-A33B-40A4-AEBF-A33FF51CE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2" y="2407648"/>
            <a:ext cx="5181600" cy="3554493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0D03110-5D8C-4F2A-AC42-113753565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46" y="5078144"/>
            <a:ext cx="291109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웹프래임워크 week6_이론</vt:lpstr>
      <vt:lpstr>Interface와 객체 생성 클래스 </vt:lpstr>
      <vt:lpstr>Xml 문서와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웹프래임워크 week6_이론</dc:title>
  <dc:creator>안원영</dc:creator>
  <cp:lastModifiedBy>안원영</cp:lastModifiedBy>
  <cp:revision>4</cp:revision>
  <dcterms:created xsi:type="dcterms:W3CDTF">2021-10-08T08:08:51Z</dcterms:created>
  <dcterms:modified xsi:type="dcterms:W3CDTF">2021-10-08T08:12:08Z</dcterms:modified>
</cp:coreProperties>
</file>