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1B1-BD3E-4FA2-9A98-627ADEA9D5D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5441-2277-435A-81CB-7CE75F41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8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1B1-BD3E-4FA2-9A98-627ADEA9D5D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5441-2277-435A-81CB-7CE75F41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7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1B1-BD3E-4FA2-9A98-627ADEA9D5D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5441-2277-435A-81CB-7CE75F41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4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1B1-BD3E-4FA2-9A98-627ADEA9D5D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5441-2277-435A-81CB-7CE75F41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7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1B1-BD3E-4FA2-9A98-627ADEA9D5D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5441-2277-435A-81CB-7CE75F41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2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1B1-BD3E-4FA2-9A98-627ADEA9D5D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5441-2277-435A-81CB-7CE75F41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0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1B1-BD3E-4FA2-9A98-627ADEA9D5D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5441-2277-435A-81CB-7CE75F41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4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1B1-BD3E-4FA2-9A98-627ADEA9D5D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5441-2277-435A-81CB-7CE75F41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7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1B1-BD3E-4FA2-9A98-627ADEA9D5D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5441-2277-435A-81CB-7CE75F41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5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1B1-BD3E-4FA2-9A98-627ADEA9D5D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5441-2277-435A-81CB-7CE75F41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1B1-BD3E-4FA2-9A98-627ADEA9D5D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5441-2277-435A-81CB-7CE75F41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6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61B1-BD3E-4FA2-9A98-627ADEA9D5D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75441-2277-435A-81CB-7CE75F41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5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55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148" y="65671"/>
            <a:ext cx="10515600" cy="806278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2670" y="989760"/>
            <a:ext cx="3680791" cy="106432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1600" dirty="0" err="1"/>
              <a:t>세부전공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소프트웨어</a:t>
            </a:r>
            <a:r>
              <a:rPr lang="en-US" altLang="ko-KR" sz="16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학번 </a:t>
            </a:r>
            <a:r>
              <a:rPr lang="en-US" altLang="ko-KR" sz="1600" dirty="0" smtClean="0"/>
              <a:t>: 20181234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졸업가능여부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졸업 확정</a:t>
            </a:r>
            <a:endParaRPr lang="ko-KR" altLang="en-US" sz="1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45496" y="989760"/>
            <a:ext cx="3680791" cy="10643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sz="1600" dirty="0" err="1"/>
              <a:t>세부전공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기술 융합</a:t>
            </a: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학번 </a:t>
            </a:r>
            <a:r>
              <a:rPr lang="en-US" altLang="ko-KR" sz="1600" dirty="0" smtClean="0"/>
              <a:t>: 20195678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졸업가능여부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졸업 유보</a:t>
            </a:r>
            <a:endParaRPr lang="ko-KR" altLang="en-US" sz="1600" dirty="0"/>
          </a:p>
          <a:p>
            <a:pPr marL="457200" indent="-457200">
              <a:buFont typeface="+mj-lt"/>
              <a:buAutoNum type="arabicPeriod"/>
            </a:pP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02906" y="5264978"/>
            <a:ext cx="11727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문제설명</a:t>
            </a:r>
            <a:r>
              <a:rPr lang="en-US" altLang="ko-KR" dirty="0" smtClean="0"/>
              <a:t>]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위 두 실행 결과를 분석한 후 추상클래스가 적용된 구조로 설계하여 프로그램 하세요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순수 자바 프로그램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번의 프로그램을 이용하여 스프링 </a:t>
            </a:r>
            <a:r>
              <a:rPr lang="en-US" altLang="ko-KR" dirty="0" smtClean="0"/>
              <a:t>DI </a:t>
            </a:r>
            <a:r>
              <a:rPr lang="ko-KR" altLang="en-US" dirty="0" smtClean="0"/>
              <a:t>구조로 재설계하여 프로그램 하세요</a:t>
            </a:r>
            <a:r>
              <a:rPr lang="en-US" altLang="ko-KR" dirty="0" smtClean="0"/>
              <a:t>. (xml</a:t>
            </a:r>
            <a:r>
              <a:rPr lang="ko-KR" altLang="en-US" dirty="0" smtClean="0"/>
              <a:t>설정 및 스프링</a:t>
            </a:r>
            <a:r>
              <a:rPr lang="en-US" altLang="ko-KR" dirty="0" smtClean="0"/>
              <a:t>DI </a:t>
            </a:r>
            <a:r>
              <a:rPr lang="ko-KR" altLang="en-US" dirty="0" smtClean="0"/>
              <a:t>구조 적용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3.  </a:t>
            </a:r>
            <a:r>
              <a:rPr lang="ko-KR" altLang="en-US" dirty="0" smtClean="0"/>
              <a:t>졸업가능여부 기준 점수는</a:t>
            </a:r>
            <a:r>
              <a:rPr lang="en-US" altLang="ko-KR" dirty="0" smtClean="0"/>
              <a:t> 120</a:t>
            </a:r>
            <a:r>
              <a:rPr lang="ko-KR" altLang="en-US" dirty="0" smtClean="0"/>
              <a:t>점 이상을 취득해야 졸업 가능</a:t>
            </a:r>
            <a:r>
              <a:rPr lang="en-US" altLang="ko-KR" dirty="0" smtClean="0"/>
              <a:t>, 120</a:t>
            </a:r>
            <a:r>
              <a:rPr lang="ko-KR" altLang="en-US" dirty="0" smtClean="0"/>
              <a:t>점 미만은 졸업 유보 상태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52670" y="2462967"/>
            <a:ext cx="3680791" cy="26260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sz="1600" dirty="0" err="1" smtClean="0"/>
              <a:t>대학교명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한림대학교</a:t>
            </a: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소속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소프트웨어 </a:t>
            </a:r>
            <a:r>
              <a:rPr lang="ko-KR" altLang="en-US" sz="1600" dirty="0" err="1" smtClean="0"/>
              <a:t>융합대학</a:t>
            </a: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err="1" smtClean="0"/>
              <a:t>세부전공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소프트웨어</a:t>
            </a:r>
            <a:r>
              <a:rPr lang="en-US" altLang="ko-KR" sz="16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학번 </a:t>
            </a:r>
            <a:r>
              <a:rPr lang="en-US" altLang="ko-KR" sz="1600" dirty="0" smtClean="0"/>
              <a:t>: 20181234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성명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나길동</a:t>
            </a: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졸업이수학점 </a:t>
            </a:r>
            <a:r>
              <a:rPr lang="en-US" altLang="ko-KR" sz="1600" dirty="0" smtClean="0"/>
              <a:t>: 135</a:t>
            </a:r>
            <a:r>
              <a:rPr lang="ko-KR" altLang="en-US" sz="1600" dirty="0" smtClean="0"/>
              <a:t>점</a:t>
            </a: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졸업가능여부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졸업 확정</a:t>
            </a:r>
            <a:endParaRPr lang="ko-KR" altLang="en-US" sz="16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45496" y="2462967"/>
            <a:ext cx="3680791" cy="26260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sz="1600" dirty="0" err="1" smtClean="0"/>
              <a:t>대학교명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한림대학교</a:t>
            </a: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소속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소프트웨어 </a:t>
            </a:r>
            <a:r>
              <a:rPr lang="ko-KR" altLang="en-US" sz="1600" dirty="0" err="1" smtClean="0"/>
              <a:t>융합대학</a:t>
            </a: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err="1"/>
              <a:t>세부전공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기술 융합</a:t>
            </a: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학번 </a:t>
            </a:r>
            <a:r>
              <a:rPr lang="en-US" altLang="ko-KR" sz="1600" dirty="0" smtClean="0"/>
              <a:t>: 20195678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성명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제동이</a:t>
            </a: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졸업이수학점 </a:t>
            </a:r>
            <a:r>
              <a:rPr lang="en-US" altLang="ko-KR" sz="1600" dirty="0" smtClean="0"/>
              <a:t>: 117</a:t>
            </a:r>
            <a:r>
              <a:rPr lang="ko-KR" altLang="en-US" sz="1600" dirty="0" smtClean="0"/>
              <a:t>점</a:t>
            </a: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/>
              <a:t>졸업가능여부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졸업 유보</a:t>
            </a:r>
            <a:endParaRPr lang="ko-KR" altLang="en-US" sz="1600" dirty="0"/>
          </a:p>
          <a:p>
            <a:pPr marL="457200" indent="-457200">
              <a:buFont typeface="+mj-lt"/>
              <a:buAutoNum type="arabicPeriod"/>
            </a:pP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971722" y="1387892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간소화 된 출력 화면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71722" y="340665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세부 출력 화면</a:t>
            </a:r>
            <a:endParaRPr lang="ko-KR" altLang="en-US" dirty="0"/>
          </a:p>
        </p:txBody>
      </p:sp>
      <p:sp>
        <p:nvSpPr>
          <p:cNvPr id="10" name="왼쪽 화살표 9"/>
          <p:cNvSpPr/>
          <p:nvPr/>
        </p:nvSpPr>
        <p:spPr>
          <a:xfrm>
            <a:off x="8454887" y="1327690"/>
            <a:ext cx="516835" cy="5830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화살표 10"/>
          <p:cNvSpPr/>
          <p:nvPr/>
        </p:nvSpPr>
        <p:spPr>
          <a:xfrm>
            <a:off x="8454887" y="3290647"/>
            <a:ext cx="516835" cy="5830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2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142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6주차 실습</vt:lpstr>
      <vt:lpstr>[문제]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5주차 실습</dc:title>
  <dc:creator>hallym</dc:creator>
  <cp:lastModifiedBy>hallym</cp:lastModifiedBy>
  <cp:revision>35</cp:revision>
  <dcterms:created xsi:type="dcterms:W3CDTF">2021-09-30T23:36:52Z</dcterms:created>
  <dcterms:modified xsi:type="dcterms:W3CDTF">2021-10-07T16:48:40Z</dcterms:modified>
</cp:coreProperties>
</file>