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76" r:id="rId11"/>
    <p:sldId id="264" r:id="rId12"/>
    <p:sldId id="278" r:id="rId13"/>
    <p:sldId id="279" r:id="rId14"/>
    <p:sldId id="277" r:id="rId15"/>
    <p:sldId id="266" r:id="rId16"/>
    <p:sldId id="280" r:id="rId17"/>
    <p:sldId id="281" r:id="rId18"/>
    <p:sldId id="282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0330-6E10-451A-A737-8F4EB92D5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AAFD3F-E9E1-4CE9-A9F7-57EFBDA46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23ED-2BB9-44EC-BFA8-0B44529F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114D-560B-4CF5-9458-DEE716AA7AC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F0180-C701-4F06-9325-6FE3F8B0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292A0-2B12-47D8-A5B7-EFA1DA55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FAED-0B0A-4AA8-A508-302D78DFA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0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BE24-48DF-4BBD-A59B-0F8EFEA8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415CD-A7BF-4085-B75C-DB3FFE5CE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5EEBE-34C2-4830-8641-F135661F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114D-560B-4CF5-9458-DEE716AA7AC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C598C-2D00-4DA6-94BC-5A772455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A36BE-B2F0-4F57-8434-04B76F1C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FAED-0B0A-4AA8-A508-302D78DFA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2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0555DF-D503-4823-99F3-126E5BD3D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F8D11-C650-4728-A247-65951B7E3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17EA3-9B6F-4AAA-AE3A-7D5F4724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114D-560B-4CF5-9458-DEE716AA7AC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FDB81-231F-4124-97FA-8004273D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01572-7E8D-4992-8E12-04BA869B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FAED-0B0A-4AA8-A508-302D78DFA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2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07D78-091A-4C21-A163-EC6BCA28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B9986-063A-44BC-B5AF-804F13AF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B537D-EDC0-4280-A724-44B48A8B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114D-560B-4CF5-9458-DEE716AA7AC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FFBE-191D-458C-934F-FB646368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20FB7-84EA-43D9-8867-4C346F36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FAED-0B0A-4AA8-A508-302D78DFA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7E13A-A736-4AA0-A8FA-CBF5EECB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10797-3AE5-46B4-994C-B4A7D6FC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308D3-EC98-46B2-A360-00C13152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114D-560B-4CF5-9458-DEE716AA7AC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D4944-04A9-40A9-B4D0-5BB255EC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84C76-9385-42EA-AF55-9B000930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FAED-0B0A-4AA8-A508-302D78DFA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9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4BFC9-7AEB-487D-B66A-D3604EFA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A47CB-1920-44E7-9A47-0AA7A672D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E3D6B-27C4-41DC-B11A-13F24B40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56FEA6-1048-43EA-8900-78B56E8D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114D-560B-4CF5-9458-DEE716AA7AC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EA897-6A33-4E75-823C-C72AF22D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AC3FC-12B7-4E59-9B3E-E143815C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FAED-0B0A-4AA8-A508-302D78DFA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2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DFE10-A948-4C28-A81F-02F6B5B6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ED59A3-3963-42F1-9A80-E653F6D87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E68F3-8DDC-4389-8E48-79836130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F2932-7202-43E5-B616-F4AA475A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0205F7-BF02-420F-8B5E-16B13419B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5DEECC-EB25-4BCE-9A2B-3BCBD632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114D-560B-4CF5-9458-DEE716AA7AC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CC656-EAFD-416B-B365-1F08F4C9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B137F9-4198-47DB-BFE3-BF9E022F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FAED-0B0A-4AA8-A508-302D78DFA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1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4714E-5315-412A-BA52-24200F7E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C3E258-7AB9-4FBE-94BE-503668F8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114D-560B-4CF5-9458-DEE716AA7AC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FDFC62-D2CB-41C6-8AA7-C85C0D3D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F2C15-C2DB-447B-A20B-4A430A8F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FAED-0B0A-4AA8-A508-302D78DFA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5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7F6ECF-3F61-4F3A-9C8F-B4178589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114D-560B-4CF5-9458-DEE716AA7AC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99A380-8776-47BC-A7CD-B2E87B7A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F47E45-0BE8-494B-B35E-9F2C673F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FAED-0B0A-4AA8-A508-302D78DFA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D2663-627B-41BD-9C19-398751E9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C4428-DAD5-40D4-88DA-8478D488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73B87-5E2D-47B8-A041-7C3AE46C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3EC346-F21D-431D-BE7D-3E24F62E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114D-560B-4CF5-9458-DEE716AA7AC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2A623-A52F-4789-87E5-4E48CDA8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E64DD-5C1B-4CD3-B34E-6798E9FA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FAED-0B0A-4AA8-A508-302D78DFA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8F4CF-822D-4715-AB52-767BEDC7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570148-2931-40F0-AD98-E590F2FD4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2F205A-BD16-4E78-95E7-C47F392B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25621A-02DE-4034-90D2-B9E0E9D8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114D-560B-4CF5-9458-DEE716AA7AC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39BAF-A3D9-4DCC-B4EB-050E2D12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58100-D7FA-41ED-92FA-0A0BAF15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FAED-0B0A-4AA8-A508-302D78DFA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5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DB7E50-B682-4E80-A2E2-253D6403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C4D7D-AC29-43DF-93B0-31914D0B3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9994D-ADA4-4B4A-B1EB-CE84193BB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114D-560B-4CF5-9458-DEE716AA7AC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F5107-C416-4039-AEA9-61D5EC14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5D93F-9873-477F-86A3-F1A0218A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FAED-0B0A-4AA8-A508-302D78DFA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8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DC9DF-7D7C-40DB-864C-4BF15A603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Market Place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B3BD4C-81C2-4C88-8B15-40B009404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20155205 </a:t>
            </a:r>
            <a:r>
              <a:rPr lang="ko-KR" altLang="en-US" dirty="0"/>
              <a:t>고정환</a:t>
            </a:r>
            <a:endParaRPr lang="en-US" altLang="ko-KR" dirty="0"/>
          </a:p>
          <a:p>
            <a:pPr algn="r"/>
            <a:r>
              <a:rPr lang="en-US" altLang="ko-KR" dirty="0"/>
              <a:t>20155348 </a:t>
            </a:r>
            <a:r>
              <a:rPr lang="ko-KR" altLang="en-US" dirty="0"/>
              <a:t>한지용</a:t>
            </a:r>
            <a:endParaRPr lang="en-US" altLang="ko-KR" dirty="0"/>
          </a:p>
          <a:p>
            <a:pPr algn="r"/>
            <a:r>
              <a:rPr lang="en-US" altLang="ko-KR" dirty="0"/>
              <a:t>20165334 </a:t>
            </a:r>
            <a:r>
              <a:rPr lang="ko-KR" altLang="en-US" dirty="0"/>
              <a:t>정주영</a:t>
            </a:r>
            <a:endParaRPr lang="en-US" altLang="ko-KR" dirty="0"/>
          </a:p>
          <a:p>
            <a:pPr algn="r"/>
            <a:r>
              <a:rPr lang="en-US" altLang="ko-KR" dirty="0"/>
              <a:t>20185209 </a:t>
            </a:r>
            <a:r>
              <a:rPr lang="ko-KR" altLang="en-US" dirty="0" err="1"/>
              <a:t>권혁빈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7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5CAB0-9BDA-4506-9B2E-2CAC581F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Darkest Dark Theme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F308DF-0762-4179-A23C-EDF10CDF0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16021"/>
            <a:ext cx="8686800" cy="46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3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9B329-8D93-4640-8DBC-22B7B169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Builder</a:t>
            </a:r>
            <a:endParaRPr lang="ko-KR" altLang="en-US" dirty="0"/>
          </a:p>
        </p:txBody>
      </p:sp>
      <p:pic>
        <p:nvPicPr>
          <p:cNvPr id="13" name="내용 개체 틀 8">
            <a:extLst>
              <a:ext uri="{FF2B5EF4-FFF2-40B4-BE49-F238E27FC236}">
                <a16:creationId xmlns:a16="http://schemas.microsoft.com/office/drawing/2014/main" id="{CB3649C8-1151-49A2-B51C-C9FF0908A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95193" cy="43513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7FF851-818E-4FD2-9ED2-90AFAFCB8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39" y="815974"/>
            <a:ext cx="383631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8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9B329-8D93-4640-8DBC-22B7B169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Builder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0F08723-BA59-46BA-A880-24A45D580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47395" cy="4351338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610856-3D51-4FD2-AF90-D45E6DF09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09" y="1690688"/>
            <a:ext cx="6443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D7581-FF93-479D-AC15-63985005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PyDev</a:t>
            </a:r>
            <a:r>
              <a:rPr lang="en-US" altLang="ko-KR" dirty="0"/>
              <a:t>-Python</a:t>
            </a:r>
            <a:r>
              <a:rPr lang="ko-KR" altLang="en-US" dirty="0"/>
              <a:t> </a:t>
            </a:r>
            <a:r>
              <a:rPr lang="en-US" altLang="ko-KR" dirty="0"/>
              <a:t>IDE for Eclipse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1CBFFC-6F30-457C-9AAB-307874B8D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77" y="1690688"/>
            <a:ext cx="387826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B3BF6E-CBB7-4454-BE13-D14D34FAD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410" y="1690688"/>
            <a:ext cx="3835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8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D7581-FF93-479D-AC15-63985005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PyDev</a:t>
            </a:r>
            <a:r>
              <a:rPr lang="en-US" altLang="ko-KR" dirty="0"/>
              <a:t>-Python</a:t>
            </a:r>
            <a:r>
              <a:rPr lang="ko-KR" altLang="en-US" dirty="0"/>
              <a:t> </a:t>
            </a:r>
            <a:r>
              <a:rPr lang="en-US" altLang="ko-KR" dirty="0"/>
              <a:t>IDE for Eclipse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A1448B-BE30-4705-8340-0FC011B8E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05061"/>
            <a:ext cx="6777251" cy="4396154"/>
          </a:xfrm>
        </p:spPr>
      </p:pic>
    </p:spTree>
    <p:extLst>
      <p:ext uri="{BB962C8B-B14F-4D97-AF65-F5344CB8AC3E}">
        <p14:creationId xmlns:p14="http://schemas.microsoft.com/office/powerpoint/2010/main" val="253391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540DD-9DB1-43A7-AC59-8575F7FF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-Git Integration for Eclipse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EE6C5-3F70-493C-8D9E-C5997568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982"/>
            <a:ext cx="3906520" cy="43056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5DDE06-363B-4EF6-B26B-F3E8CC260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51" y="1891982"/>
            <a:ext cx="5732814" cy="43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2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1AA8-C2F5-4D8D-B6C6-4DAB4162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-Git Integration for Eclipse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CF90728-360F-4691-AC42-EC5E5DC69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73" y="1825625"/>
            <a:ext cx="8593548" cy="4351338"/>
          </a:xfrm>
        </p:spPr>
      </p:pic>
    </p:spTree>
    <p:extLst>
      <p:ext uri="{BB962C8B-B14F-4D97-AF65-F5344CB8AC3E}">
        <p14:creationId xmlns:p14="http://schemas.microsoft.com/office/powerpoint/2010/main" val="3562725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1AA8-C2F5-4D8D-B6C6-4DAB4162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-Git Integration for Eclipse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33C476-38F1-40E1-AAA3-092DF464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26" y="1690689"/>
            <a:ext cx="4969251" cy="37766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FBD599-D6F0-4567-B894-99E3BD0F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76" y="1690688"/>
            <a:ext cx="45910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0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1AA8-C2F5-4D8D-B6C6-4DAB4162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-Git Integration for Eclipse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1AFAE-0B0F-4602-B003-324950F2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41" y="1545817"/>
            <a:ext cx="7340917" cy="48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4D6C-9649-4B0E-9141-E993C3B26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1646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1500" dirty="0"/>
              <a:t>Thank you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13307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50EF9-6723-4192-96B6-98A0860A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Index</a:t>
            </a:r>
            <a:endParaRPr lang="ko-KR" altLang="en-US" sz="8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2EA7A-A529-42FE-80C6-95EC8AE1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Plug-In</a:t>
            </a:r>
          </a:p>
          <a:p>
            <a:pPr>
              <a:lnSpc>
                <a:spcPct val="150000"/>
              </a:lnSpc>
            </a:pPr>
            <a:r>
              <a:rPr lang="en-US" altLang="ko-KR" sz="4000" dirty="0"/>
              <a:t>Market Place</a:t>
            </a:r>
          </a:p>
          <a:p>
            <a:pPr>
              <a:lnSpc>
                <a:spcPct val="150000"/>
              </a:lnSpc>
            </a:pPr>
            <a:r>
              <a:rPr lang="en-US" altLang="ko-KR" sz="4000" dirty="0"/>
              <a:t>Examples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2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3E09A-28AC-4345-B402-82ABB6B8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PLUG IN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085997-AB98-4C66-ABAA-E998D2F0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E2C95D-4926-4D4E-A470-019ECD237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5577276"/>
            <a:ext cx="2325917" cy="66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1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23DD2-AC32-4EE0-823B-B0D0AF7B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SMARTPHONE-APPLICATION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61D4D6-853C-4BB3-9E41-3DABBFFB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74" y="1862137"/>
            <a:ext cx="3632651" cy="4293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5CE85A-7C7C-4FE6-B3C3-089D4433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17" y="2064508"/>
            <a:ext cx="1876425" cy="1295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3AA06B-E81E-401E-9726-DE912D1B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99" y="2003378"/>
            <a:ext cx="1200150" cy="1152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2401F5-0BB0-480A-9DC9-44F7BEE27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195" y="4145792"/>
            <a:ext cx="1143000" cy="1104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301308-0ABE-4B07-A741-D7897B560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649" y="4145792"/>
            <a:ext cx="1104900" cy="10953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566B47-5C47-49E4-A11B-8793F27E1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04" y="6063628"/>
            <a:ext cx="1631496" cy="4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0FB8-4DE0-4936-9F32-303E855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MARKETPLACE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47589E-1444-4F00-98C3-46F41C850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526245"/>
            <a:ext cx="7906322" cy="4369730"/>
          </a:xfrm>
        </p:spPr>
      </p:pic>
    </p:spTree>
    <p:extLst>
      <p:ext uri="{BB962C8B-B14F-4D97-AF65-F5344CB8AC3E}">
        <p14:creationId xmlns:p14="http://schemas.microsoft.com/office/powerpoint/2010/main" val="181353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3546-CE92-46B9-855C-BD4417A1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EXAMPLES</a:t>
            </a:r>
            <a:endParaRPr lang="ko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5561A-37C8-4A98-A6BA-C2AA5145F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3200" dirty="0"/>
              <a:t>Darkest Dark Theme</a:t>
            </a:r>
          </a:p>
          <a:p>
            <a:pPr>
              <a:lnSpc>
                <a:spcPct val="130000"/>
              </a:lnSpc>
            </a:pPr>
            <a:r>
              <a:rPr lang="en-US" altLang="ko-KR" sz="3200" dirty="0"/>
              <a:t>Window Builder</a:t>
            </a:r>
          </a:p>
          <a:p>
            <a:pPr>
              <a:lnSpc>
                <a:spcPct val="130000"/>
              </a:lnSpc>
            </a:pPr>
            <a:r>
              <a:rPr lang="en-US" altLang="ko-KR" sz="3200" dirty="0" err="1"/>
              <a:t>PyDev</a:t>
            </a:r>
            <a:r>
              <a:rPr lang="en-US" altLang="ko-KR" sz="3200" dirty="0"/>
              <a:t>-Python</a:t>
            </a:r>
            <a:r>
              <a:rPr lang="ko-KR" altLang="en-US" sz="3200" dirty="0"/>
              <a:t> </a:t>
            </a:r>
            <a:r>
              <a:rPr lang="en-US" altLang="ko-KR" sz="3200" dirty="0"/>
              <a:t>IDE for Eclipse</a:t>
            </a:r>
          </a:p>
          <a:p>
            <a:pPr>
              <a:lnSpc>
                <a:spcPct val="130000"/>
              </a:lnSpc>
            </a:pPr>
            <a:r>
              <a:rPr lang="en-US" altLang="ko-KR" sz="3200" dirty="0" err="1"/>
              <a:t>Egit</a:t>
            </a:r>
            <a:r>
              <a:rPr lang="en-US" altLang="ko-KR" sz="3200" dirty="0"/>
              <a:t>-Git Integration for Eclipse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11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5CAB0-9BDA-4506-9B2E-2CAC581F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Darkest Dark Theme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043A07-F95C-4426-A5DA-FB3CB4174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5" y="1549143"/>
            <a:ext cx="9209540" cy="4943732"/>
          </a:xfrm>
        </p:spPr>
      </p:pic>
    </p:spTree>
    <p:extLst>
      <p:ext uri="{BB962C8B-B14F-4D97-AF65-F5344CB8AC3E}">
        <p14:creationId xmlns:p14="http://schemas.microsoft.com/office/powerpoint/2010/main" val="93855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5CAB0-9BDA-4506-9B2E-2CAC581F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Darkest Dark Theme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17AF0F-BD54-47A3-99AE-2DE90A45D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94440" cy="404623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987F04-5621-463A-B888-0133D9BF6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379" y="892464"/>
            <a:ext cx="3548536" cy="56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5CAB0-9BDA-4506-9B2E-2CAC581F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Darkest Dark Theme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E82CC6-A7E7-43F3-B0D7-318A61E1F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38652" cy="37417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2A0C24-1FB1-4570-A6E1-0B0707BDA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70" y="1690688"/>
            <a:ext cx="5439511" cy="37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와이드스크린</PresentationFormat>
  <Paragraphs>30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Market Place</vt:lpstr>
      <vt:lpstr>Index</vt:lpstr>
      <vt:lpstr>PLUG IN</vt:lpstr>
      <vt:lpstr>SMARTPHONE-APPLICATION</vt:lpstr>
      <vt:lpstr>MARKETPLACE</vt:lpstr>
      <vt:lpstr>EXAMPLES</vt:lpstr>
      <vt:lpstr>Darkest Dark Theme </vt:lpstr>
      <vt:lpstr>Darkest Dark Theme </vt:lpstr>
      <vt:lpstr>Darkest Dark Theme </vt:lpstr>
      <vt:lpstr>Darkest Dark Theme </vt:lpstr>
      <vt:lpstr>Window Builder</vt:lpstr>
      <vt:lpstr>Window Builder</vt:lpstr>
      <vt:lpstr>PyDev-Python IDE for Eclipse </vt:lpstr>
      <vt:lpstr>PyDev-Python IDE for Eclipse </vt:lpstr>
      <vt:lpstr>Egit-Git Integration for Eclipse </vt:lpstr>
      <vt:lpstr>Egit-Git Integration for Eclipse </vt:lpstr>
      <vt:lpstr>Egit-Git Integration for Eclipse </vt:lpstr>
      <vt:lpstr>Egit-Git Integration for Eclipse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지용 한</dc:creator>
  <cp:lastModifiedBy>지용 한</cp:lastModifiedBy>
  <cp:revision>8</cp:revision>
  <dcterms:created xsi:type="dcterms:W3CDTF">2019-03-10T10:45:24Z</dcterms:created>
  <dcterms:modified xsi:type="dcterms:W3CDTF">2019-03-10T13:07:15Z</dcterms:modified>
</cp:coreProperties>
</file>