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09452-1A33-40BB-80D8-0B95D0ED3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9A56CE-BB8A-4EC4-867B-A91D3F020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0F06D5-80A9-45EC-A591-56C06CE8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387BF-E792-4D2F-BA57-5E373C4176EA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2FABE-4DF1-4002-89B4-F4A188526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25D4BD-6D3C-47FD-AC55-3956271B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423F-DAA7-4AD7-A38B-E7E1F1374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05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06350-999C-40A2-B763-981559418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6A6BFE-2EC2-4474-92A6-640A30D50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E03B2A-597B-4346-9C28-95FCB32E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387BF-E792-4D2F-BA57-5E373C4176EA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1A4547-E315-4B02-A888-36F3B221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DACE5E-DA2D-41ED-88D3-48A277842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423F-DAA7-4AD7-A38B-E7E1F1374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06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02DBFA-851D-43F8-9520-48CE9E243A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321B3B-729A-459F-B0DD-380A3BD20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A66843-0675-43BF-97C8-AA9AA9DB1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387BF-E792-4D2F-BA57-5E373C4176EA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FB1000-3B87-4C12-8334-4575EAAE5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3F2668-BDE7-40DE-9E9E-5E668E674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423F-DAA7-4AD7-A38B-E7E1F1374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818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F09AC-1797-49C8-A6D3-A34E6F56D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727772-7FD9-4B5F-A9D1-B6E595FEC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23610E-BD2A-4CB2-BC4E-2ED04C453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387BF-E792-4D2F-BA57-5E373C4176EA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1B14A1-1216-4B11-99AD-C23311D8D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FFF000-7989-45DB-83CC-69C1FCB10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423F-DAA7-4AD7-A38B-E7E1F1374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5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92406-4177-4D55-BE06-8D12E8E23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F7138B-2443-4889-A00D-80D0C9E25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9AE555-7D47-423E-AFF4-A0CB8053E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387BF-E792-4D2F-BA57-5E373C4176EA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3400C9-C70E-462F-88A3-420B53985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08EAF9-29B0-4E68-9D8A-46A43849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423F-DAA7-4AD7-A38B-E7E1F1374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091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66991-B4D5-4DA7-92E4-F2BB6391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96368D-4597-4FA8-BAA8-ABFFF09D5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8803D7-6A85-4468-B228-6B549412F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601725-6313-4271-B5F0-3A0BD5B1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387BF-E792-4D2F-BA57-5E373C4176EA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F66F54-8507-4401-A5E1-8F7A1DB9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06CD22-8AC4-421B-A1AC-8B84772F4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423F-DAA7-4AD7-A38B-E7E1F1374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2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454F7-E02A-46C7-877C-F5BBFF5B5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33684E-EE51-48F3-B819-BA2978D26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8529AE-1CDF-4760-A880-F16A1E5DE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3EE9F8-004C-488A-8368-677191452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6EFF75-2B5D-4CB1-8439-D8FE4D428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6CBF5E-63A5-4E09-9705-4B166032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387BF-E792-4D2F-BA57-5E373C4176EA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809ECE-24AE-4918-AFA9-E7D8AAAD8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7B3915-93CB-4E05-B7AE-A7894E54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423F-DAA7-4AD7-A38B-E7E1F1374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25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3D4E5-086D-45AC-AC0E-A1E17772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9E3452-8684-41C2-98E8-4805B4F13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387BF-E792-4D2F-BA57-5E373C4176EA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22F772-0CE7-4CAD-9761-BC93BAC29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A973D6-D7CE-497D-808A-CFCD1386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423F-DAA7-4AD7-A38B-E7E1F1374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8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3B431D-36C6-4386-8E14-9378B1E56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387BF-E792-4D2F-BA57-5E373C4176EA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B68A9E-8EDF-44E9-ABEA-81539042F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57A7CD-EC58-4C75-8787-F0EAC9D9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423F-DAA7-4AD7-A38B-E7E1F1374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61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BF2E8-56EE-4611-93DC-60DEAE178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F1A436-5E27-4BE1-8C40-1D1B52892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8B1CB1-91EA-469D-970A-6119C2A1F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A0A50D-79BF-40AC-B011-B781850F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387BF-E792-4D2F-BA57-5E373C4176EA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3FE3B6-A20D-46FB-A760-419D1C43B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BC2E5B-6B53-447A-BC9B-4D0B253D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423F-DAA7-4AD7-A38B-E7E1F1374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742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5EB9D-813F-4622-B0DC-2184C053E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BD2EA6-6FA0-4A0F-8EDA-E28EBB57F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816AF0-166C-4A10-BB09-8FFF80B62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B61D57-7505-4F2B-A7E0-8BC17346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387BF-E792-4D2F-BA57-5E373C4176EA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2E612C-6F3A-400F-AFB8-592757E4C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72F5E5-15C2-4280-8D95-F6D0FDE2C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423F-DAA7-4AD7-A38B-E7E1F1374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74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8843CB-6318-4E08-9236-6F202B1D6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2B71C-D304-47C5-8462-FA65A5713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41BC5D-D6CA-499F-A1FB-480D55674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387BF-E792-4D2F-BA57-5E373C4176EA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208094-2DEC-4D81-983D-0D797DC6E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1048A-E5C4-432E-8490-79182B00D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5423F-DAA7-4AD7-A38B-E7E1F1374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7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C2DF2-0174-417C-9801-FF8F5DDAC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/>
              <a:t>Double Linked </a:t>
            </a:r>
            <a:r>
              <a:rPr lang="en-US" altLang="ko-KR" dirty="0" err="1"/>
              <a:t>ListNode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DC268C-2C48-4255-8516-F65391544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33448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ko-KR" sz="4400" dirty="0"/>
              <a:t>4</a:t>
            </a:r>
            <a:r>
              <a:rPr lang="ko-KR" altLang="en-US" sz="4400" dirty="0"/>
              <a:t>조 고정환</a:t>
            </a:r>
            <a:endParaRPr lang="en-US" altLang="ko-KR" sz="4400" dirty="0"/>
          </a:p>
          <a:p>
            <a:pPr algn="r"/>
            <a:r>
              <a:rPr lang="ko-KR" altLang="en-US" sz="4400" dirty="0" err="1"/>
              <a:t>권혁빈</a:t>
            </a:r>
            <a:endParaRPr lang="en-US" altLang="ko-KR" sz="4400" dirty="0"/>
          </a:p>
          <a:p>
            <a:pPr algn="r"/>
            <a:r>
              <a:rPr lang="ko-KR" altLang="en-US" sz="4400" dirty="0"/>
              <a:t>정주영</a:t>
            </a:r>
            <a:endParaRPr lang="en-US" altLang="ko-KR" sz="4400" dirty="0"/>
          </a:p>
          <a:p>
            <a:pPr algn="r"/>
            <a:r>
              <a:rPr lang="ko-KR" altLang="en-US" sz="4400" dirty="0"/>
              <a:t>한지용</a:t>
            </a:r>
          </a:p>
        </p:txBody>
      </p:sp>
    </p:spTree>
    <p:extLst>
      <p:ext uri="{BB962C8B-B14F-4D97-AF65-F5344CB8AC3E}">
        <p14:creationId xmlns:p14="http://schemas.microsoft.com/office/powerpoint/2010/main" val="176137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D2D0BEE-5F65-4C0F-8040-9F2198A19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89" y="304455"/>
            <a:ext cx="6882038" cy="437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1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4E18248-B827-44DC-860B-11385E19B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57" y="601729"/>
            <a:ext cx="6290110" cy="512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5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9BD3F95-81E9-4161-8CC9-F51EBE004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78" y="584182"/>
            <a:ext cx="8664860" cy="431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13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195009F-AF1A-4820-AA5D-B8EF35E71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24" y="500926"/>
            <a:ext cx="57054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00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Office PowerPoint</Application>
  <PresentationFormat>와이드스크린</PresentationFormat>
  <Paragraphs>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Double Linked ListNode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Double Linked ListNode</dc:title>
  <dc:creator>HJY</dc:creator>
  <cp:lastModifiedBy>HJY</cp:lastModifiedBy>
  <cp:revision>3</cp:revision>
  <dcterms:created xsi:type="dcterms:W3CDTF">2019-04-06T06:13:54Z</dcterms:created>
  <dcterms:modified xsi:type="dcterms:W3CDTF">2019-04-07T11:46:13Z</dcterms:modified>
</cp:coreProperties>
</file>