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Nanum Gothic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24" Type="http://schemas.openxmlformats.org/officeDocument/2006/relationships/font" Target="fonts/NanumGothic-bold.fntdata"/><Relationship Id="rId12" Type="http://schemas.openxmlformats.org/officeDocument/2006/relationships/slide" Target="slides/slide7.xml"/><Relationship Id="rId23" Type="http://schemas.openxmlformats.org/officeDocument/2006/relationships/font" Target="fonts/Nanum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936cd41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936cd41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936cd41f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936cd41f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936cd41f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936cd41f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936cd41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936cd41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36cd4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36cd4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36cd41f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36cd41f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36cd41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36cd41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936cd41f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936cd41f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36cd41f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36cd41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936cd41f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936cd41f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36cd41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36cd41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936cd41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936cd41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1602075" y="1377225"/>
            <a:ext cx="62115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자료구조 2017 -1 학기 기말고사 문제 1-10번 풀이</a:t>
            </a:r>
            <a:endParaRPr sz="30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557725" y="3176975"/>
            <a:ext cx="43002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2019/11/15 수정</a:t>
            </a:r>
            <a:endParaRPr sz="1100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1조 : 김도경, 안원영, 박봉수</a:t>
            </a:r>
            <a:endParaRPr sz="24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505925" y="548050"/>
            <a:ext cx="781350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문제 8. 다음 식을 후위 표기식으로 변환하라.</a:t>
            </a:r>
            <a:endParaRPr>
              <a:solidFill>
                <a:srgbClr val="F3F3F3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(F+A*B)/E-(A+B)*D+C</a:t>
            </a:r>
            <a:endParaRPr sz="1800">
              <a:solidFill>
                <a:srgbClr val="F3F3F3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=&gt;(F+(A*B))/E-((A+B)*D)+C</a:t>
            </a:r>
            <a:endParaRPr sz="1800">
              <a:solidFill>
                <a:srgbClr val="F3F3F3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=&gt;(F+(</a:t>
            </a:r>
            <a:r>
              <a:rPr lang="ko" sz="1800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AB*</a:t>
            </a: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))/E-((A+B)*D)+C</a:t>
            </a:r>
            <a:endParaRPr sz="1800">
              <a:solidFill>
                <a:srgbClr val="F3F3F3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=&gt;(</a:t>
            </a:r>
            <a:r>
              <a:rPr lang="ko" sz="1800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FAB*+</a:t>
            </a: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)/E-((A+B)*D)+C</a:t>
            </a:r>
            <a:endParaRPr sz="1800">
              <a:solidFill>
                <a:srgbClr val="F3F3F3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=&gt;(</a:t>
            </a:r>
            <a:r>
              <a:rPr lang="ko" sz="1800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FAB*+</a:t>
            </a: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)/E-((</a:t>
            </a:r>
            <a:r>
              <a:rPr lang="ko" sz="1800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AB+</a:t>
            </a: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)*D)+C</a:t>
            </a:r>
            <a:endParaRPr sz="1800">
              <a:solidFill>
                <a:srgbClr val="F3F3F3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=&gt;(</a:t>
            </a:r>
            <a:r>
              <a:rPr lang="ko" sz="1800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FAB*+</a:t>
            </a: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)/E-(</a:t>
            </a:r>
            <a:r>
              <a:rPr lang="ko" sz="1800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AB+D*</a:t>
            </a: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)+C</a:t>
            </a:r>
            <a:endParaRPr sz="1800">
              <a:solidFill>
                <a:srgbClr val="F3F3F3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=&gt;(</a:t>
            </a:r>
            <a:r>
              <a:rPr lang="ko" sz="1800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FAB*+E/</a:t>
            </a: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)</a:t>
            </a: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-(</a:t>
            </a:r>
            <a:r>
              <a:rPr lang="ko" sz="1800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AB+D*</a:t>
            </a: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)+C</a:t>
            </a:r>
            <a:endParaRPr sz="1800">
              <a:solidFill>
                <a:srgbClr val="F3F3F3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=&gt;</a:t>
            </a:r>
            <a:r>
              <a:rPr lang="ko" sz="1800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FAB*+E/AB+D*-</a:t>
            </a: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+C</a:t>
            </a:r>
            <a:endParaRPr sz="1800">
              <a:solidFill>
                <a:srgbClr val="F3F3F3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=&gt;</a:t>
            </a:r>
            <a:r>
              <a:rPr lang="ko" sz="1800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FAB*+E/AB+D*-C+</a:t>
            </a:r>
            <a:endParaRPr sz="1800">
              <a:solidFill>
                <a:srgbClr val="FF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=&gt;</a:t>
            </a:r>
            <a:r>
              <a:rPr lang="ko" sz="1800">
                <a:solidFill>
                  <a:srgbClr val="F3F3F3"/>
                </a:solidFill>
                <a:latin typeface="Nanum Gothic"/>
                <a:ea typeface="Nanum Gothic"/>
                <a:cs typeface="Nanum Gothic"/>
                <a:sym typeface="Nanum Gothic"/>
              </a:rPr>
              <a:t>FAB*+E/AB+D*-C+ ( 답 )</a:t>
            </a:r>
            <a:endParaRPr sz="1800">
              <a:solidFill>
                <a:srgbClr val="F3F3F3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53551" l="0" r="0" t="3006"/>
          <a:stretch/>
        </p:blipFill>
        <p:spPr>
          <a:xfrm>
            <a:off x="5339475" y="1384312"/>
            <a:ext cx="2979950" cy="2663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5339475" y="955538"/>
            <a:ext cx="2487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트리로 확인하기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495525" y="517750"/>
            <a:ext cx="837780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문제 9. 원형 큐를 사용하는 가장 큰 이유를 적어라.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원소의 재배치가 필요없다.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503725" y="517775"/>
            <a:ext cx="781350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문제 10. 폴란드식 표기법이란?장점을 설명하라.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연산자를 피연산자 왼쪽에 두는 표기법으로 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&lt; 장점 &gt;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anum Gothic"/>
              <a:buAutoNum type="arabicParenR"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괄호를 필요로 하지 않고 연산자들의 우선순위가 필요없다.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anum Gothic"/>
              <a:buAutoNum type="arabicParenR"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왼쪽에서 오른쪽으로 계산이 진행되기때문에 계산이 간단하다.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1939350" y="2122025"/>
            <a:ext cx="55932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감사합니다</a:t>
            </a:r>
            <a:endParaRPr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618325" y="505925"/>
            <a:ext cx="76872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문제 </a:t>
            </a: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1. 스택의 삽입 알고리즘을 구현하는 코드를 채워라. 이때 스택은 배열을 사용하여 구현되었다.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push(stack,item)//원소 집어넣기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if(top &gt;= n-1) then stackFull();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top = top + 1;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stack[top] = item;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end push()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602025" y="519975"/>
            <a:ext cx="80805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문제 </a:t>
            </a: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2. 스택의 삭제 알고리즘을 구현하는 코드를 채워라. 이때 스택은 배열을 사용하여 구현되었다.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pop(stack)//원소 꺼내기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if(top &lt; 0) then stackEmpty();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else{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	item = stack[top];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	top = top - 1;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	return item;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}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end pop()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562125" y="576175"/>
            <a:ext cx="781350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문제 3. </a:t>
            </a: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스택의 삽입 알고리즘을 연결 리스트를 사용하여 구현하였다. 다음을 채워라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push(stack,item)//top에 item삽입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node newNode = new node();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newNode.data = item;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newNode.link = top;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top = newNode;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end push()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62125" y="576175"/>
            <a:ext cx="781350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문제 </a:t>
            </a: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4. 스택의 삭제 알고리즘을 연결 리스트를 사용하여 구현하였다. 다음을 채워라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  연결 스택에서 top 원소를 삭제하여 반환. 이때 메모리 반환은 무시하라.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pop() //top원소를 삭제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if(stackTop = null) then return null;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else{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	item = stackTop.data;	      //item에 제거할 top원소 넣어줌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	stackTop = stackTop.link ;//Top을 다음 원소 주소로 바꿔줌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	return item;		     //제거된 원소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}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end pop()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505925" y="548050"/>
            <a:ext cx="781350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문제 5. 원형 큐의 enqueue부분을 배열을 사용하여 구현하였다. 다음 자바프로그램을 완성하라.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public class cQmain{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public static void main(String args[]){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system.out.println(“Hello CQ”);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CQ a = new CQ();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a.enqueue(1);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}	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}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463750" y="0"/>
            <a:ext cx="781350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문제 5. 원형 큐의 enqueue부분을 배열을 사용하여 구현하였다. 다음 자바프로그램을 완성하라.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class CQ{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private String[] q;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private int front, rear, size;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public  CQ (){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  q = (String[]) new String[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  front = rear = size = 0;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public int queueSize(){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 return size;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public boolean isEmpty()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return(size == 0);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public void enqueue(String item){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 rear = (rear + 1) % queueSize;     //rear에다가 rear+1해서 큐 크기로 나눠줌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 if(front = rear) then queueFull();   //나눠준값이 front랑 같으면 큐 크기 늘려줘야함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 q[rear] = item;                              //front랑 rear랑 같지 않다면 값을 넣어줌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 size++;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594925" y="3457925"/>
            <a:ext cx="7077000" cy="127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505925" y="548050"/>
            <a:ext cx="781350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문제 </a:t>
            </a: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6. 원형 큐를 배열을 사용하여 구현하였다. 다음을 채워라.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  dequeue(q) //q에서 원소를 삭제하여 반환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dequque()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if(front = rear) then queueEmpty()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else{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	front = (front+1) % queuSize()//front를 증가시켜서 제거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return q[front]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	}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end dequeue()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510600" y="548050"/>
            <a:ext cx="812280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문제 7. 연결리스트로 스택을 구현하는 경우의 장점을 설명하라.</a:t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queueFull이 일어나지 않는다. </a:t>
            </a:r>
            <a:endParaRPr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