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41.xml" ContentType="application/vnd.openxmlformats-officedocument.presentationml.tags+xml"/>
  <Override PartName="/ppt/tags/tag170.xml" ContentType="application/vnd.openxmlformats-officedocument.presentationml.tags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130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68.xml" ContentType="application/vnd.openxmlformats-officedocument.presentationml.tags+xml"/>
  <Default Extension="wdp" ContentType="image/vnd.ms-photo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57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64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theme/themeOverride3.xml" ContentType="application/vnd.openxmlformats-officedocument.themeOverride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notesSlides/notesSlide1.xml" ContentType="application/vnd.openxmlformats-officedocument.presentationml.notesSlide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heme/themeOverride4.xml" ContentType="application/vnd.openxmlformats-officedocument.themeOverr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79" r:id="rId9"/>
    <p:sldId id="280" r:id="rId10"/>
    <p:sldId id="281" r:id="rId11"/>
    <p:sldId id="282" r:id="rId12"/>
    <p:sldId id="283" r:id="rId13"/>
    <p:sldId id="262" r:id="rId14"/>
    <p:sldId id="266" r:id="rId15"/>
    <p:sldId id="268" r:id="rId16"/>
    <p:sldId id="269" r:id="rId17"/>
    <p:sldId id="277" r:id="rId18"/>
    <p:sldId id="272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57C"/>
    <a:srgbClr val="000000"/>
    <a:srgbClr val="F2F3F3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-240" y="-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/>
              <a:t>2019/11/27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pPr/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microsoft.com/office/2007/relationships/hdphoto" Target="../media/hdphoto1.wdp"/><Relationship Id="rId5" Type="http://schemas.openxmlformats.org/officeDocument/2006/relationships/tags" Target="../tags/tag11.xml"/><Relationship Id="rId10" Type="http://schemas.openxmlformats.org/officeDocument/2006/relationships/image" Target="../media/image1.png"/><Relationship Id="rId4" Type="http://schemas.openxmlformats.org/officeDocument/2006/relationships/tags" Target="../tags/tag10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image" Target="../media/image2.png"/><Relationship Id="rId4" Type="http://schemas.openxmlformats.org/officeDocument/2006/relationships/tags" Target="../tags/tag69.xml"/><Relationship Id="rId9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microsoft.com/office/2007/relationships/hdphoto" Target="../media/hdphoto2.wdp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image" Target="../media/image2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2.png"/><Relationship Id="rId5" Type="http://schemas.openxmlformats.org/officeDocument/2006/relationships/tags" Target="../tags/tag88.xml"/><Relationship Id="rId10" Type="http://schemas.openxmlformats.org/officeDocument/2006/relationships/image" Target="../media/image4.png"/><Relationship Id="rId4" Type="http://schemas.openxmlformats.org/officeDocument/2006/relationships/tags" Target="../tags/tag87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10" Type="http://schemas.openxmlformats.org/officeDocument/2006/relationships/image" Target="../media/image2.png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image" Target="../media/image2.png"/><Relationship Id="rId4" Type="http://schemas.openxmlformats.org/officeDocument/2006/relationships/tags" Target="../tags/tag103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10" Type="http://schemas.openxmlformats.org/officeDocument/2006/relationships/image" Target="../media/image2.png"/><Relationship Id="rId4" Type="http://schemas.openxmlformats.org/officeDocument/2006/relationships/tags" Target="../tags/tag111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microsoft.com/office/2007/relationships/hdphoto" Target="../media/hdphoto2.wdp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image" Target="../media/image5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microsoft.com/office/2007/relationships/hdphoto" Target="../media/hdphoto1.wdp"/><Relationship Id="rId5" Type="http://schemas.openxmlformats.org/officeDocument/2006/relationships/tags" Target="../tags/tag132.xml"/><Relationship Id="rId10" Type="http://schemas.openxmlformats.org/officeDocument/2006/relationships/image" Target="../media/image1.png"/><Relationship Id="rId4" Type="http://schemas.openxmlformats.org/officeDocument/2006/relationships/tags" Target="../tags/tag131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2.png"/><Relationship Id="rId5" Type="http://schemas.openxmlformats.org/officeDocument/2006/relationships/tags" Target="../tags/tag3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2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9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2.png"/><Relationship Id="rId5" Type="http://schemas.openxmlformats.org/officeDocument/2006/relationships/tags" Target="../tags/tag62.xml"/><Relationship Id="rId10" Type="http://schemas.openxmlformats.org/officeDocument/2006/relationships/image" Target="../media/image4.png"/><Relationship Id="rId4" Type="http://schemas.openxmlformats.org/officeDocument/2006/relationships/tags" Target="../tags/tag61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8E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\Users\kingsoft\Desktop\图片1.png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ackgroundRemoval t="9949" b="100000" l="991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420519" y="3343637"/>
            <a:ext cx="4795520" cy="355663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901825" y="1852295"/>
            <a:ext cx="7094855" cy="1106805"/>
          </a:xfrm>
        </p:spPr>
        <p:txBody>
          <a:bodyPr lIns="36000" tIns="46800" rIns="90000" bIns="0" anchor="b" anchorCtr="0">
            <a:normAutofit/>
          </a:bodyPr>
          <a:lstStyle>
            <a:lvl1pPr algn="l">
              <a:defRPr sz="6000" b="0" spc="600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901825" y="3057526"/>
            <a:ext cx="7094855" cy="643618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901825" y="3764930"/>
            <a:ext cx="1677917" cy="504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3675284" y="3764930"/>
            <a:ext cx="1677600" cy="504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287655" y="273050"/>
            <a:ext cx="11904345" cy="6602003"/>
            <a:chOff x="287655" y="273050"/>
            <a:chExt cx="11904345" cy="6602003"/>
          </a:xfrm>
        </p:grpSpPr>
        <p:pic>
          <p:nvPicPr>
            <p:cNvPr id="9" name="图片 8" descr="图片4副本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9" cstate="print"/>
            <a:stretch>
              <a:fillRect/>
            </a:stretch>
          </p:blipFill>
          <p:spPr>
            <a:xfrm>
              <a:off x="287655" y="273050"/>
              <a:ext cx="11616690" cy="6393815"/>
            </a:xfrm>
            <a:prstGeom prst="rect">
              <a:avLst/>
            </a:prstGeom>
            <a:solidFill>
              <a:schemeClr val="bg2"/>
            </a:solidFill>
          </p:spPr>
        </p:pic>
        <p:pic>
          <p:nvPicPr>
            <p:cNvPr id="10" name="图片 9" descr="QQ图片20190718090413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10" cstate="print"/>
            <a:srcRect/>
            <a:stretch>
              <a:fillRect/>
            </a:stretch>
          </p:blipFill>
          <p:spPr>
            <a:xfrm>
              <a:off x="10854781" y="5747656"/>
              <a:ext cx="1337219" cy="112739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QQ图片201907180904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9756" b="100000" l="988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-36013" y="4651919"/>
            <a:ext cx="3045460" cy="2223135"/>
          </a:xfrm>
          <a:prstGeom prst="rect">
            <a:avLst/>
          </a:prstGeom>
        </p:spPr>
      </p:pic>
      <p:pic>
        <p:nvPicPr>
          <p:cNvPr id="9" name="图片 8" descr="QQ图片201907180904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9756" b="100000" l="988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550080" y="2001247"/>
            <a:ext cx="6715760" cy="490283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757341" y="2726676"/>
            <a:ext cx="8677318" cy="140464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QQ图片2019071809041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287655" y="273050"/>
            <a:ext cx="11904345" cy="6602003"/>
            <a:chOff x="287655" y="273050"/>
            <a:chExt cx="11904345" cy="6602003"/>
          </a:xfrm>
        </p:grpSpPr>
        <p:pic>
          <p:nvPicPr>
            <p:cNvPr id="13" name="图片 12" descr="图片4副本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0" cstate="print"/>
            <a:stretch>
              <a:fillRect/>
            </a:stretch>
          </p:blipFill>
          <p:spPr>
            <a:xfrm>
              <a:off x="287655" y="273050"/>
              <a:ext cx="11616690" cy="6393815"/>
            </a:xfrm>
            <a:prstGeom prst="rect">
              <a:avLst/>
            </a:prstGeom>
            <a:solidFill>
              <a:schemeClr val="bg2"/>
            </a:solidFill>
          </p:spPr>
        </p:pic>
        <p:pic>
          <p:nvPicPr>
            <p:cNvPr id="12" name="图片 11" descr="QQ图片20190718090413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11" cstate="print"/>
            <a:srcRect/>
            <a:stretch>
              <a:fillRect/>
            </a:stretch>
          </p:blipFill>
          <p:spPr>
            <a:xfrm>
              <a:off x="10854781" y="5747656"/>
              <a:ext cx="1337219" cy="112739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QQ图片2019071809041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0" cstate="print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" y="0"/>
            <a:ext cx="4876800" cy="686181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75885" y="770255"/>
            <a:ext cx="6405245" cy="508762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QQ图片2019071809041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0" cstate="print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24037"/>
            <a:ext cx="10976400" cy="783563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599"/>
            <a:ext cx="10975975" cy="783563"/>
          </a:xfrm>
        </p:spPr>
        <p:txBody>
          <a:bodyPr lIns="90000" tIns="46800" rIns="90000" bIns="46800">
            <a:normAutofit/>
          </a:bodyPr>
          <a:lstStyle>
            <a:lvl1pPr algn="ctr"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7999"/>
            <a:ext cx="10965600" cy="3333413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3810" y="503999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5" name="图片 14" descr="QQ图片2019071809041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0" cstate="print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156634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399"/>
            <a:ext cx="11001600" cy="806063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60061"/>
            <a:ext cx="10976400" cy="674739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-36015" y="5747656"/>
            <a:ext cx="12228015" cy="1127397"/>
            <a:chOff x="-36015" y="5747656"/>
            <a:chExt cx="12228015" cy="1127397"/>
          </a:xfrm>
        </p:grpSpPr>
        <p:pic>
          <p:nvPicPr>
            <p:cNvPr id="16" name="图片 15" descr="QQ图片20190718090413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 rotWithShape="1">
            <a:blip r:embed="rId14" cstate="print"/>
            <a:srcRect/>
            <a:stretch>
              <a:fillRect/>
            </a:stretch>
          </p:blipFill>
          <p:spPr>
            <a:xfrm flipH="1">
              <a:off x="-36015" y="5747656"/>
              <a:ext cx="1337219" cy="1127397"/>
            </a:xfrm>
            <a:prstGeom prst="rect">
              <a:avLst/>
            </a:prstGeom>
          </p:spPr>
        </p:pic>
        <p:pic>
          <p:nvPicPr>
            <p:cNvPr id="17" name="图片 16" descr="QQ图片20190718090413"/>
            <p:cNvPicPr>
              <a:picLocks noChangeAspect="1"/>
            </p:cNvPicPr>
            <p:nvPr userDrawn="1">
              <p:custDataLst>
                <p:tags r:id="rId12"/>
              </p:custDataLst>
            </p:nvPr>
          </p:nvPicPr>
          <p:blipFill rotWithShape="1">
            <a:blip r:embed="rId14" cstate="print"/>
            <a:srcRect/>
            <a:stretch>
              <a:fillRect/>
            </a:stretch>
          </p:blipFill>
          <p:spPr>
            <a:xfrm>
              <a:off x="10854781" y="5747656"/>
              <a:ext cx="1337219" cy="1127397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C:\Users\kingsoft\Desktop\图片1.png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ackgroundRemoval t="9949" b="100000" l="991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486400" y="1909183"/>
            <a:ext cx="6729639" cy="499109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2" name="图片 11" descr="QQ图片201907180904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 cstate="print">
            <a:extLst>
              <a:ext uri="{BEBA8EAE-BF5A-486C-A8C5-ECC9F3942E4B}">
                <a14:imgProps xmlns:a14="http://schemas.microsoft.com/office/drawing/2010/main" xmlns="">
                  <a14:imgLayer r:embed="rId13">
                    <a14:imgEffect>
                      <a14:backgroundRemoval t="9756" b="100000" l="988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-36013" y="4651919"/>
            <a:ext cx="3045460" cy="22231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QQ图片2019071809041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 cstate="print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pic>
        <p:nvPicPr>
          <p:cNvPr id="8" name="图片 7" descr="F:\高清图\简单背景-小清新\botanical-cactus-plant-cactuses-1445419.jpgbotanical-cactus-plant-cactuses-14454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6697345" y="3175"/>
            <a:ext cx="5489575" cy="685419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21417" y="2902857"/>
            <a:ext cx="5081097" cy="833485"/>
          </a:xfrm>
        </p:spPr>
        <p:txBody>
          <a:bodyPr lIns="36000" tIns="46800" rIns="90000" bIns="0" anchor="b" anchorCtr="0">
            <a:normAutofit/>
          </a:bodyPr>
          <a:lstStyle>
            <a:lvl1pPr>
              <a:defRPr sz="40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521417" y="3809489"/>
            <a:ext cx="5081097" cy="1077985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QQ图片2019071809041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 cstate="print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QQ图片2019071809041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1" cstate="print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QQ图片2019071809041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2019/11/27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0" name="图片 9" descr="QQ图片20190718090413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9" cstate="print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287655" y="273050"/>
            <a:ext cx="11904345" cy="6602003"/>
            <a:chOff x="287655" y="273050"/>
            <a:chExt cx="11904345" cy="6602003"/>
          </a:xfrm>
        </p:grpSpPr>
        <p:pic>
          <p:nvPicPr>
            <p:cNvPr id="9" name="图片 8" descr="图片4副本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0" cstate="print"/>
            <a:stretch>
              <a:fillRect/>
            </a:stretch>
          </p:blipFill>
          <p:spPr>
            <a:xfrm>
              <a:off x="287655" y="273050"/>
              <a:ext cx="11616690" cy="6393815"/>
            </a:xfrm>
            <a:prstGeom prst="rect">
              <a:avLst/>
            </a:prstGeom>
            <a:solidFill>
              <a:schemeClr val="bg2"/>
            </a:solidFill>
          </p:spPr>
        </p:pic>
        <p:pic>
          <p:nvPicPr>
            <p:cNvPr id="10" name="图片 9" descr="QQ图片20190718090413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11" cstate="print"/>
            <a:srcRect/>
            <a:stretch>
              <a:fillRect/>
            </a:stretch>
          </p:blipFill>
          <p:spPr>
            <a:xfrm>
              <a:off x="10854781" y="5747656"/>
              <a:ext cx="1337219" cy="112739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hemeOverride" Target="../theme/themeOverride1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hemeOverride" Target="../theme/themeOverride2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5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tags" Target="../tags/tag170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2" Type="http://schemas.openxmlformats.org/officeDocument/2006/relationships/tags" Target="../tags/tag159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5" Type="http://schemas.openxmlformats.org/officeDocument/2006/relationships/tags" Target="../tags/tag162.xml"/><Relationship Id="rId15" Type="http://schemas.openxmlformats.org/officeDocument/2006/relationships/tags" Target="../tags/tag172.xml"/><Relationship Id="rId10" Type="http://schemas.openxmlformats.org/officeDocument/2006/relationships/tags" Target="../tags/tag167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hemeOverride" Target="../theme/themeOverr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7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</a:t>
            </a:r>
            <a:r>
              <a:rPr lang="ko-KR" altLang="en-US"/>
              <a:t>조 발표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901825" y="3057525"/>
            <a:ext cx="7167245" cy="1026160"/>
          </a:xfrm>
        </p:spPr>
        <p:txBody>
          <a:bodyPr>
            <a:noAutofit/>
          </a:bodyPr>
          <a:lstStyle/>
          <a:p>
            <a:pPr algn="r"/>
            <a:r>
              <a:rPr lang="en-US" altLang="zh-CN" sz="1600" b="1" dirty="0"/>
              <a:t>-</a:t>
            </a:r>
            <a:r>
              <a:rPr lang="ko-KR" altLang="en-US" sz="1600" b="1" dirty="0" err="1"/>
              <a:t>손민성</a:t>
            </a:r>
            <a:endParaRPr lang="ko-KR" altLang="en-US" sz="1600" b="1" dirty="0"/>
          </a:p>
          <a:p>
            <a:pPr algn="r"/>
            <a:r>
              <a:rPr lang="en-US" altLang="ko-KR" sz="1600" b="1" dirty="0"/>
              <a:t>-</a:t>
            </a:r>
            <a:r>
              <a:rPr lang="ko-KR" altLang="en-US" sz="1600" b="1" dirty="0" smtClean="0"/>
              <a:t>황수빈</a:t>
            </a:r>
            <a:endParaRPr lang="ko-KR" altLang="en-US" sz="1600" b="1" dirty="0"/>
          </a:p>
          <a:p>
            <a:pPr algn="r"/>
            <a:r>
              <a:rPr lang="en-US" altLang="ko-KR" sz="1600" b="1" dirty="0"/>
              <a:t>-LI RUNZHI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15.</a:t>
            </a:r>
            <a:endParaRPr lang="en-US" altLang="zh-CN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>
          <a:xfrm>
            <a:off x="1756740" y="545701"/>
            <a:ext cx="6728582" cy="570070"/>
          </a:xfrm>
        </p:spPr>
        <p:txBody>
          <a:bodyPr/>
          <a:lstStyle/>
          <a:p>
            <a:r>
              <a:rPr lang="en-US" altLang="zh-CN" sz="3200" dirty="0"/>
              <a:t>61/45*+</a:t>
            </a:r>
          </a:p>
          <a:p>
            <a:endParaRPr lang="zh-CN" altLang="en-US" dirty="0"/>
          </a:p>
          <a:p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2" name="직사각형 1"/>
          <p:cNvSpPr/>
          <p:nvPr/>
        </p:nvSpPr>
        <p:spPr>
          <a:xfrm>
            <a:off x="1883044" y="4835471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6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3043" y="4184542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1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83043" y="3533613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83042" y="2882684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83041" y="2251356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6" name="文本框 31"/>
          <p:cNvSpPr txBox="1"/>
          <p:nvPr/>
        </p:nvSpPr>
        <p:spPr>
          <a:xfrm>
            <a:off x="3469519" y="4325340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Push(1)</a:t>
            </a:r>
            <a:endParaRPr lang="en-US" altLang="zh-CN" dirty="0"/>
          </a:p>
        </p:txBody>
      </p:sp>
      <p:sp>
        <p:nvSpPr>
          <p:cNvPr id="17" name="文本框 31"/>
          <p:cNvSpPr txBox="1"/>
          <p:nvPr/>
        </p:nvSpPr>
        <p:spPr>
          <a:xfrm>
            <a:off x="3469519" y="4987870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Push(6)</a:t>
            </a:r>
            <a:endParaRPr lang="en-US" altLang="zh-CN" dirty="0"/>
          </a:p>
        </p:txBody>
      </p:sp>
      <p:sp>
        <p:nvSpPr>
          <p:cNvPr id="20" name="직사각형 19"/>
          <p:cNvSpPr/>
          <p:nvPr/>
        </p:nvSpPr>
        <p:spPr>
          <a:xfrm>
            <a:off x="8485325" y="4785329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6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485324" y="4134400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85324" y="3483471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323" y="2832542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85322" y="2201214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7331862" y="4926127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Push(6)</a:t>
            </a:r>
            <a:endParaRPr lang="en-US" altLang="zh-CN" dirty="0"/>
          </a:p>
        </p:txBody>
      </p:sp>
      <p:sp>
        <p:nvSpPr>
          <p:cNvPr id="26" name="文本框 31"/>
          <p:cNvSpPr txBox="1"/>
          <p:nvPr/>
        </p:nvSpPr>
        <p:spPr>
          <a:xfrm>
            <a:off x="5838472" y="4231091"/>
            <a:ext cx="93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6/1</a:t>
            </a:r>
            <a:endParaRPr lang="en-US" altLang="zh-CN" sz="3600" b="1" dirty="0"/>
          </a:p>
        </p:txBody>
      </p:sp>
      <p:sp>
        <p:nvSpPr>
          <p:cNvPr id="35" name="오른쪽 대괄호 34"/>
          <p:cNvSpPr/>
          <p:nvPr/>
        </p:nvSpPr>
        <p:spPr>
          <a:xfrm>
            <a:off x="4537246" y="4471261"/>
            <a:ext cx="346494" cy="681925"/>
          </a:xfrm>
          <a:prstGeom prst="righ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5" idx="2"/>
            <a:endCxn id="25" idx="1"/>
          </p:cNvCxnSpPr>
          <p:nvPr/>
        </p:nvCxnSpPr>
        <p:spPr>
          <a:xfrm>
            <a:off x="4883740" y="4812224"/>
            <a:ext cx="2448122" cy="2985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109432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15.</a:t>
            </a:r>
            <a:endParaRPr lang="en-US" altLang="zh-CN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>
          <a:xfrm>
            <a:off x="1756740" y="545701"/>
            <a:ext cx="6728582" cy="570070"/>
          </a:xfrm>
        </p:spPr>
        <p:txBody>
          <a:bodyPr/>
          <a:lstStyle/>
          <a:p>
            <a:r>
              <a:rPr lang="en-US" altLang="zh-CN" sz="3200" dirty="0"/>
              <a:t>645*+</a:t>
            </a:r>
          </a:p>
          <a:p>
            <a:endParaRPr lang="zh-CN" altLang="en-US" dirty="0"/>
          </a:p>
          <a:p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2" name="직사각형 1"/>
          <p:cNvSpPr/>
          <p:nvPr/>
        </p:nvSpPr>
        <p:spPr>
          <a:xfrm>
            <a:off x="1883044" y="4835471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6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3043" y="4184542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4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83043" y="3533613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5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83042" y="2882684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83041" y="2251356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6" name="文本框 31"/>
          <p:cNvSpPr txBox="1"/>
          <p:nvPr/>
        </p:nvSpPr>
        <p:spPr>
          <a:xfrm>
            <a:off x="3469519" y="4325340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Push(4)</a:t>
            </a:r>
            <a:endParaRPr lang="en-US" altLang="zh-CN" dirty="0"/>
          </a:p>
        </p:txBody>
      </p:sp>
      <p:sp>
        <p:nvSpPr>
          <p:cNvPr id="17" name="文本框 31"/>
          <p:cNvSpPr txBox="1"/>
          <p:nvPr/>
        </p:nvSpPr>
        <p:spPr>
          <a:xfrm>
            <a:off x="3469519" y="4987870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Push(6)</a:t>
            </a:r>
            <a:endParaRPr lang="en-US" altLang="zh-CN" dirty="0"/>
          </a:p>
        </p:txBody>
      </p:sp>
      <p:sp>
        <p:nvSpPr>
          <p:cNvPr id="19" name="文本框 31"/>
          <p:cNvSpPr txBox="1"/>
          <p:nvPr/>
        </p:nvSpPr>
        <p:spPr>
          <a:xfrm>
            <a:off x="3501624" y="3662810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Push(5)</a:t>
            </a:r>
            <a:endParaRPr lang="en-US" altLang="zh-CN" dirty="0"/>
          </a:p>
        </p:txBody>
      </p:sp>
      <p:sp>
        <p:nvSpPr>
          <p:cNvPr id="20" name="직사각형 19"/>
          <p:cNvSpPr/>
          <p:nvPr/>
        </p:nvSpPr>
        <p:spPr>
          <a:xfrm>
            <a:off x="8485325" y="4785329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6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485324" y="4134400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20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85324" y="3483471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323" y="2832542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85322" y="2201214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7244349" y="4275198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Push(20)</a:t>
            </a:r>
            <a:endParaRPr lang="en-US" altLang="zh-CN" dirty="0"/>
          </a:p>
        </p:txBody>
      </p:sp>
      <p:sp>
        <p:nvSpPr>
          <p:cNvPr id="26" name="文本框 31"/>
          <p:cNvSpPr txBox="1"/>
          <p:nvPr/>
        </p:nvSpPr>
        <p:spPr>
          <a:xfrm>
            <a:off x="5838472" y="3675450"/>
            <a:ext cx="93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4*5</a:t>
            </a:r>
            <a:endParaRPr lang="en-US" altLang="zh-CN" sz="3600" b="1" dirty="0"/>
          </a:p>
        </p:txBody>
      </p:sp>
      <p:sp>
        <p:nvSpPr>
          <p:cNvPr id="35" name="오른쪽 대괄호 34"/>
          <p:cNvSpPr/>
          <p:nvPr/>
        </p:nvSpPr>
        <p:spPr>
          <a:xfrm>
            <a:off x="4537246" y="3839732"/>
            <a:ext cx="346494" cy="681925"/>
          </a:xfrm>
          <a:prstGeom prst="righ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5" idx="2"/>
            <a:endCxn id="25" idx="1"/>
          </p:cNvCxnSpPr>
          <p:nvPr/>
        </p:nvCxnSpPr>
        <p:spPr>
          <a:xfrm>
            <a:off x="4883740" y="4180695"/>
            <a:ext cx="2360609" cy="279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325446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15.</a:t>
            </a:r>
            <a:endParaRPr lang="en-US" altLang="zh-CN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>
          <a:xfrm>
            <a:off x="1756740" y="545701"/>
            <a:ext cx="6728582" cy="570070"/>
          </a:xfrm>
        </p:spPr>
        <p:txBody>
          <a:bodyPr/>
          <a:lstStyle/>
          <a:p>
            <a:r>
              <a:rPr lang="en-US" altLang="zh-CN" sz="3200" dirty="0"/>
              <a:t>6,20+</a:t>
            </a:r>
          </a:p>
          <a:p>
            <a:endParaRPr lang="zh-CN" altLang="en-US" dirty="0"/>
          </a:p>
          <a:p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2" name="직사각형 1"/>
          <p:cNvSpPr/>
          <p:nvPr/>
        </p:nvSpPr>
        <p:spPr>
          <a:xfrm>
            <a:off x="1883044" y="4835471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6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3043" y="4184542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20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83043" y="3533613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5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83042" y="2882684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83041" y="2251356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6" name="文本框 31"/>
          <p:cNvSpPr txBox="1"/>
          <p:nvPr/>
        </p:nvSpPr>
        <p:spPr>
          <a:xfrm>
            <a:off x="3469519" y="4325340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Push(20)</a:t>
            </a:r>
            <a:endParaRPr lang="en-US" altLang="zh-CN" dirty="0"/>
          </a:p>
        </p:txBody>
      </p:sp>
      <p:sp>
        <p:nvSpPr>
          <p:cNvPr id="17" name="文本框 31"/>
          <p:cNvSpPr txBox="1"/>
          <p:nvPr/>
        </p:nvSpPr>
        <p:spPr>
          <a:xfrm>
            <a:off x="3469519" y="4987870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Push(6)</a:t>
            </a:r>
            <a:endParaRPr lang="en-US" altLang="zh-CN" dirty="0"/>
          </a:p>
        </p:txBody>
      </p:sp>
      <p:sp>
        <p:nvSpPr>
          <p:cNvPr id="19" name="文本框 31"/>
          <p:cNvSpPr txBox="1"/>
          <p:nvPr/>
        </p:nvSpPr>
        <p:spPr>
          <a:xfrm>
            <a:off x="3501624" y="3662810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Push(5)</a:t>
            </a:r>
            <a:endParaRPr lang="en-US" altLang="zh-CN" dirty="0"/>
          </a:p>
        </p:txBody>
      </p:sp>
      <p:sp>
        <p:nvSpPr>
          <p:cNvPr id="20" name="직사각형 19"/>
          <p:cNvSpPr/>
          <p:nvPr/>
        </p:nvSpPr>
        <p:spPr>
          <a:xfrm>
            <a:off x="8485325" y="4785329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26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485324" y="4134400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85324" y="3483471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323" y="2832542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85322" y="2201214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7244349" y="4926127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Push(26)</a:t>
            </a:r>
            <a:endParaRPr lang="en-US" altLang="zh-CN" dirty="0"/>
          </a:p>
        </p:txBody>
      </p:sp>
      <p:sp>
        <p:nvSpPr>
          <p:cNvPr id="26" name="文本框 31"/>
          <p:cNvSpPr txBox="1"/>
          <p:nvPr/>
        </p:nvSpPr>
        <p:spPr>
          <a:xfrm>
            <a:off x="5565479" y="4233630"/>
            <a:ext cx="129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6+20</a:t>
            </a:r>
            <a:endParaRPr lang="en-US" altLang="zh-CN" sz="3600" b="1" dirty="0"/>
          </a:p>
        </p:txBody>
      </p:sp>
      <p:sp>
        <p:nvSpPr>
          <p:cNvPr id="35" name="오른쪽 대괄호 34"/>
          <p:cNvSpPr/>
          <p:nvPr/>
        </p:nvSpPr>
        <p:spPr>
          <a:xfrm>
            <a:off x="4537246" y="4510006"/>
            <a:ext cx="346494" cy="681925"/>
          </a:xfrm>
          <a:prstGeom prst="righ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5" idx="2"/>
            <a:endCxn id="25" idx="1"/>
          </p:cNvCxnSpPr>
          <p:nvPr/>
        </p:nvCxnSpPr>
        <p:spPr>
          <a:xfrm>
            <a:off x="4883740" y="4850969"/>
            <a:ext cx="2360609" cy="259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31"/>
          <p:cNvSpPr txBox="1"/>
          <p:nvPr/>
        </p:nvSpPr>
        <p:spPr>
          <a:xfrm>
            <a:off x="8044193" y="843370"/>
            <a:ext cx="2564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solidFill>
                  <a:srgbClr val="FF0000"/>
                </a:solidFill>
              </a:rPr>
              <a:t>답</a:t>
            </a:r>
            <a:r>
              <a:rPr lang="en-US" altLang="ko-KR" sz="5400" b="1" dirty="0" smtClean="0">
                <a:solidFill>
                  <a:srgbClr val="FF0000"/>
                </a:solidFill>
              </a:rPr>
              <a:t>: 26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28893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16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altLang="zh-CN" sz="2400" dirty="0" err="1"/>
              <a:t>Q.</a:t>
            </a:r>
            <a:r>
              <a:rPr lang="en-US" altLang="zh-CN" dirty="0" err="1"/>
              <a:t>데크를</a:t>
            </a:r>
            <a:r>
              <a:rPr lang="en-US" altLang="zh-CN" dirty="0"/>
              <a:t> </a:t>
            </a:r>
            <a:r>
              <a:rPr lang="en-US" altLang="zh-CN" dirty="0" err="1"/>
              <a:t>설명하라</a:t>
            </a:r>
            <a:r>
              <a:rPr lang="en-US" altLang="zh-CN" dirty="0"/>
              <a:t>.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4"/>
          </p:nvPr>
        </p:nvSpPr>
        <p:spPr>
          <a:xfrm>
            <a:off x="612775" y="2343150"/>
            <a:ext cx="10965815" cy="379793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altLang="zh-CN" sz="2700" dirty="0"/>
              <a:t>A.</a:t>
            </a:r>
          </a:p>
          <a:p>
            <a:pPr marL="0" indent="0">
              <a:buNone/>
            </a:pPr>
            <a:r>
              <a:rPr lang="ko-KR" altLang="en-US" sz="2200" dirty="0"/>
              <a:t>  </a:t>
            </a:r>
            <a:r>
              <a:rPr lang="ko-KR" altLang="en-US" sz="2200" dirty="0" smtClean="0"/>
              <a:t>양쪽에서 삽입과 삭제가 가능하다</a:t>
            </a:r>
            <a:r>
              <a:rPr lang="en-US" altLang="ko-KR" sz="2200" dirty="0" smtClean="0"/>
              <a:t>.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522730" y="1794510"/>
            <a:ext cx="9142730" cy="124904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dirty="0"/>
              <a:t>17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>  </a:t>
            </a:r>
            <a:r>
              <a:rPr lang="en-US" altLang="zh-CN" sz="2700" dirty="0"/>
              <a:t>Q.</a:t>
            </a:r>
            <a:r>
              <a:rPr lang="en-US" altLang="zh-CN" sz="2200" b="0" dirty="0"/>
              <a:t>데크를 구현하기 위하여 알맞은 자료구조를 적어라.</a:t>
            </a:r>
            <a:r>
              <a:rPr lang="en-US" altLang="zh-CN" sz="2400" b="0" dirty="0"/>
              <a:t/>
            </a:r>
            <a:br>
              <a:rPr lang="en-US" altLang="zh-CN" sz="2400" b="0" dirty="0"/>
            </a:br>
            <a:endParaRPr lang="en-US" altLang="zh-CN" sz="2400" b="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1522413" y="3361785"/>
            <a:ext cx="9144000" cy="1656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2400" b="1" dirty="0"/>
              <a:t>   A.</a:t>
            </a:r>
          </a:p>
          <a:p>
            <a:pPr marL="0" indent="0" algn="l">
              <a:buNone/>
            </a:pPr>
            <a:r>
              <a:rPr lang="en-US" altLang="zh-CN" sz="2400" b="1" dirty="0"/>
              <a:t>     </a:t>
            </a:r>
            <a:r>
              <a:rPr lang="ko-KR" altLang="en-US" sz="2400" dirty="0"/>
              <a:t>이중연결리스트</a:t>
            </a: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524070" y="1339200"/>
            <a:ext cx="9144000" cy="23868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18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/>
              <a:t>  Q.</a:t>
            </a:r>
            <a:r>
              <a:rPr lang="en-US" altLang="zh-CN" sz="2000" b="0" dirty="0"/>
              <a:t>스택에 항목들을 삽입하고 삭제하는 연산의 시간복잡도는 어떻게 되는가?</a:t>
            </a:r>
            <a:br>
              <a:rPr lang="en-US" altLang="zh-CN" sz="2000" b="0" dirty="0"/>
            </a:br>
            <a:r>
              <a:rPr lang="en-US" altLang="zh-CN" sz="2000" b="0" dirty="0"/>
              <a:t>	1) O(1)   2) O(logn)   3) O(n)   4) O(n2)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2400" b="1" dirty="0"/>
              <a:t>  A.</a:t>
            </a:r>
          </a:p>
          <a:p>
            <a:pPr marL="0" indent="0" algn="l">
              <a:buNone/>
            </a:pPr>
            <a:r>
              <a:rPr lang="en-US" altLang="zh-CN" sz="2400" b="1" dirty="0"/>
              <a:t>	</a:t>
            </a:r>
            <a:r>
              <a:rPr lang="en-US" altLang="zh-CN" sz="2000" dirty="0"/>
              <a:t>1)</a:t>
            </a:r>
            <a:r>
              <a:rPr lang="ko-KR" altLang="en-US" sz="2000" dirty="0"/>
              <a:t>번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상수시간이 걸린다</a:t>
            </a:r>
            <a:r>
              <a:rPr lang="en-US" altLang="ko-KR" sz="2000" smtClean="0"/>
              <a:t>.</a:t>
            </a:r>
            <a:endParaRPr lang="en-US" altLang="zh-CN" sz="2000" dirty="0"/>
          </a:p>
          <a:p>
            <a:pPr marL="0" indent="0" algn="l">
              <a:buNone/>
            </a:pPr>
            <a:endParaRPr lang="en-US" altLang="zh-CN" sz="2000" dirty="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Question.</a:t>
            </a:r>
            <a:endParaRPr lang="en-US" altLang="zh-CN" sz="24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69924" y="1789043"/>
            <a:ext cx="10302875" cy="4552234"/>
          </a:xfrm>
        </p:spPr>
        <p:txBody>
          <a:bodyPr/>
          <a:lstStyle/>
          <a:p>
            <a:r>
              <a:rPr lang="zh-CN" altLang="en-US" dirty="0"/>
              <a:t>A와 B가 스택이라 하고 a,b,c,d가 원소라 하자. 다음의 일련의 스택 연산을 수행한 뒤의 최종</a:t>
            </a:r>
            <a:r>
              <a:rPr lang="zh-CN" altLang="en-US" dirty="0" smtClean="0"/>
              <a:t>의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스</a:t>
            </a:r>
            <a:r>
              <a:rPr lang="zh-CN" altLang="en-US" dirty="0"/>
              <a:t>택 A, B의 상태를 그려라.</a:t>
            </a:r>
          </a:p>
          <a:p>
            <a:r>
              <a:rPr lang="zh-CN" altLang="en-US" dirty="0"/>
              <a:t>push(A, a)</a:t>
            </a:r>
          </a:p>
          <a:p>
            <a:r>
              <a:rPr lang="zh-CN" altLang="en-US" dirty="0"/>
              <a:t>push(A, b)</a:t>
            </a:r>
          </a:p>
          <a:p>
            <a:r>
              <a:rPr lang="zh-CN" altLang="en-US" dirty="0"/>
              <a:t>push(A, c)</a:t>
            </a:r>
          </a:p>
          <a:p>
            <a:r>
              <a:rPr lang="zh-CN" altLang="en-US" dirty="0"/>
              <a:t>push(B, d)</a:t>
            </a:r>
          </a:p>
          <a:p>
            <a:r>
              <a:rPr lang="zh-CN" altLang="en-US" dirty="0"/>
              <a:t>push(B, pop(A))</a:t>
            </a:r>
          </a:p>
          <a:p>
            <a:r>
              <a:rPr lang="zh-CN" altLang="en-US" dirty="0"/>
              <a:t>push(A, pop(B))</a:t>
            </a:r>
          </a:p>
          <a:p>
            <a:r>
              <a:rPr lang="zh-CN" altLang="en-US" dirty="0"/>
              <a:t>pop(B)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19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69925" y="1263113"/>
            <a:ext cx="10852194" cy="697424"/>
          </a:xfrm>
        </p:spPr>
        <p:txBody>
          <a:bodyPr/>
          <a:lstStyle/>
          <a:p>
            <a:r>
              <a:rPr lang="zh-CN" altLang="en-US" dirty="0" smtClean="0"/>
              <a:t>p</a:t>
            </a:r>
            <a:r>
              <a:rPr lang="zh-CN" altLang="en-US" dirty="0"/>
              <a:t>ush(A, a</a:t>
            </a:r>
            <a:r>
              <a:rPr lang="zh-CN" altLang="en-US" dirty="0" smtClean="0"/>
              <a:t>)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p</a:t>
            </a:r>
            <a:r>
              <a:rPr lang="zh-CN" altLang="en-US" dirty="0"/>
              <a:t>ush(A, b</a:t>
            </a:r>
            <a:r>
              <a:rPr lang="zh-CN" altLang="en-US" dirty="0" smtClean="0"/>
              <a:t>)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p</a:t>
            </a:r>
            <a:r>
              <a:rPr lang="zh-CN" altLang="en-US" dirty="0"/>
              <a:t>ush(A, c</a:t>
            </a:r>
            <a:r>
              <a:rPr lang="zh-CN" altLang="en-US" dirty="0" smtClean="0"/>
              <a:t>)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p</a:t>
            </a:r>
            <a:r>
              <a:rPr lang="zh-CN" altLang="en-US" dirty="0"/>
              <a:t>ush(B, d</a:t>
            </a:r>
            <a:r>
              <a:rPr lang="zh-CN" altLang="en-US" dirty="0" smtClean="0"/>
              <a:t>)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p</a:t>
            </a:r>
            <a:r>
              <a:rPr lang="zh-CN" altLang="en-US" dirty="0"/>
              <a:t>ush(B, pop(A)</a:t>
            </a:r>
            <a:r>
              <a:rPr lang="zh-CN" altLang="en-US" dirty="0" smtClean="0"/>
              <a:t>)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p</a:t>
            </a:r>
            <a:r>
              <a:rPr lang="zh-CN" altLang="en-US" dirty="0"/>
              <a:t>ush(A, pop(B)</a:t>
            </a:r>
            <a:r>
              <a:rPr lang="zh-CN" altLang="en-US" dirty="0" smtClean="0"/>
              <a:t>)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p</a:t>
            </a:r>
            <a:r>
              <a:rPr lang="zh-CN" altLang="en-US" dirty="0"/>
              <a:t>op(B)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>
          <a:xfrm>
            <a:off x="1485858" y="560475"/>
            <a:ext cx="5283242" cy="381003"/>
          </a:xfrm>
        </p:spPr>
        <p:txBody>
          <a:bodyPr/>
          <a:lstStyle/>
          <a:p>
            <a:r>
              <a:rPr lang="en-US" altLang="zh-CN" sz="2400" dirty="0" smtClean="0"/>
              <a:t>Answer.</a:t>
            </a:r>
            <a:endParaRPr lang="en-US" altLang="zh-CN" sz="2400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sz="quarter" idx="4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433257214"/>
              </p:ext>
            </p:extLst>
          </p:nvPr>
        </p:nvGraphicFramePr>
        <p:xfrm>
          <a:off x="669883" y="2449521"/>
          <a:ext cx="79537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6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09260" y="1960537"/>
            <a:ext cx="31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031500" y="1960537"/>
            <a:ext cx="31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</a:p>
        </p:txBody>
      </p:sp>
      <p:graphicFrame>
        <p:nvGraphicFramePr>
          <p:cNvPr id="31" name="内容占位符 12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3189623815"/>
              </p:ext>
            </p:extLst>
          </p:nvPr>
        </p:nvGraphicFramePr>
        <p:xfrm>
          <a:off x="1792841" y="2449521"/>
          <a:ext cx="79537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6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6" name="内容占位符 12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xmlns="" val="3069779046"/>
              </p:ext>
            </p:extLst>
          </p:nvPr>
        </p:nvGraphicFramePr>
        <p:xfrm>
          <a:off x="3486426" y="2449521"/>
          <a:ext cx="79537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6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/>
                        <a:t>b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7" name="文本框 14"/>
          <p:cNvSpPr txBox="1"/>
          <p:nvPr/>
        </p:nvSpPr>
        <p:spPr>
          <a:xfrm>
            <a:off x="3725803" y="1960537"/>
            <a:ext cx="31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</a:p>
        </p:txBody>
      </p:sp>
      <p:sp>
        <p:nvSpPr>
          <p:cNvPr id="38" name="文本框 17"/>
          <p:cNvSpPr txBox="1"/>
          <p:nvPr/>
        </p:nvSpPr>
        <p:spPr>
          <a:xfrm>
            <a:off x="4848043" y="1960537"/>
            <a:ext cx="31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</a:p>
        </p:txBody>
      </p:sp>
      <p:graphicFrame>
        <p:nvGraphicFramePr>
          <p:cNvPr id="39" name="内容占位符 12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xmlns="" val="1630429510"/>
              </p:ext>
            </p:extLst>
          </p:nvPr>
        </p:nvGraphicFramePr>
        <p:xfrm>
          <a:off x="4609384" y="2449521"/>
          <a:ext cx="79537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6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0" name="内容占位符 12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xmlns="" val="2356136163"/>
              </p:ext>
            </p:extLst>
          </p:nvPr>
        </p:nvGraphicFramePr>
        <p:xfrm>
          <a:off x="6312831" y="2449521"/>
          <a:ext cx="79537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6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/>
                        <a:t>c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/>
                        <a:t>b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1" name="文本框 14"/>
          <p:cNvSpPr txBox="1"/>
          <p:nvPr/>
        </p:nvSpPr>
        <p:spPr>
          <a:xfrm>
            <a:off x="6552208" y="1960537"/>
            <a:ext cx="31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</a:p>
        </p:txBody>
      </p:sp>
      <p:sp>
        <p:nvSpPr>
          <p:cNvPr id="42" name="文本框 17"/>
          <p:cNvSpPr txBox="1"/>
          <p:nvPr/>
        </p:nvSpPr>
        <p:spPr>
          <a:xfrm>
            <a:off x="7674448" y="1960537"/>
            <a:ext cx="31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</a:p>
        </p:txBody>
      </p:sp>
      <p:graphicFrame>
        <p:nvGraphicFramePr>
          <p:cNvPr id="43" name="内容占位符 12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xmlns="" val="3569690984"/>
              </p:ext>
            </p:extLst>
          </p:nvPr>
        </p:nvGraphicFramePr>
        <p:xfrm>
          <a:off x="7435789" y="2449521"/>
          <a:ext cx="79537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6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4" name="内容占位符 12"/>
          <p:cNvGraphicFramePr>
            <a:graphicFrameLocks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xmlns="" val="3482451526"/>
              </p:ext>
            </p:extLst>
          </p:nvPr>
        </p:nvGraphicFramePr>
        <p:xfrm>
          <a:off x="9129374" y="2449521"/>
          <a:ext cx="79537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6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/>
                        <a:t>c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/>
                        <a:t>b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5" name="文本框 14"/>
          <p:cNvSpPr txBox="1"/>
          <p:nvPr/>
        </p:nvSpPr>
        <p:spPr>
          <a:xfrm>
            <a:off x="9368751" y="1960537"/>
            <a:ext cx="31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</a:p>
        </p:txBody>
      </p:sp>
      <p:sp>
        <p:nvSpPr>
          <p:cNvPr id="46" name="文本框 17"/>
          <p:cNvSpPr txBox="1"/>
          <p:nvPr/>
        </p:nvSpPr>
        <p:spPr>
          <a:xfrm>
            <a:off x="10490991" y="1960537"/>
            <a:ext cx="31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</a:p>
        </p:txBody>
      </p:sp>
      <p:graphicFrame>
        <p:nvGraphicFramePr>
          <p:cNvPr id="47" name="内容占位符 12"/>
          <p:cNvGraphicFramePr>
            <a:graphicFrameLocks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xmlns="" val="1486125870"/>
              </p:ext>
            </p:extLst>
          </p:nvPr>
        </p:nvGraphicFramePr>
        <p:xfrm>
          <a:off x="10252332" y="2449521"/>
          <a:ext cx="79537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6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/>
                        <a:t>d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0" name="内容占位符 12"/>
          <p:cNvGraphicFramePr>
            <a:graphicFrameLocks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xmlns="" val="3032261799"/>
              </p:ext>
            </p:extLst>
          </p:nvPr>
        </p:nvGraphicFramePr>
        <p:xfrm>
          <a:off x="1965780" y="4794931"/>
          <a:ext cx="79537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6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/>
                        <a:t>b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1" name="文本框 14"/>
          <p:cNvSpPr txBox="1"/>
          <p:nvPr/>
        </p:nvSpPr>
        <p:spPr>
          <a:xfrm>
            <a:off x="2205157" y="4305947"/>
            <a:ext cx="31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</a:p>
        </p:txBody>
      </p:sp>
      <p:sp>
        <p:nvSpPr>
          <p:cNvPr id="52" name="文本框 17"/>
          <p:cNvSpPr txBox="1"/>
          <p:nvPr/>
        </p:nvSpPr>
        <p:spPr>
          <a:xfrm>
            <a:off x="3327397" y="4305947"/>
            <a:ext cx="31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</a:p>
        </p:txBody>
      </p:sp>
      <p:graphicFrame>
        <p:nvGraphicFramePr>
          <p:cNvPr id="53" name="内容占位符 12"/>
          <p:cNvGraphicFramePr>
            <a:graphicFrameLocks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xmlns="" val="684589323"/>
              </p:ext>
            </p:extLst>
          </p:nvPr>
        </p:nvGraphicFramePr>
        <p:xfrm>
          <a:off x="3088738" y="4794931"/>
          <a:ext cx="79537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6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/>
                        <a:t>c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/>
                        <a:t>d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4" name="内容占位符 12"/>
          <p:cNvGraphicFramePr>
            <a:graphicFrameLocks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xmlns="" val="1766225976"/>
              </p:ext>
            </p:extLst>
          </p:nvPr>
        </p:nvGraphicFramePr>
        <p:xfrm>
          <a:off x="4850766" y="4794931"/>
          <a:ext cx="79537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6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/>
                        <a:t>c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/>
                        <a:t>b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文本框 14"/>
          <p:cNvSpPr txBox="1"/>
          <p:nvPr/>
        </p:nvSpPr>
        <p:spPr>
          <a:xfrm>
            <a:off x="5090143" y="4305947"/>
            <a:ext cx="31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</a:p>
        </p:txBody>
      </p:sp>
      <p:sp>
        <p:nvSpPr>
          <p:cNvPr id="56" name="文本框 17"/>
          <p:cNvSpPr txBox="1"/>
          <p:nvPr/>
        </p:nvSpPr>
        <p:spPr>
          <a:xfrm>
            <a:off x="6212383" y="4305947"/>
            <a:ext cx="31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</a:p>
        </p:txBody>
      </p:sp>
      <p:graphicFrame>
        <p:nvGraphicFramePr>
          <p:cNvPr id="57" name="内容占位符 12"/>
          <p:cNvGraphicFramePr>
            <a:graphicFrameLocks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xmlns="" val="1426278486"/>
              </p:ext>
            </p:extLst>
          </p:nvPr>
        </p:nvGraphicFramePr>
        <p:xfrm>
          <a:off x="5973724" y="4794931"/>
          <a:ext cx="79537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6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/>
                        <a:t>d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8" name="内容占位符 12"/>
          <p:cNvGraphicFramePr>
            <a:graphicFrameLocks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xmlns="" val="823282583"/>
              </p:ext>
            </p:extLst>
          </p:nvPr>
        </p:nvGraphicFramePr>
        <p:xfrm>
          <a:off x="7745880" y="4794931"/>
          <a:ext cx="79537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6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/>
                        <a:t>c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/>
                        <a:t>b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9" name="文本框 14"/>
          <p:cNvSpPr txBox="1"/>
          <p:nvPr/>
        </p:nvSpPr>
        <p:spPr>
          <a:xfrm>
            <a:off x="7985257" y="4305947"/>
            <a:ext cx="31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</a:p>
        </p:txBody>
      </p:sp>
      <p:sp>
        <p:nvSpPr>
          <p:cNvPr id="60" name="文本框 17"/>
          <p:cNvSpPr txBox="1"/>
          <p:nvPr/>
        </p:nvSpPr>
        <p:spPr>
          <a:xfrm>
            <a:off x="9107497" y="4305947"/>
            <a:ext cx="31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</a:p>
        </p:txBody>
      </p:sp>
      <p:graphicFrame>
        <p:nvGraphicFramePr>
          <p:cNvPr id="61" name="内容占位符 12"/>
          <p:cNvGraphicFramePr>
            <a:graphicFrameLocks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xmlns="" val="2370513603"/>
              </p:ext>
            </p:extLst>
          </p:nvPr>
        </p:nvGraphicFramePr>
        <p:xfrm>
          <a:off x="8868838" y="4794931"/>
          <a:ext cx="795376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6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6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62" name="직선 화살표 연결선 61"/>
          <p:cNvCxnSpPr/>
          <p:nvPr/>
        </p:nvCxnSpPr>
        <p:spPr>
          <a:xfrm>
            <a:off x="2761156" y="3148039"/>
            <a:ext cx="5662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5578392" y="3100844"/>
            <a:ext cx="5662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8399956" y="3100844"/>
            <a:ext cx="5662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075028" y="5524446"/>
            <a:ext cx="5662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110112" y="5524446"/>
            <a:ext cx="5662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989400" y="5524446"/>
            <a:ext cx="5662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32390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522730" y="1794510"/>
            <a:ext cx="9142730" cy="124904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/>
              <a:t>20</a:t>
            </a:r>
            <a:br>
              <a:rPr lang="en-US" altLang="zh-CN" sz="3600" dirty="0"/>
            </a:br>
            <a:r>
              <a:rPr lang="en-US" altLang="zh-CN" sz="3600" dirty="0"/>
              <a:t>  </a:t>
            </a:r>
            <a:r>
              <a:rPr lang="en-US" altLang="zh-CN" sz="2700" dirty="0"/>
              <a:t>Q.</a:t>
            </a:r>
            <a:r>
              <a:rPr lang="en-US" altLang="zh-CN" sz="2200" b="0" dirty="0"/>
              <a:t>이중 연결 리스트가 단일 연결 리스트와 비교하여 가지는 장점을 설명하라.</a:t>
            </a:r>
            <a:r>
              <a:rPr lang="en-US" altLang="zh-CN" sz="2400" b="0" dirty="0"/>
              <a:t/>
            </a:r>
            <a:br>
              <a:rPr lang="en-US" altLang="zh-CN" sz="2400" b="0" dirty="0"/>
            </a:br>
            <a:endParaRPr lang="en-US" altLang="zh-CN" sz="2400" b="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1522413" y="3361785"/>
            <a:ext cx="9144000" cy="1656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2400" b="1" dirty="0"/>
              <a:t>   A.</a:t>
            </a:r>
          </a:p>
          <a:p>
            <a:pPr marL="0" indent="0" algn="l">
              <a:buNone/>
            </a:pPr>
            <a:r>
              <a:rPr lang="en-US" altLang="zh-CN" sz="2400" b="1" dirty="0"/>
              <a:t>     </a:t>
            </a:r>
            <a:r>
              <a:rPr lang="ko-KR" altLang="en-US" sz="2000" dirty="0" smtClean="0"/>
              <a:t>노드의 앞뒤 이동이 </a:t>
            </a:r>
            <a:r>
              <a:rPr lang="ko-KR" altLang="en-US" sz="2000" dirty="0"/>
              <a:t>자유로우므로 데이터 </a:t>
            </a:r>
            <a:r>
              <a:rPr lang="ko-KR" altLang="en-US" sz="2000" dirty="0" smtClean="0"/>
              <a:t>접근이 쉽다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ko-KR" altLang="zh-CN" dirty="0"/>
              <a:t>감사합니다</a:t>
            </a: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716747" y="432000"/>
            <a:ext cx="10852237" cy="648000"/>
          </a:xfrm>
        </p:spPr>
        <p:txBody>
          <a:bodyPr/>
          <a:lstStyle/>
          <a:p>
            <a:r>
              <a:rPr lang="en-US" altLang="zh-CN" dirty="0"/>
              <a:t>11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666903" y="1244034"/>
            <a:ext cx="5283242" cy="381003"/>
          </a:xfrm>
        </p:spPr>
        <p:txBody>
          <a:bodyPr/>
          <a:lstStyle/>
          <a:p>
            <a:r>
              <a:rPr lang="en-US" altLang="zh-CN" dirty="0"/>
              <a:t>Question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738810" y="1716127"/>
            <a:ext cx="6033950" cy="4242971"/>
          </a:xfrm>
        </p:spPr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크기가 4인 원형 큐에서 다음의 연산을 수행한다. 원형 큐의 최종 상태를 그림으로 보여라</a:t>
            </a:r>
            <a:r>
              <a:rPr lang="zh-CN" altLang="en-US" dirty="0" smtClean="0"/>
              <a:t>.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   A 삽입 → B 삽입 → 삭제 → C 삽입 → 삭제 → 삭제 → D 삽입→ E 삽입 → F 삽입 →G삽입 →삭제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99459" y="447378"/>
            <a:ext cx="11088080" cy="648000"/>
          </a:xfrm>
        </p:spPr>
        <p:txBody>
          <a:bodyPr/>
          <a:lstStyle/>
          <a:p>
            <a:r>
              <a:rPr lang="en-US" altLang="zh-CN" dirty="0"/>
              <a:t>11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3"/>
          </p:nvPr>
        </p:nvSpPr>
        <p:spPr>
          <a:xfrm>
            <a:off x="1176883" y="604942"/>
            <a:ext cx="10687069" cy="381003"/>
          </a:xfrm>
        </p:spPr>
        <p:txBody>
          <a:bodyPr/>
          <a:lstStyle/>
          <a:p>
            <a:r>
              <a:rPr lang="en-US" altLang="zh-CN" dirty="0" smtClean="0"/>
              <a:t>A. </a:t>
            </a:r>
            <a:r>
              <a:rPr lang="zh-CN" altLang="en-US" sz="1600" b="0" dirty="0" smtClean="0"/>
              <a:t>A삽</a:t>
            </a:r>
            <a:r>
              <a:rPr lang="zh-CN" altLang="en-US" sz="1600" b="0" dirty="0"/>
              <a:t>입 → </a:t>
            </a:r>
            <a:r>
              <a:rPr lang="zh-CN" altLang="en-US" sz="1600" b="0" dirty="0" smtClean="0"/>
              <a:t>B삽</a:t>
            </a:r>
            <a:r>
              <a:rPr lang="zh-CN" altLang="en-US" sz="1600" b="0" dirty="0"/>
              <a:t>입 → 삭제 → </a:t>
            </a:r>
            <a:r>
              <a:rPr lang="zh-CN" altLang="en-US" sz="1600" b="0" dirty="0" smtClean="0"/>
              <a:t>C삽</a:t>
            </a:r>
            <a:r>
              <a:rPr lang="zh-CN" altLang="en-US" sz="1600" b="0" dirty="0"/>
              <a:t>입 → 삭제 → 삭제 → </a:t>
            </a:r>
            <a:r>
              <a:rPr lang="zh-CN" altLang="en-US" sz="1600" b="0" dirty="0" smtClean="0"/>
              <a:t>D삽</a:t>
            </a:r>
            <a:r>
              <a:rPr lang="zh-CN" altLang="en-US" sz="1600" b="0" dirty="0"/>
              <a:t>입→ </a:t>
            </a:r>
            <a:r>
              <a:rPr lang="zh-CN" altLang="en-US" sz="1600" b="0" dirty="0" smtClean="0"/>
              <a:t>E삽</a:t>
            </a:r>
            <a:r>
              <a:rPr lang="zh-CN" altLang="en-US" sz="1600" b="0" dirty="0"/>
              <a:t>입 → </a:t>
            </a:r>
            <a:r>
              <a:rPr lang="zh-CN" altLang="en-US" sz="1600" b="0" dirty="0" smtClean="0"/>
              <a:t>F삽</a:t>
            </a:r>
            <a:r>
              <a:rPr lang="zh-CN" altLang="en-US" sz="1600" b="0" dirty="0"/>
              <a:t>입 →G삽입 </a:t>
            </a:r>
            <a:r>
              <a:rPr lang="zh-CN" altLang="en-US" sz="1600" b="0" dirty="0" smtClean="0"/>
              <a:t>→삭</a:t>
            </a:r>
            <a:r>
              <a:rPr lang="zh-CN" altLang="en-US" sz="1600" b="0" dirty="0"/>
              <a:t>제</a:t>
            </a:r>
          </a:p>
          <a:p>
            <a:endParaRPr lang="en-US" altLang="zh-CN" dirty="0"/>
          </a:p>
        </p:txBody>
      </p:sp>
      <p:grpSp>
        <p:nvGrpSpPr>
          <p:cNvPr id="65" name="组合 35"/>
          <p:cNvGrpSpPr/>
          <p:nvPr/>
        </p:nvGrpSpPr>
        <p:grpSpPr>
          <a:xfrm>
            <a:off x="626679" y="1407490"/>
            <a:ext cx="1659321" cy="1358957"/>
            <a:chOff x="11824" y="3742"/>
            <a:chExt cx="5442" cy="4402"/>
          </a:xfrm>
        </p:grpSpPr>
        <p:grpSp>
          <p:nvGrpSpPr>
            <p:cNvPr id="66" name="组合 29"/>
            <p:cNvGrpSpPr/>
            <p:nvPr/>
          </p:nvGrpSpPr>
          <p:grpSpPr>
            <a:xfrm>
              <a:off x="11824" y="3742"/>
              <a:ext cx="5442" cy="4402"/>
              <a:chOff x="11794" y="3757"/>
              <a:chExt cx="5442" cy="4402"/>
            </a:xfrm>
          </p:grpSpPr>
          <p:grpSp>
            <p:nvGrpSpPr>
              <p:cNvPr id="70" name="组合 23"/>
              <p:cNvGrpSpPr/>
              <p:nvPr/>
            </p:nvGrpSpPr>
            <p:grpSpPr>
              <a:xfrm>
                <a:off x="12295" y="3757"/>
                <a:ext cx="4432" cy="4402"/>
                <a:chOff x="12037" y="4402"/>
                <a:chExt cx="4432" cy="4402"/>
              </a:xfrm>
            </p:grpSpPr>
            <p:sp>
              <p:nvSpPr>
                <p:cNvPr id="75" name="同心圆 15"/>
                <p:cNvSpPr/>
                <p:nvPr/>
              </p:nvSpPr>
              <p:spPr>
                <a:xfrm>
                  <a:off x="12037" y="4402"/>
                  <a:ext cx="4432" cy="4403"/>
                </a:xfrm>
                <a:prstGeom prst="don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6" name="直接连接符 16"/>
                <p:cNvCxnSpPr>
                  <a:stCxn id="75" idx="0"/>
                </p:cNvCxnSpPr>
                <p:nvPr/>
              </p:nvCxnSpPr>
              <p:spPr>
                <a:xfrm>
                  <a:off x="14253" y="4402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17"/>
                <p:cNvCxnSpPr/>
                <p:nvPr/>
              </p:nvCxnSpPr>
              <p:spPr>
                <a:xfrm>
                  <a:off x="14274" y="7700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18"/>
                <p:cNvCxnSpPr>
                  <a:stCxn id="75" idx="2"/>
                </p:cNvCxnSpPr>
                <p:nvPr/>
              </p:nvCxnSpPr>
              <p:spPr>
                <a:xfrm>
                  <a:off x="12037" y="6604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19"/>
                <p:cNvCxnSpPr/>
                <p:nvPr/>
              </p:nvCxnSpPr>
              <p:spPr>
                <a:xfrm>
                  <a:off x="15379" y="6611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本框 24"/>
              <p:cNvSpPr txBox="1"/>
              <p:nvPr/>
            </p:nvSpPr>
            <p:spPr>
              <a:xfrm>
                <a:off x="11825" y="3907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72" name="文本框 26"/>
              <p:cNvSpPr txBox="1"/>
              <p:nvPr/>
            </p:nvSpPr>
            <p:spPr>
              <a:xfrm>
                <a:off x="16361" y="3964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</a:p>
            </p:txBody>
          </p:sp>
          <p:sp>
            <p:nvSpPr>
              <p:cNvPr id="73" name="文本框 27"/>
              <p:cNvSpPr txBox="1"/>
              <p:nvPr/>
            </p:nvSpPr>
            <p:spPr>
              <a:xfrm>
                <a:off x="11794" y="6850"/>
                <a:ext cx="672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</a:p>
            </p:txBody>
          </p:sp>
          <p:sp>
            <p:nvSpPr>
              <p:cNvPr id="74" name="文本框 28"/>
              <p:cNvSpPr txBox="1"/>
              <p:nvPr/>
            </p:nvSpPr>
            <p:spPr>
              <a:xfrm>
                <a:off x="16335" y="6756"/>
                <a:ext cx="647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</a:p>
            </p:txBody>
          </p:sp>
        </p:grpSp>
        <p:grpSp>
          <p:nvGrpSpPr>
            <p:cNvPr id="67" name="组合 33"/>
            <p:cNvGrpSpPr/>
            <p:nvPr/>
          </p:nvGrpSpPr>
          <p:grpSpPr>
            <a:xfrm>
              <a:off x="15166" y="4393"/>
              <a:ext cx="1186" cy="3268"/>
              <a:chOff x="15166" y="4393"/>
              <a:chExt cx="1186" cy="3268"/>
            </a:xfrm>
          </p:grpSpPr>
          <p:sp>
            <p:nvSpPr>
              <p:cNvPr id="68" name="文本框 31"/>
              <p:cNvSpPr txBox="1"/>
              <p:nvPr/>
            </p:nvSpPr>
            <p:spPr>
              <a:xfrm>
                <a:off x="15166" y="4393"/>
                <a:ext cx="875" cy="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</a:t>
                </a:r>
              </a:p>
            </p:txBody>
          </p:sp>
          <p:sp>
            <p:nvSpPr>
              <p:cNvPr id="69" name="文本框 32"/>
              <p:cNvSpPr txBox="1"/>
              <p:nvPr/>
            </p:nvSpPr>
            <p:spPr>
              <a:xfrm>
                <a:off x="15477" y="6805"/>
                <a:ext cx="875" cy="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</p:txBody>
          </p:sp>
        </p:grpSp>
      </p:grpSp>
      <p:sp>
        <p:nvSpPr>
          <p:cNvPr id="188" name="文本框 31"/>
          <p:cNvSpPr txBox="1"/>
          <p:nvPr/>
        </p:nvSpPr>
        <p:spPr>
          <a:xfrm>
            <a:off x="499458" y="1101973"/>
            <a:ext cx="7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Front</a:t>
            </a:r>
          </a:p>
        </p:txBody>
      </p:sp>
      <p:cxnSp>
        <p:nvCxnSpPr>
          <p:cNvPr id="7" name="직선 화살표 연결선 6"/>
          <p:cNvCxnSpPr>
            <a:endCxn id="75" idx="1"/>
          </p:cNvCxnSpPr>
          <p:nvPr/>
        </p:nvCxnSpPr>
        <p:spPr>
          <a:xfrm>
            <a:off x="859120" y="1426097"/>
            <a:ext cx="118221" cy="180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3" name="文本框 31"/>
          <p:cNvSpPr txBox="1"/>
          <p:nvPr/>
        </p:nvSpPr>
        <p:spPr>
          <a:xfrm>
            <a:off x="1913388" y="1135564"/>
            <a:ext cx="778868" cy="37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Rear</a:t>
            </a:r>
          </a:p>
        </p:txBody>
      </p:sp>
      <p:cxnSp>
        <p:nvCxnSpPr>
          <p:cNvPr id="364" name="직선 화살표 연결선 363"/>
          <p:cNvCxnSpPr>
            <a:endCxn id="75" idx="7"/>
          </p:cNvCxnSpPr>
          <p:nvPr/>
        </p:nvCxnSpPr>
        <p:spPr>
          <a:xfrm flipH="1">
            <a:off x="1932899" y="1463567"/>
            <a:ext cx="163752" cy="1429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4" name="组合 35"/>
          <p:cNvGrpSpPr/>
          <p:nvPr/>
        </p:nvGrpSpPr>
        <p:grpSpPr>
          <a:xfrm>
            <a:off x="3439150" y="1426651"/>
            <a:ext cx="1659321" cy="1358957"/>
            <a:chOff x="11824" y="3742"/>
            <a:chExt cx="5442" cy="4402"/>
          </a:xfrm>
        </p:grpSpPr>
        <p:grpSp>
          <p:nvGrpSpPr>
            <p:cNvPr id="385" name="组合 29"/>
            <p:cNvGrpSpPr/>
            <p:nvPr/>
          </p:nvGrpSpPr>
          <p:grpSpPr>
            <a:xfrm>
              <a:off x="11824" y="3742"/>
              <a:ext cx="5442" cy="4402"/>
              <a:chOff x="11794" y="3757"/>
              <a:chExt cx="5442" cy="4402"/>
            </a:xfrm>
          </p:grpSpPr>
          <p:grpSp>
            <p:nvGrpSpPr>
              <p:cNvPr id="389" name="组合 23"/>
              <p:cNvGrpSpPr/>
              <p:nvPr/>
            </p:nvGrpSpPr>
            <p:grpSpPr>
              <a:xfrm>
                <a:off x="12295" y="3757"/>
                <a:ext cx="4432" cy="4402"/>
                <a:chOff x="12037" y="4402"/>
                <a:chExt cx="4432" cy="4402"/>
              </a:xfrm>
            </p:grpSpPr>
            <p:sp>
              <p:nvSpPr>
                <p:cNvPr id="394" name="同心圆 15"/>
                <p:cNvSpPr/>
                <p:nvPr/>
              </p:nvSpPr>
              <p:spPr>
                <a:xfrm>
                  <a:off x="12037" y="4402"/>
                  <a:ext cx="4432" cy="4403"/>
                </a:xfrm>
                <a:prstGeom prst="don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5" name="直接连接符 16"/>
                <p:cNvCxnSpPr>
                  <a:stCxn id="394" idx="0"/>
                </p:cNvCxnSpPr>
                <p:nvPr/>
              </p:nvCxnSpPr>
              <p:spPr>
                <a:xfrm>
                  <a:off x="14253" y="4402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直接连接符 17"/>
                <p:cNvCxnSpPr/>
                <p:nvPr/>
              </p:nvCxnSpPr>
              <p:spPr>
                <a:xfrm>
                  <a:off x="14274" y="7700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直接连接符 18"/>
                <p:cNvCxnSpPr>
                  <a:stCxn id="394" idx="2"/>
                </p:cNvCxnSpPr>
                <p:nvPr/>
              </p:nvCxnSpPr>
              <p:spPr>
                <a:xfrm>
                  <a:off x="12037" y="6604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直接连接符 19"/>
                <p:cNvCxnSpPr/>
                <p:nvPr/>
              </p:nvCxnSpPr>
              <p:spPr>
                <a:xfrm>
                  <a:off x="15379" y="6611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0" name="文本框 24"/>
              <p:cNvSpPr txBox="1"/>
              <p:nvPr/>
            </p:nvSpPr>
            <p:spPr>
              <a:xfrm>
                <a:off x="11825" y="3907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391" name="文本框 26"/>
              <p:cNvSpPr txBox="1"/>
              <p:nvPr/>
            </p:nvSpPr>
            <p:spPr>
              <a:xfrm>
                <a:off x="16361" y="3964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</a:p>
            </p:txBody>
          </p:sp>
          <p:sp>
            <p:nvSpPr>
              <p:cNvPr id="392" name="文本框 27"/>
              <p:cNvSpPr txBox="1"/>
              <p:nvPr/>
            </p:nvSpPr>
            <p:spPr>
              <a:xfrm>
                <a:off x="11794" y="6850"/>
                <a:ext cx="672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</a:p>
            </p:txBody>
          </p:sp>
          <p:sp>
            <p:nvSpPr>
              <p:cNvPr id="393" name="文本框 28"/>
              <p:cNvSpPr txBox="1"/>
              <p:nvPr/>
            </p:nvSpPr>
            <p:spPr>
              <a:xfrm>
                <a:off x="16335" y="6756"/>
                <a:ext cx="647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</a:p>
            </p:txBody>
          </p:sp>
        </p:grpSp>
        <p:grpSp>
          <p:nvGrpSpPr>
            <p:cNvPr id="386" name="组合 33"/>
            <p:cNvGrpSpPr/>
            <p:nvPr/>
          </p:nvGrpSpPr>
          <p:grpSpPr>
            <a:xfrm>
              <a:off x="15232" y="4456"/>
              <a:ext cx="1120" cy="3205"/>
              <a:chOff x="15232" y="4456"/>
              <a:chExt cx="1120" cy="3205"/>
            </a:xfrm>
          </p:grpSpPr>
          <p:sp>
            <p:nvSpPr>
              <p:cNvPr id="387" name="文本框 31"/>
              <p:cNvSpPr txBox="1"/>
              <p:nvPr/>
            </p:nvSpPr>
            <p:spPr>
              <a:xfrm>
                <a:off x="15232" y="4456"/>
                <a:ext cx="875" cy="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</a:t>
                </a:r>
              </a:p>
            </p:txBody>
          </p:sp>
          <p:sp>
            <p:nvSpPr>
              <p:cNvPr id="388" name="文本框 32"/>
              <p:cNvSpPr txBox="1"/>
              <p:nvPr/>
            </p:nvSpPr>
            <p:spPr>
              <a:xfrm>
                <a:off x="15477" y="6805"/>
                <a:ext cx="875" cy="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</p:txBody>
          </p:sp>
        </p:grpSp>
      </p:grpSp>
      <p:sp>
        <p:nvSpPr>
          <p:cNvPr id="399" name="文本框 31"/>
          <p:cNvSpPr txBox="1"/>
          <p:nvPr/>
        </p:nvSpPr>
        <p:spPr>
          <a:xfrm>
            <a:off x="3311928" y="1121134"/>
            <a:ext cx="748229" cy="36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Front</a:t>
            </a:r>
          </a:p>
        </p:txBody>
      </p:sp>
      <p:cxnSp>
        <p:nvCxnSpPr>
          <p:cNvPr id="400" name="직선 화살표 연결선 399"/>
          <p:cNvCxnSpPr>
            <a:endCxn id="394" idx="1"/>
          </p:cNvCxnSpPr>
          <p:nvPr/>
        </p:nvCxnSpPr>
        <p:spPr>
          <a:xfrm>
            <a:off x="3671591" y="1445258"/>
            <a:ext cx="118221" cy="180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文本框 31"/>
          <p:cNvSpPr txBox="1"/>
          <p:nvPr/>
        </p:nvSpPr>
        <p:spPr>
          <a:xfrm>
            <a:off x="4846741" y="2658308"/>
            <a:ext cx="73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Rear</a:t>
            </a:r>
          </a:p>
        </p:txBody>
      </p:sp>
      <p:cxnSp>
        <p:nvCxnSpPr>
          <p:cNvPr id="402" name="직선 화살표 연결선 401"/>
          <p:cNvCxnSpPr>
            <a:endCxn id="388" idx="2"/>
          </p:cNvCxnSpPr>
          <p:nvPr/>
        </p:nvCxnSpPr>
        <p:spPr>
          <a:xfrm flipH="1" flipV="1">
            <a:off x="4686385" y="2636499"/>
            <a:ext cx="204834" cy="1804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4" name="文本框 31"/>
          <p:cNvSpPr txBox="1"/>
          <p:nvPr/>
        </p:nvSpPr>
        <p:spPr>
          <a:xfrm>
            <a:off x="4452552" y="2260122"/>
            <a:ext cx="2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en-US" altLang="zh-CN" dirty="0"/>
          </a:p>
        </p:txBody>
      </p:sp>
      <p:grpSp>
        <p:nvGrpSpPr>
          <p:cNvPr id="446" name="组合 35"/>
          <p:cNvGrpSpPr/>
          <p:nvPr/>
        </p:nvGrpSpPr>
        <p:grpSpPr>
          <a:xfrm>
            <a:off x="6331653" y="1263914"/>
            <a:ext cx="1659321" cy="1358957"/>
            <a:chOff x="11824" y="3742"/>
            <a:chExt cx="5442" cy="4402"/>
          </a:xfrm>
        </p:grpSpPr>
        <p:grpSp>
          <p:nvGrpSpPr>
            <p:cNvPr id="447" name="组合 29"/>
            <p:cNvGrpSpPr/>
            <p:nvPr/>
          </p:nvGrpSpPr>
          <p:grpSpPr>
            <a:xfrm>
              <a:off x="11824" y="3742"/>
              <a:ext cx="5442" cy="4402"/>
              <a:chOff x="11794" y="3757"/>
              <a:chExt cx="5442" cy="4402"/>
            </a:xfrm>
          </p:grpSpPr>
          <p:grpSp>
            <p:nvGrpSpPr>
              <p:cNvPr id="451" name="组合 23"/>
              <p:cNvGrpSpPr/>
              <p:nvPr/>
            </p:nvGrpSpPr>
            <p:grpSpPr>
              <a:xfrm>
                <a:off x="12295" y="3757"/>
                <a:ext cx="4432" cy="4402"/>
                <a:chOff x="12037" y="4402"/>
                <a:chExt cx="4432" cy="4402"/>
              </a:xfrm>
            </p:grpSpPr>
            <p:sp>
              <p:nvSpPr>
                <p:cNvPr id="456" name="同心圆 15"/>
                <p:cNvSpPr/>
                <p:nvPr/>
              </p:nvSpPr>
              <p:spPr>
                <a:xfrm>
                  <a:off x="12037" y="4402"/>
                  <a:ext cx="4432" cy="4403"/>
                </a:xfrm>
                <a:prstGeom prst="don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7" name="直接连接符 16"/>
                <p:cNvCxnSpPr>
                  <a:stCxn id="456" idx="0"/>
                </p:cNvCxnSpPr>
                <p:nvPr/>
              </p:nvCxnSpPr>
              <p:spPr>
                <a:xfrm>
                  <a:off x="14253" y="4402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直接连接符 17"/>
                <p:cNvCxnSpPr/>
                <p:nvPr/>
              </p:nvCxnSpPr>
              <p:spPr>
                <a:xfrm>
                  <a:off x="14274" y="7700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直接连接符 18"/>
                <p:cNvCxnSpPr>
                  <a:stCxn id="456" idx="2"/>
                </p:cNvCxnSpPr>
                <p:nvPr/>
              </p:nvCxnSpPr>
              <p:spPr>
                <a:xfrm>
                  <a:off x="12037" y="6604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直接连接符 19"/>
                <p:cNvCxnSpPr/>
                <p:nvPr/>
              </p:nvCxnSpPr>
              <p:spPr>
                <a:xfrm>
                  <a:off x="15379" y="6611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2" name="文本框 24"/>
              <p:cNvSpPr txBox="1"/>
              <p:nvPr/>
            </p:nvSpPr>
            <p:spPr>
              <a:xfrm>
                <a:off x="11825" y="3907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453" name="文本框 26"/>
              <p:cNvSpPr txBox="1"/>
              <p:nvPr/>
            </p:nvSpPr>
            <p:spPr>
              <a:xfrm>
                <a:off x="16361" y="3964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</a:p>
            </p:txBody>
          </p:sp>
          <p:sp>
            <p:nvSpPr>
              <p:cNvPr id="454" name="文本框 27"/>
              <p:cNvSpPr txBox="1"/>
              <p:nvPr/>
            </p:nvSpPr>
            <p:spPr>
              <a:xfrm>
                <a:off x="11794" y="6850"/>
                <a:ext cx="672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</a:p>
            </p:txBody>
          </p:sp>
          <p:sp>
            <p:nvSpPr>
              <p:cNvPr id="455" name="文本框 28"/>
              <p:cNvSpPr txBox="1"/>
              <p:nvPr/>
            </p:nvSpPr>
            <p:spPr>
              <a:xfrm>
                <a:off x="16335" y="6756"/>
                <a:ext cx="647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</a:p>
            </p:txBody>
          </p:sp>
        </p:grpSp>
        <p:grpSp>
          <p:nvGrpSpPr>
            <p:cNvPr id="448" name="组合 33"/>
            <p:cNvGrpSpPr/>
            <p:nvPr/>
          </p:nvGrpSpPr>
          <p:grpSpPr>
            <a:xfrm>
              <a:off x="15232" y="4456"/>
              <a:ext cx="1120" cy="3205"/>
              <a:chOff x="15232" y="4456"/>
              <a:chExt cx="1120" cy="3205"/>
            </a:xfrm>
          </p:grpSpPr>
          <p:sp>
            <p:nvSpPr>
              <p:cNvPr id="449" name="文本框 31"/>
              <p:cNvSpPr txBox="1"/>
              <p:nvPr/>
            </p:nvSpPr>
            <p:spPr>
              <a:xfrm>
                <a:off x="15232" y="4456"/>
                <a:ext cx="875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</p:txBody>
          </p:sp>
          <p:sp>
            <p:nvSpPr>
              <p:cNvPr id="450" name="文本框 32"/>
              <p:cNvSpPr txBox="1"/>
              <p:nvPr/>
            </p:nvSpPr>
            <p:spPr>
              <a:xfrm>
                <a:off x="15477" y="6805"/>
                <a:ext cx="875" cy="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</p:txBody>
          </p:sp>
        </p:grpSp>
      </p:grpSp>
      <p:sp>
        <p:nvSpPr>
          <p:cNvPr id="463" name="文本框 31"/>
          <p:cNvSpPr txBox="1"/>
          <p:nvPr/>
        </p:nvSpPr>
        <p:spPr>
          <a:xfrm>
            <a:off x="7660896" y="2502418"/>
            <a:ext cx="7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Rear</a:t>
            </a:r>
          </a:p>
        </p:txBody>
      </p:sp>
      <p:cxnSp>
        <p:nvCxnSpPr>
          <p:cNvPr id="464" name="직선 화살표 연결선 463"/>
          <p:cNvCxnSpPr>
            <a:endCxn id="450" idx="2"/>
          </p:cNvCxnSpPr>
          <p:nvPr/>
        </p:nvCxnSpPr>
        <p:spPr>
          <a:xfrm flipH="1" flipV="1">
            <a:off x="7578888" y="2473762"/>
            <a:ext cx="152185" cy="1785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5" name="文本框 31"/>
          <p:cNvSpPr txBox="1"/>
          <p:nvPr/>
        </p:nvSpPr>
        <p:spPr>
          <a:xfrm>
            <a:off x="7321475" y="2118201"/>
            <a:ext cx="2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466" name="文本框 31"/>
          <p:cNvSpPr txBox="1"/>
          <p:nvPr/>
        </p:nvSpPr>
        <p:spPr>
          <a:xfrm>
            <a:off x="7514378" y="953979"/>
            <a:ext cx="951688" cy="3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Front</a:t>
            </a:r>
          </a:p>
        </p:txBody>
      </p:sp>
      <p:cxnSp>
        <p:nvCxnSpPr>
          <p:cNvPr id="467" name="직선 화살표 연결선 466"/>
          <p:cNvCxnSpPr>
            <a:endCxn id="456" idx="7"/>
          </p:cNvCxnSpPr>
          <p:nvPr/>
        </p:nvCxnSpPr>
        <p:spPr>
          <a:xfrm flipH="1">
            <a:off x="7637873" y="1285567"/>
            <a:ext cx="117278" cy="1774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7" name="组合 35"/>
          <p:cNvGrpSpPr/>
          <p:nvPr/>
        </p:nvGrpSpPr>
        <p:grpSpPr>
          <a:xfrm>
            <a:off x="9277507" y="1393390"/>
            <a:ext cx="1659321" cy="1358957"/>
            <a:chOff x="11824" y="3742"/>
            <a:chExt cx="5442" cy="4402"/>
          </a:xfrm>
        </p:grpSpPr>
        <p:grpSp>
          <p:nvGrpSpPr>
            <p:cNvPr id="488" name="组合 29"/>
            <p:cNvGrpSpPr/>
            <p:nvPr/>
          </p:nvGrpSpPr>
          <p:grpSpPr>
            <a:xfrm>
              <a:off x="11824" y="3742"/>
              <a:ext cx="5442" cy="4402"/>
              <a:chOff x="11794" y="3757"/>
              <a:chExt cx="5442" cy="4402"/>
            </a:xfrm>
          </p:grpSpPr>
          <p:grpSp>
            <p:nvGrpSpPr>
              <p:cNvPr id="492" name="组合 23"/>
              <p:cNvGrpSpPr/>
              <p:nvPr/>
            </p:nvGrpSpPr>
            <p:grpSpPr>
              <a:xfrm>
                <a:off x="12295" y="3757"/>
                <a:ext cx="4432" cy="4402"/>
                <a:chOff x="12037" y="4402"/>
                <a:chExt cx="4432" cy="4402"/>
              </a:xfrm>
            </p:grpSpPr>
            <p:sp>
              <p:nvSpPr>
                <p:cNvPr id="497" name="同心圆 15"/>
                <p:cNvSpPr/>
                <p:nvPr/>
              </p:nvSpPr>
              <p:spPr>
                <a:xfrm>
                  <a:off x="12037" y="4402"/>
                  <a:ext cx="4432" cy="4403"/>
                </a:xfrm>
                <a:prstGeom prst="don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98" name="直接连接符 16"/>
                <p:cNvCxnSpPr>
                  <a:stCxn id="497" idx="0"/>
                </p:cNvCxnSpPr>
                <p:nvPr/>
              </p:nvCxnSpPr>
              <p:spPr>
                <a:xfrm>
                  <a:off x="14253" y="4402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直接连接符 17"/>
                <p:cNvCxnSpPr/>
                <p:nvPr/>
              </p:nvCxnSpPr>
              <p:spPr>
                <a:xfrm>
                  <a:off x="14274" y="7700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直接连接符 18"/>
                <p:cNvCxnSpPr>
                  <a:stCxn id="497" idx="2"/>
                </p:cNvCxnSpPr>
                <p:nvPr/>
              </p:nvCxnSpPr>
              <p:spPr>
                <a:xfrm>
                  <a:off x="12037" y="6604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直接连接符 19"/>
                <p:cNvCxnSpPr/>
                <p:nvPr/>
              </p:nvCxnSpPr>
              <p:spPr>
                <a:xfrm>
                  <a:off x="15379" y="6611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3" name="文本框 24"/>
              <p:cNvSpPr txBox="1"/>
              <p:nvPr/>
            </p:nvSpPr>
            <p:spPr>
              <a:xfrm>
                <a:off x="11825" y="3907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494" name="文本框 26"/>
              <p:cNvSpPr txBox="1"/>
              <p:nvPr/>
            </p:nvSpPr>
            <p:spPr>
              <a:xfrm>
                <a:off x="16361" y="3964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</a:p>
            </p:txBody>
          </p:sp>
          <p:sp>
            <p:nvSpPr>
              <p:cNvPr id="495" name="文本框 27"/>
              <p:cNvSpPr txBox="1"/>
              <p:nvPr/>
            </p:nvSpPr>
            <p:spPr>
              <a:xfrm>
                <a:off x="11794" y="6850"/>
                <a:ext cx="672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</a:p>
            </p:txBody>
          </p:sp>
          <p:sp>
            <p:nvSpPr>
              <p:cNvPr id="496" name="文本框 28"/>
              <p:cNvSpPr txBox="1"/>
              <p:nvPr/>
            </p:nvSpPr>
            <p:spPr>
              <a:xfrm>
                <a:off x="16335" y="6756"/>
                <a:ext cx="647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</a:p>
            </p:txBody>
          </p:sp>
        </p:grpSp>
        <p:grpSp>
          <p:nvGrpSpPr>
            <p:cNvPr id="489" name="组合 33"/>
            <p:cNvGrpSpPr/>
            <p:nvPr/>
          </p:nvGrpSpPr>
          <p:grpSpPr>
            <a:xfrm>
              <a:off x="15232" y="4456"/>
              <a:ext cx="1120" cy="3205"/>
              <a:chOff x="15232" y="4456"/>
              <a:chExt cx="1120" cy="3205"/>
            </a:xfrm>
          </p:grpSpPr>
          <p:sp>
            <p:nvSpPr>
              <p:cNvPr id="490" name="文本框 31"/>
              <p:cNvSpPr txBox="1"/>
              <p:nvPr/>
            </p:nvSpPr>
            <p:spPr>
              <a:xfrm>
                <a:off x="15232" y="4456"/>
                <a:ext cx="875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</p:txBody>
          </p:sp>
          <p:sp>
            <p:nvSpPr>
              <p:cNvPr id="491" name="文本框 32"/>
              <p:cNvSpPr txBox="1"/>
              <p:nvPr/>
            </p:nvSpPr>
            <p:spPr>
              <a:xfrm>
                <a:off x="15477" y="6805"/>
                <a:ext cx="875" cy="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</p:txBody>
          </p:sp>
        </p:grpSp>
      </p:grpSp>
      <p:sp>
        <p:nvSpPr>
          <p:cNvPr id="502" name="文本框 31"/>
          <p:cNvSpPr txBox="1"/>
          <p:nvPr/>
        </p:nvSpPr>
        <p:spPr>
          <a:xfrm>
            <a:off x="8833148" y="2556224"/>
            <a:ext cx="80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Rear</a:t>
            </a:r>
          </a:p>
        </p:txBody>
      </p:sp>
      <p:cxnSp>
        <p:nvCxnSpPr>
          <p:cNvPr id="503" name="직선 화살표 연결선 502"/>
          <p:cNvCxnSpPr>
            <a:endCxn id="497" idx="3"/>
          </p:cNvCxnSpPr>
          <p:nvPr/>
        </p:nvCxnSpPr>
        <p:spPr>
          <a:xfrm flipV="1">
            <a:off x="9446654" y="2553596"/>
            <a:ext cx="181515" cy="199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4" name="文本框 31"/>
          <p:cNvSpPr txBox="1"/>
          <p:nvPr/>
        </p:nvSpPr>
        <p:spPr>
          <a:xfrm>
            <a:off x="10338127" y="2193401"/>
            <a:ext cx="2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505" name="文本框 31"/>
          <p:cNvSpPr txBox="1"/>
          <p:nvPr/>
        </p:nvSpPr>
        <p:spPr>
          <a:xfrm>
            <a:off x="10484217" y="1099613"/>
            <a:ext cx="84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Front</a:t>
            </a:r>
          </a:p>
        </p:txBody>
      </p:sp>
      <p:cxnSp>
        <p:nvCxnSpPr>
          <p:cNvPr id="506" name="직선 화살표 연결선 505"/>
          <p:cNvCxnSpPr>
            <a:endCxn id="497" idx="7"/>
          </p:cNvCxnSpPr>
          <p:nvPr/>
        </p:nvCxnSpPr>
        <p:spPr>
          <a:xfrm flipH="1">
            <a:off x="10583727" y="1400181"/>
            <a:ext cx="147466" cy="192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7" name="文本框 31"/>
          <p:cNvSpPr txBox="1"/>
          <p:nvPr/>
        </p:nvSpPr>
        <p:spPr>
          <a:xfrm>
            <a:off x="9601281" y="2152527"/>
            <a:ext cx="2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grpSp>
        <p:nvGrpSpPr>
          <p:cNvPr id="752" name="组合 35"/>
          <p:cNvGrpSpPr/>
          <p:nvPr/>
        </p:nvGrpSpPr>
        <p:grpSpPr>
          <a:xfrm>
            <a:off x="1796702" y="3034046"/>
            <a:ext cx="1659321" cy="1358957"/>
            <a:chOff x="11824" y="3742"/>
            <a:chExt cx="5442" cy="4402"/>
          </a:xfrm>
        </p:grpSpPr>
        <p:grpSp>
          <p:nvGrpSpPr>
            <p:cNvPr id="753" name="组合 29"/>
            <p:cNvGrpSpPr/>
            <p:nvPr/>
          </p:nvGrpSpPr>
          <p:grpSpPr>
            <a:xfrm>
              <a:off x="11824" y="3742"/>
              <a:ext cx="5442" cy="4402"/>
              <a:chOff x="11794" y="3757"/>
              <a:chExt cx="5442" cy="4402"/>
            </a:xfrm>
          </p:grpSpPr>
          <p:grpSp>
            <p:nvGrpSpPr>
              <p:cNvPr id="757" name="组合 23"/>
              <p:cNvGrpSpPr/>
              <p:nvPr/>
            </p:nvGrpSpPr>
            <p:grpSpPr>
              <a:xfrm>
                <a:off x="12295" y="3757"/>
                <a:ext cx="4432" cy="4402"/>
                <a:chOff x="12037" y="4402"/>
                <a:chExt cx="4432" cy="4402"/>
              </a:xfrm>
            </p:grpSpPr>
            <p:sp>
              <p:nvSpPr>
                <p:cNvPr id="762" name="同心圆 15"/>
                <p:cNvSpPr/>
                <p:nvPr/>
              </p:nvSpPr>
              <p:spPr>
                <a:xfrm>
                  <a:off x="12037" y="4402"/>
                  <a:ext cx="4432" cy="4403"/>
                </a:xfrm>
                <a:prstGeom prst="don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63" name="直接连接符 16"/>
                <p:cNvCxnSpPr>
                  <a:stCxn id="762" idx="0"/>
                </p:cNvCxnSpPr>
                <p:nvPr/>
              </p:nvCxnSpPr>
              <p:spPr>
                <a:xfrm>
                  <a:off x="14253" y="4402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4" name="直接连接符 17"/>
                <p:cNvCxnSpPr/>
                <p:nvPr/>
              </p:nvCxnSpPr>
              <p:spPr>
                <a:xfrm>
                  <a:off x="14274" y="7700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5" name="直接连接符 18"/>
                <p:cNvCxnSpPr>
                  <a:stCxn id="762" idx="2"/>
                </p:cNvCxnSpPr>
                <p:nvPr/>
              </p:nvCxnSpPr>
              <p:spPr>
                <a:xfrm>
                  <a:off x="12037" y="6604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6" name="直接连接符 19"/>
                <p:cNvCxnSpPr/>
                <p:nvPr/>
              </p:nvCxnSpPr>
              <p:spPr>
                <a:xfrm>
                  <a:off x="15379" y="6611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8" name="文本框 24"/>
              <p:cNvSpPr txBox="1"/>
              <p:nvPr/>
            </p:nvSpPr>
            <p:spPr>
              <a:xfrm>
                <a:off x="11825" y="3907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759" name="文本框 26"/>
              <p:cNvSpPr txBox="1"/>
              <p:nvPr/>
            </p:nvSpPr>
            <p:spPr>
              <a:xfrm>
                <a:off x="16361" y="3964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</a:p>
            </p:txBody>
          </p:sp>
          <p:sp>
            <p:nvSpPr>
              <p:cNvPr id="760" name="文本框 27"/>
              <p:cNvSpPr txBox="1"/>
              <p:nvPr/>
            </p:nvSpPr>
            <p:spPr>
              <a:xfrm>
                <a:off x="11794" y="6850"/>
                <a:ext cx="672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</a:p>
            </p:txBody>
          </p:sp>
          <p:sp>
            <p:nvSpPr>
              <p:cNvPr id="761" name="文本框 28"/>
              <p:cNvSpPr txBox="1"/>
              <p:nvPr/>
            </p:nvSpPr>
            <p:spPr>
              <a:xfrm>
                <a:off x="16285" y="6631"/>
                <a:ext cx="647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</a:p>
            </p:txBody>
          </p:sp>
        </p:grpSp>
        <p:grpSp>
          <p:nvGrpSpPr>
            <p:cNvPr id="754" name="组合 33"/>
            <p:cNvGrpSpPr/>
            <p:nvPr/>
          </p:nvGrpSpPr>
          <p:grpSpPr>
            <a:xfrm>
              <a:off x="15232" y="4456"/>
              <a:ext cx="1120" cy="3205"/>
              <a:chOff x="15232" y="4456"/>
              <a:chExt cx="1120" cy="3205"/>
            </a:xfrm>
          </p:grpSpPr>
          <p:sp>
            <p:nvSpPr>
              <p:cNvPr id="755" name="文本框 31"/>
              <p:cNvSpPr txBox="1"/>
              <p:nvPr/>
            </p:nvSpPr>
            <p:spPr>
              <a:xfrm>
                <a:off x="15232" y="4456"/>
                <a:ext cx="875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</p:txBody>
          </p:sp>
          <p:sp>
            <p:nvSpPr>
              <p:cNvPr id="756" name="文本框 32"/>
              <p:cNvSpPr txBox="1"/>
              <p:nvPr/>
            </p:nvSpPr>
            <p:spPr>
              <a:xfrm>
                <a:off x="15477" y="6805"/>
                <a:ext cx="875" cy="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</p:txBody>
          </p:sp>
        </p:grpSp>
      </p:grpSp>
      <p:sp>
        <p:nvSpPr>
          <p:cNvPr id="767" name="文本框 31"/>
          <p:cNvSpPr txBox="1"/>
          <p:nvPr/>
        </p:nvSpPr>
        <p:spPr>
          <a:xfrm>
            <a:off x="1352343" y="4196880"/>
            <a:ext cx="80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Rear</a:t>
            </a:r>
          </a:p>
        </p:txBody>
      </p:sp>
      <p:cxnSp>
        <p:nvCxnSpPr>
          <p:cNvPr id="768" name="직선 화살표 연결선 767"/>
          <p:cNvCxnSpPr>
            <a:endCxn id="762" idx="3"/>
          </p:cNvCxnSpPr>
          <p:nvPr/>
        </p:nvCxnSpPr>
        <p:spPr>
          <a:xfrm flipV="1">
            <a:off x="1965849" y="4194252"/>
            <a:ext cx="181515" cy="199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0" name="文本框 31"/>
          <p:cNvSpPr txBox="1"/>
          <p:nvPr/>
        </p:nvSpPr>
        <p:spPr>
          <a:xfrm>
            <a:off x="3331374" y="4155946"/>
            <a:ext cx="7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Front</a:t>
            </a:r>
          </a:p>
        </p:txBody>
      </p:sp>
      <p:cxnSp>
        <p:nvCxnSpPr>
          <p:cNvPr id="771" name="직선 화살표 연결선 770"/>
          <p:cNvCxnSpPr>
            <a:endCxn id="756" idx="3"/>
          </p:cNvCxnSpPr>
          <p:nvPr/>
        </p:nvCxnSpPr>
        <p:spPr>
          <a:xfrm flipH="1" flipV="1">
            <a:off x="3177335" y="4111765"/>
            <a:ext cx="219373" cy="238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2" name="文本框 31"/>
          <p:cNvSpPr txBox="1"/>
          <p:nvPr/>
        </p:nvSpPr>
        <p:spPr>
          <a:xfrm>
            <a:off x="2120476" y="3793183"/>
            <a:ext cx="2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grpSp>
        <p:nvGrpSpPr>
          <p:cNvPr id="773" name="组合 35"/>
          <p:cNvGrpSpPr/>
          <p:nvPr/>
        </p:nvGrpSpPr>
        <p:grpSpPr>
          <a:xfrm>
            <a:off x="5272231" y="3117190"/>
            <a:ext cx="1659321" cy="1358957"/>
            <a:chOff x="11824" y="3742"/>
            <a:chExt cx="5442" cy="4402"/>
          </a:xfrm>
        </p:grpSpPr>
        <p:grpSp>
          <p:nvGrpSpPr>
            <p:cNvPr id="774" name="组合 29"/>
            <p:cNvGrpSpPr/>
            <p:nvPr/>
          </p:nvGrpSpPr>
          <p:grpSpPr>
            <a:xfrm>
              <a:off x="11824" y="3742"/>
              <a:ext cx="5442" cy="4402"/>
              <a:chOff x="11794" y="3757"/>
              <a:chExt cx="5442" cy="4402"/>
            </a:xfrm>
          </p:grpSpPr>
          <p:grpSp>
            <p:nvGrpSpPr>
              <p:cNvPr id="778" name="组合 23"/>
              <p:cNvGrpSpPr/>
              <p:nvPr/>
            </p:nvGrpSpPr>
            <p:grpSpPr>
              <a:xfrm>
                <a:off x="12295" y="3757"/>
                <a:ext cx="4432" cy="4402"/>
                <a:chOff x="12037" y="4402"/>
                <a:chExt cx="4432" cy="4402"/>
              </a:xfrm>
            </p:grpSpPr>
            <p:sp>
              <p:nvSpPr>
                <p:cNvPr id="783" name="同心圆 15"/>
                <p:cNvSpPr/>
                <p:nvPr/>
              </p:nvSpPr>
              <p:spPr>
                <a:xfrm>
                  <a:off x="12037" y="4402"/>
                  <a:ext cx="4432" cy="4403"/>
                </a:xfrm>
                <a:prstGeom prst="don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4" name="直接连接符 16"/>
                <p:cNvCxnSpPr>
                  <a:stCxn id="783" idx="0"/>
                </p:cNvCxnSpPr>
                <p:nvPr/>
              </p:nvCxnSpPr>
              <p:spPr>
                <a:xfrm>
                  <a:off x="14253" y="4402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5" name="直接连接符 17"/>
                <p:cNvCxnSpPr/>
                <p:nvPr/>
              </p:nvCxnSpPr>
              <p:spPr>
                <a:xfrm>
                  <a:off x="14274" y="7700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6" name="直接连接符 18"/>
                <p:cNvCxnSpPr>
                  <a:stCxn id="783" idx="2"/>
                </p:cNvCxnSpPr>
                <p:nvPr/>
              </p:nvCxnSpPr>
              <p:spPr>
                <a:xfrm>
                  <a:off x="12037" y="6604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7" name="直接连接符 19"/>
                <p:cNvCxnSpPr/>
                <p:nvPr/>
              </p:nvCxnSpPr>
              <p:spPr>
                <a:xfrm>
                  <a:off x="15379" y="6611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9" name="文本框 24"/>
              <p:cNvSpPr txBox="1"/>
              <p:nvPr/>
            </p:nvSpPr>
            <p:spPr>
              <a:xfrm>
                <a:off x="11825" y="3907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780" name="文本框 26"/>
              <p:cNvSpPr txBox="1"/>
              <p:nvPr/>
            </p:nvSpPr>
            <p:spPr>
              <a:xfrm>
                <a:off x="16361" y="3964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</a:p>
            </p:txBody>
          </p:sp>
          <p:sp>
            <p:nvSpPr>
              <p:cNvPr id="781" name="文本框 27"/>
              <p:cNvSpPr txBox="1"/>
              <p:nvPr/>
            </p:nvSpPr>
            <p:spPr>
              <a:xfrm>
                <a:off x="11794" y="6850"/>
                <a:ext cx="672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</a:p>
            </p:txBody>
          </p:sp>
          <p:sp>
            <p:nvSpPr>
              <p:cNvPr id="782" name="文本框 28"/>
              <p:cNvSpPr txBox="1"/>
              <p:nvPr/>
            </p:nvSpPr>
            <p:spPr>
              <a:xfrm>
                <a:off x="16285" y="6631"/>
                <a:ext cx="647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</a:p>
            </p:txBody>
          </p:sp>
        </p:grpSp>
        <p:grpSp>
          <p:nvGrpSpPr>
            <p:cNvPr id="775" name="组合 33"/>
            <p:cNvGrpSpPr/>
            <p:nvPr/>
          </p:nvGrpSpPr>
          <p:grpSpPr>
            <a:xfrm>
              <a:off x="15232" y="4456"/>
              <a:ext cx="1120" cy="3205"/>
              <a:chOff x="15232" y="4456"/>
              <a:chExt cx="1120" cy="3205"/>
            </a:xfrm>
          </p:grpSpPr>
          <p:sp>
            <p:nvSpPr>
              <p:cNvPr id="776" name="文本框 31"/>
              <p:cNvSpPr txBox="1"/>
              <p:nvPr/>
            </p:nvSpPr>
            <p:spPr>
              <a:xfrm>
                <a:off x="15232" y="4456"/>
                <a:ext cx="875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</p:txBody>
          </p:sp>
          <p:sp>
            <p:nvSpPr>
              <p:cNvPr id="777" name="文本框 32"/>
              <p:cNvSpPr txBox="1"/>
              <p:nvPr/>
            </p:nvSpPr>
            <p:spPr>
              <a:xfrm>
                <a:off x="15477" y="6805"/>
                <a:ext cx="875" cy="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</p:txBody>
          </p:sp>
        </p:grpSp>
      </p:grpSp>
      <p:sp>
        <p:nvSpPr>
          <p:cNvPr id="788" name="文本框 31"/>
          <p:cNvSpPr txBox="1"/>
          <p:nvPr/>
        </p:nvSpPr>
        <p:spPr>
          <a:xfrm>
            <a:off x="4827872" y="4280024"/>
            <a:ext cx="80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Rear</a:t>
            </a:r>
          </a:p>
        </p:txBody>
      </p:sp>
      <p:cxnSp>
        <p:nvCxnSpPr>
          <p:cNvPr id="789" name="직선 화살표 연결선 788"/>
          <p:cNvCxnSpPr>
            <a:endCxn id="783" idx="3"/>
          </p:cNvCxnSpPr>
          <p:nvPr/>
        </p:nvCxnSpPr>
        <p:spPr>
          <a:xfrm flipV="1">
            <a:off x="5441378" y="4277396"/>
            <a:ext cx="181515" cy="199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文本框 31"/>
          <p:cNvSpPr txBox="1"/>
          <p:nvPr/>
        </p:nvSpPr>
        <p:spPr>
          <a:xfrm>
            <a:off x="4878843" y="4494767"/>
            <a:ext cx="7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Front</a:t>
            </a:r>
          </a:p>
        </p:txBody>
      </p:sp>
      <p:cxnSp>
        <p:nvCxnSpPr>
          <p:cNvPr id="791" name="직선 화살표 연결선 790"/>
          <p:cNvCxnSpPr/>
          <p:nvPr/>
        </p:nvCxnSpPr>
        <p:spPr>
          <a:xfrm flipV="1">
            <a:off x="5560662" y="4381548"/>
            <a:ext cx="189060" cy="1964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3" name="组合 35"/>
          <p:cNvGrpSpPr/>
          <p:nvPr/>
        </p:nvGrpSpPr>
        <p:grpSpPr>
          <a:xfrm>
            <a:off x="8172341" y="3279426"/>
            <a:ext cx="1659321" cy="1358957"/>
            <a:chOff x="11824" y="3742"/>
            <a:chExt cx="5442" cy="4402"/>
          </a:xfrm>
        </p:grpSpPr>
        <p:grpSp>
          <p:nvGrpSpPr>
            <p:cNvPr id="794" name="组合 29"/>
            <p:cNvGrpSpPr/>
            <p:nvPr/>
          </p:nvGrpSpPr>
          <p:grpSpPr>
            <a:xfrm>
              <a:off x="11824" y="3742"/>
              <a:ext cx="5442" cy="4402"/>
              <a:chOff x="11794" y="3757"/>
              <a:chExt cx="5442" cy="4402"/>
            </a:xfrm>
          </p:grpSpPr>
          <p:grpSp>
            <p:nvGrpSpPr>
              <p:cNvPr id="798" name="组合 23"/>
              <p:cNvGrpSpPr/>
              <p:nvPr/>
            </p:nvGrpSpPr>
            <p:grpSpPr>
              <a:xfrm>
                <a:off x="12295" y="3757"/>
                <a:ext cx="4432" cy="4402"/>
                <a:chOff x="12037" y="4402"/>
                <a:chExt cx="4432" cy="4402"/>
              </a:xfrm>
            </p:grpSpPr>
            <p:sp>
              <p:nvSpPr>
                <p:cNvPr id="803" name="同心圆 15"/>
                <p:cNvSpPr/>
                <p:nvPr/>
              </p:nvSpPr>
              <p:spPr>
                <a:xfrm>
                  <a:off x="12037" y="4402"/>
                  <a:ext cx="4432" cy="4403"/>
                </a:xfrm>
                <a:prstGeom prst="don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04" name="直接连接符 16"/>
                <p:cNvCxnSpPr>
                  <a:stCxn id="803" idx="0"/>
                </p:cNvCxnSpPr>
                <p:nvPr/>
              </p:nvCxnSpPr>
              <p:spPr>
                <a:xfrm>
                  <a:off x="14253" y="4402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直接连接符 17"/>
                <p:cNvCxnSpPr/>
                <p:nvPr/>
              </p:nvCxnSpPr>
              <p:spPr>
                <a:xfrm>
                  <a:off x="14274" y="7700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6" name="直接连接符 18"/>
                <p:cNvCxnSpPr>
                  <a:stCxn id="803" idx="2"/>
                </p:cNvCxnSpPr>
                <p:nvPr/>
              </p:nvCxnSpPr>
              <p:spPr>
                <a:xfrm>
                  <a:off x="12037" y="6604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直接连接符 19"/>
                <p:cNvCxnSpPr/>
                <p:nvPr/>
              </p:nvCxnSpPr>
              <p:spPr>
                <a:xfrm>
                  <a:off x="15379" y="6611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9" name="文本框 24"/>
              <p:cNvSpPr txBox="1"/>
              <p:nvPr/>
            </p:nvSpPr>
            <p:spPr>
              <a:xfrm>
                <a:off x="11825" y="3907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800" name="文本框 26"/>
              <p:cNvSpPr txBox="1"/>
              <p:nvPr/>
            </p:nvSpPr>
            <p:spPr>
              <a:xfrm>
                <a:off x="16361" y="3964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</a:p>
            </p:txBody>
          </p:sp>
          <p:sp>
            <p:nvSpPr>
              <p:cNvPr id="801" name="文本框 27"/>
              <p:cNvSpPr txBox="1"/>
              <p:nvPr/>
            </p:nvSpPr>
            <p:spPr>
              <a:xfrm>
                <a:off x="11794" y="6850"/>
                <a:ext cx="672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</a:p>
            </p:txBody>
          </p:sp>
          <p:sp>
            <p:nvSpPr>
              <p:cNvPr id="802" name="文本框 28"/>
              <p:cNvSpPr txBox="1"/>
              <p:nvPr/>
            </p:nvSpPr>
            <p:spPr>
              <a:xfrm>
                <a:off x="16285" y="6631"/>
                <a:ext cx="647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</a:p>
            </p:txBody>
          </p:sp>
        </p:grpSp>
        <p:grpSp>
          <p:nvGrpSpPr>
            <p:cNvPr id="795" name="组合 33"/>
            <p:cNvGrpSpPr/>
            <p:nvPr/>
          </p:nvGrpSpPr>
          <p:grpSpPr>
            <a:xfrm>
              <a:off x="15232" y="4456"/>
              <a:ext cx="1120" cy="3205"/>
              <a:chOff x="15232" y="4456"/>
              <a:chExt cx="1120" cy="3205"/>
            </a:xfrm>
          </p:grpSpPr>
          <p:sp>
            <p:nvSpPr>
              <p:cNvPr id="796" name="文本框 31"/>
              <p:cNvSpPr txBox="1"/>
              <p:nvPr/>
            </p:nvSpPr>
            <p:spPr>
              <a:xfrm>
                <a:off x="15232" y="4456"/>
                <a:ext cx="875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</p:txBody>
          </p:sp>
          <p:sp>
            <p:nvSpPr>
              <p:cNvPr id="797" name="文本框 32"/>
              <p:cNvSpPr txBox="1"/>
              <p:nvPr/>
            </p:nvSpPr>
            <p:spPr>
              <a:xfrm>
                <a:off x="15477" y="6805"/>
                <a:ext cx="875" cy="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</p:txBody>
          </p:sp>
        </p:grpSp>
      </p:grpSp>
      <p:sp>
        <p:nvSpPr>
          <p:cNvPr id="808" name="文本框 31"/>
          <p:cNvSpPr txBox="1"/>
          <p:nvPr/>
        </p:nvSpPr>
        <p:spPr>
          <a:xfrm>
            <a:off x="7696986" y="4442260"/>
            <a:ext cx="80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Front</a:t>
            </a:r>
          </a:p>
        </p:txBody>
      </p:sp>
      <p:cxnSp>
        <p:nvCxnSpPr>
          <p:cNvPr id="809" name="직선 화살표 연결선 808"/>
          <p:cNvCxnSpPr>
            <a:endCxn id="803" idx="3"/>
          </p:cNvCxnSpPr>
          <p:nvPr/>
        </p:nvCxnSpPr>
        <p:spPr>
          <a:xfrm flipV="1">
            <a:off x="8341488" y="4439632"/>
            <a:ext cx="181515" cy="199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0" name="文本框 31"/>
          <p:cNvSpPr txBox="1"/>
          <p:nvPr/>
        </p:nvSpPr>
        <p:spPr>
          <a:xfrm>
            <a:off x="7744362" y="3045324"/>
            <a:ext cx="7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Rear</a:t>
            </a:r>
          </a:p>
        </p:txBody>
      </p:sp>
      <p:cxnSp>
        <p:nvCxnSpPr>
          <p:cNvPr id="811" name="직선 화살표 연결선 810"/>
          <p:cNvCxnSpPr>
            <a:endCxn id="803" idx="1"/>
          </p:cNvCxnSpPr>
          <p:nvPr/>
        </p:nvCxnSpPr>
        <p:spPr>
          <a:xfrm>
            <a:off x="8338502" y="3293375"/>
            <a:ext cx="184501" cy="1851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2" name="文本框 31"/>
          <p:cNvSpPr txBox="1"/>
          <p:nvPr/>
        </p:nvSpPr>
        <p:spPr>
          <a:xfrm>
            <a:off x="8493701" y="3428315"/>
            <a:ext cx="2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en-US" altLang="zh-CN" dirty="0"/>
          </a:p>
        </p:txBody>
      </p:sp>
      <p:grpSp>
        <p:nvGrpSpPr>
          <p:cNvPr id="813" name="组合 35"/>
          <p:cNvGrpSpPr/>
          <p:nvPr/>
        </p:nvGrpSpPr>
        <p:grpSpPr>
          <a:xfrm>
            <a:off x="691772" y="4938491"/>
            <a:ext cx="1659321" cy="1358957"/>
            <a:chOff x="11824" y="3742"/>
            <a:chExt cx="5442" cy="4402"/>
          </a:xfrm>
        </p:grpSpPr>
        <p:grpSp>
          <p:nvGrpSpPr>
            <p:cNvPr id="814" name="组合 29"/>
            <p:cNvGrpSpPr/>
            <p:nvPr/>
          </p:nvGrpSpPr>
          <p:grpSpPr>
            <a:xfrm>
              <a:off x="11824" y="3742"/>
              <a:ext cx="5442" cy="4402"/>
              <a:chOff x="11794" y="3757"/>
              <a:chExt cx="5442" cy="4402"/>
            </a:xfrm>
          </p:grpSpPr>
          <p:grpSp>
            <p:nvGrpSpPr>
              <p:cNvPr id="818" name="组合 23"/>
              <p:cNvGrpSpPr/>
              <p:nvPr/>
            </p:nvGrpSpPr>
            <p:grpSpPr>
              <a:xfrm>
                <a:off x="12295" y="3757"/>
                <a:ext cx="4432" cy="4402"/>
                <a:chOff x="12037" y="4402"/>
                <a:chExt cx="4432" cy="4402"/>
              </a:xfrm>
            </p:grpSpPr>
            <p:sp>
              <p:nvSpPr>
                <p:cNvPr id="823" name="同心圆 15"/>
                <p:cNvSpPr/>
                <p:nvPr/>
              </p:nvSpPr>
              <p:spPr>
                <a:xfrm>
                  <a:off x="12037" y="4402"/>
                  <a:ext cx="4432" cy="4403"/>
                </a:xfrm>
                <a:prstGeom prst="don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4" name="直接连接符 16"/>
                <p:cNvCxnSpPr>
                  <a:stCxn id="823" idx="0"/>
                </p:cNvCxnSpPr>
                <p:nvPr/>
              </p:nvCxnSpPr>
              <p:spPr>
                <a:xfrm>
                  <a:off x="14253" y="4402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5" name="直接连接符 17"/>
                <p:cNvCxnSpPr/>
                <p:nvPr/>
              </p:nvCxnSpPr>
              <p:spPr>
                <a:xfrm>
                  <a:off x="14274" y="7700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6" name="直接连接符 18"/>
                <p:cNvCxnSpPr>
                  <a:stCxn id="823" idx="2"/>
                </p:cNvCxnSpPr>
                <p:nvPr/>
              </p:nvCxnSpPr>
              <p:spPr>
                <a:xfrm>
                  <a:off x="12037" y="6604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7" name="直接连接符 19"/>
                <p:cNvCxnSpPr/>
                <p:nvPr/>
              </p:nvCxnSpPr>
              <p:spPr>
                <a:xfrm>
                  <a:off x="15379" y="6611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9" name="文本框 24"/>
              <p:cNvSpPr txBox="1"/>
              <p:nvPr/>
            </p:nvSpPr>
            <p:spPr>
              <a:xfrm>
                <a:off x="11825" y="3907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820" name="文本框 26"/>
              <p:cNvSpPr txBox="1"/>
              <p:nvPr/>
            </p:nvSpPr>
            <p:spPr>
              <a:xfrm>
                <a:off x="16361" y="3964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</a:p>
            </p:txBody>
          </p:sp>
          <p:sp>
            <p:nvSpPr>
              <p:cNvPr id="821" name="文本框 27"/>
              <p:cNvSpPr txBox="1"/>
              <p:nvPr/>
            </p:nvSpPr>
            <p:spPr>
              <a:xfrm>
                <a:off x="11794" y="6850"/>
                <a:ext cx="672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</a:p>
            </p:txBody>
          </p:sp>
          <p:sp>
            <p:nvSpPr>
              <p:cNvPr id="822" name="文本框 28"/>
              <p:cNvSpPr txBox="1"/>
              <p:nvPr/>
            </p:nvSpPr>
            <p:spPr>
              <a:xfrm>
                <a:off x="16285" y="6631"/>
                <a:ext cx="647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</a:p>
            </p:txBody>
          </p:sp>
        </p:grpSp>
        <p:grpSp>
          <p:nvGrpSpPr>
            <p:cNvPr id="815" name="组合 33"/>
            <p:cNvGrpSpPr/>
            <p:nvPr/>
          </p:nvGrpSpPr>
          <p:grpSpPr>
            <a:xfrm>
              <a:off x="15106" y="4231"/>
              <a:ext cx="1246" cy="3430"/>
              <a:chOff x="15106" y="4231"/>
              <a:chExt cx="1246" cy="3430"/>
            </a:xfrm>
          </p:grpSpPr>
          <p:sp>
            <p:nvSpPr>
              <p:cNvPr id="816" name="文本框 31"/>
              <p:cNvSpPr txBox="1"/>
              <p:nvPr/>
            </p:nvSpPr>
            <p:spPr>
              <a:xfrm>
                <a:off x="15106" y="4231"/>
                <a:ext cx="875" cy="1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</a:p>
            </p:txBody>
          </p:sp>
          <p:sp>
            <p:nvSpPr>
              <p:cNvPr id="817" name="文本框 32"/>
              <p:cNvSpPr txBox="1"/>
              <p:nvPr/>
            </p:nvSpPr>
            <p:spPr>
              <a:xfrm>
                <a:off x="15477" y="6805"/>
                <a:ext cx="875" cy="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</p:txBody>
          </p:sp>
        </p:grpSp>
      </p:grpSp>
      <p:sp>
        <p:nvSpPr>
          <p:cNvPr id="828" name="文本框 31"/>
          <p:cNvSpPr txBox="1"/>
          <p:nvPr/>
        </p:nvSpPr>
        <p:spPr>
          <a:xfrm>
            <a:off x="216417" y="6101325"/>
            <a:ext cx="80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Front</a:t>
            </a:r>
          </a:p>
        </p:txBody>
      </p:sp>
      <p:cxnSp>
        <p:nvCxnSpPr>
          <p:cNvPr id="829" name="직선 화살표 연결선 828"/>
          <p:cNvCxnSpPr>
            <a:endCxn id="823" idx="3"/>
          </p:cNvCxnSpPr>
          <p:nvPr/>
        </p:nvCxnSpPr>
        <p:spPr>
          <a:xfrm flipV="1">
            <a:off x="860919" y="6098697"/>
            <a:ext cx="181515" cy="199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0" name="文本框 31"/>
          <p:cNvSpPr txBox="1"/>
          <p:nvPr/>
        </p:nvSpPr>
        <p:spPr>
          <a:xfrm>
            <a:off x="2130801" y="4739723"/>
            <a:ext cx="7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Rear</a:t>
            </a:r>
          </a:p>
        </p:txBody>
      </p:sp>
      <p:cxnSp>
        <p:nvCxnSpPr>
          <p:cNvPr id="831" name="직선 화살표 연결선 830"/>
          <p:cNvCxnSpPr>
            <a:stCxn id="820" idx="0"/>
            <a:endCxn id="823" idx="7"/>
          </p:cNvCxnSpPr>
          <p:nvPr/>
        </p:nvCxnSpPr>
        <p:spPr>
          <a:xfrm flipH="1">
            <a:off x="1997992" y="5002395"/>
            <a:ext cx="219703" cy="135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2" name="文本框 31"/>
          <p:cNvSpPr txBox="1"/>
          <p:nvPr/>
        </p:nvSpPr>
        <p:spPr>
          <a:xfrm>
            <a:off x="1013132" y="5087380"/>
            <a:ext cx="2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en-US" altLang="zh-CN" dirty="0"/>
          </a:p>
        </p:txBody>
      </p:sp>
      <p:grpSp>
        <p:nvGrpSpPr>
          <p:cNvPr id="853" name="组合 35"/>
          <p:cNvGrpSpPr/>
          <p:nvPr/>
        </p:nvGrpSpPr>
        <p:grpSpPr>
          <a:xfrm>
            <a:off x="3085759" y="4906942"/>
            <a:ext cx="1659321" cy="1358957"/>
            <a:chOff x="11824" y="3742"/>
            <a:chExt cx="5442" cy="4402"/>
          </a:xfrm>
        </p:grpSpPr>
        <p:grpSp>
          <p:nvGrpSpPr>
            <p:cNvPr id="854" name="组合 29"/>
            <p:cNvGrpSpPr/>
            <p:nvPr/>
          </p:nvGrpSpPr>
          <p:grpSpPr>
            <a:xfrm>
              <a:off x="11824" y="3742"/>
              <a:ext cx="5442" cy="4402"/>
              <a:chOff x="11794" y="3757"/>
              <a:chExt cx="5442" cy="4402"/>
            </a:xfrm>
          </p:grpSpPr>
          <p:grpSp>
            <p:nvGrpSpPr>
              <p:cNvPr id="858" name="组合 23"/>
              <p:cNvGrpSpPr/>
              <p:nvPr/>
            </p:nvGrpSpPr>
            <p:grpSpPr>
              <a:xfrm>
                <a:off x="12295" y="3757"/>
                <a:ext cx="4432" cy="4402"/>
                <a:chOff x="12037" y="4402"/>
                <a:chExt cx="4432" cy="4402"/>
              </a:xfrm>
            </p:grpSpPr>
            <p:sp>
              <p:nvSpPr>
                <p:cNvPr id="863" name="同心圆 15"/>
                <p:cNvSpPr/>
                <p:nvPr/>
              </p:nvSpPr>
              <p:spPr>
                <a:xfrm>
                  <a:off x="12037" y="4402"/>
                  <a:ext cx="4432" cy="4403"/>
                </a:xfrm>
                <a:prstGeom prst="don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64" name="直接连接符 16"/>
                <p:cNvCxnSpPr>
                  <a:stCxn id="863" idx="0"/>
                </p:cNvCxnSpPr>
                <p:nvPr/>
              </p:nvCxnSpPr>
              <p:spPr>
                <a:xfrm>
                  <a:off x="14253" y="4402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直接连接符 17"/>
                <p:cNvCxnSpPr/>
                <p:nvPr/>
              </p:nvCxnSpPr>
              <p:spPr>
                <a:xfrm>
                  <a:off x="14274" y="7700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6" name="直接连接符 18"/>
                <p:cNvCxnSpPr>
                  <a:stCxn id="863" idx="2"/>
                </p:cNvCxnSpPr>
                <p:nvPr/>
              </p:nvCxnSpPr>
              <p:spPr>
                <a:xfrm>
                  <a:off x="12037" y="6604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直接连接符 19"/>
                <p:cNvCxnSpPr/>
                <p:nvPr/>
              </p:nvCxnSpPr>
              <p:spPr>
                <a:xfrm>
                  <a:off x="15379" y="6611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9" name="文本框 24"/>
              <p:cNvSpPr txBox="1"/>
              <p:nvPr/>
            </p:nvSpPr>
            <p:spPr>
              <a:xfrm>
                <a:off x="11825" y="3907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860" name="文本框 26"/>
              <p:cNvSpPr txBox="1"/>
              <p:nvPr/>
            </p:nvSpPr>
            <p:spPr>
              <a:xfrm>
                <a:off x="16361" y="3964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</a:p>
            </p:txBody>
          </p:sp>
          <p:sp>
            <p:nvSpPr>
              <p:cNvPr id="861" name="文本框 27"/>
              <p:cNvSpPr txBox="1"/>
              <p:nvPr/>
            </p:nvSpPr>
            <p:spPr>
              <a:xfrm>
                <a:off x="11794" y="6850"/>
                <a:ext cx="672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</a:p>
            </p:txBody>
          </p:sp>
          <p:sp>
            <p:nvSpPr>
              <p:cNvPr id="862" name="文本框 28"/>
              <p:cNvSpPr txBox="1"/>
              <p:nvPr/>
            </p:nvSpPr>
            <p:spPr>
              <a:xfrm>
                <a:off x="16285" y="6631"/>
                <a:ext cx="647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</a:p>
            </p:txBody>
          </p:sp>
        </p:grpSp>
        <p:grpSp>
          <p:nvGrpSpPr>
            <p:cNvPr id="855" name="组合 33"/>
            <p:cNvGrpSpPr/>
            <p:nvPr/>
          </p:nvGrpSpPr>
          <p:grpSpPr>
            <a:xfrm>
              <a:off x="15106" y="4231"/>
              <a:ext cx="1246" cy="3430"/>
              <a:chOff x="15106" y="4231"/>
              <a:chExt cx="1246" cy="3430"/>
            </a:xfrm>
          </p:grpSpPr>
          <p:sp>
            <p:nvSpPr>
              <p:cNvPr id="856" name="文本框 31"/>
              <p:cNvSpPr txBox="1"/>
              <p:nvPr/>
            </p:nvSpPr>
            <p:spPr>
              <a:xfrm>
                <a:off x="15106" y="4231"/>
                <a:ext cx="875" cy="1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</a:p>
            </p:txBody>
          </p:sp>
          <p:sp>
            <p:nvSpPr>
              <p:cNvPr id="857" name="文本框 32"/>
              <p:cNvSpPr txBox="1"/>
              <p:nvPr/>
            </p:nvSpPr>
            <p:spPr>
              <a:xfrm>
                <a:off x="15477" y="6805"/>
                <a:ext cx="875" cy="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</p:txBody>
          </p:sp>
        </p:grpSp>
      </p:grpSp>
      <p:sp>
        <p:nvSpPr>
          <p:cNvPr id="868" name="文本框 31"/>
          <p:cNvSpPr txBox="1"/>
          <p:nvPr/>
        </p:nvSpPr>
        <p:spPr>
          <a:xfrm>
            <a:off x="2610404" y="6069776"/>
            <a:ext cx="80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Front</a:t>
            </a:r>
          </a:p>
        </p:txBody>
      </p:sp>
      <p:cxnSp>
        <p:nvCxnSpPr>
          <p:cNvPr id="869" name="직선 화살표 연결선 868"/>
          <p:cNvCxnSpPr>
            <a:endCxn id="863" idx="3"/>
          </p:cNvCxnSpPr>
          <p:nvPr/>
        </p:nvCxnSpPr>
        <p:spPr>
          <a:xfrm flipV="1">
            <a:off x="3254906" y="6067148"/>
            <a:ext cx="181515" cy="199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0" name="文本框 31"/>
          <p:cNvSpPr txBox="1"/>
          <p:nvPr/>
        </p:nvSpPr>
        <p:spPr>
          <a:xfrm>
            <a:off x="4393151" y="6088333"/>
            <a:ext cx="7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Rear</a:t>
            </a:r>
          </a:p>
        </p:txBody>
      </p:sp>
      <p:cxnSp>
        <p:nvCxnSpPr>
          <p:cNvPr id="871" name="직선 화살표 연결선 870"/>
          <p:cNvCxnSpPr>
            <a:endCxn id="857" idx="2"/>
          </p:cNvCxnSpPr>
          <p:nvPr/>
        </p:nvCxnSpPr>
        <p:spPr>
          <a:xfrm flipH="1" flipV="1">
            <a:off x="4332994" y="6116790"/>
            <a:ext cx="133398" cy="149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2" name="文本框 31"/>
          <p:cNvSpPr txBox="1"/>
          <p:nvPr/>
        </p:nvSpPr>
        <p:spPr>
          <a:xfrm>
            <a:off x="3407119" y="5055831"/>
            <a:ext cx="2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893" name="文本框 31"/>
          <p:cNvSpPr txBox="1"/>
          <p:nvPr/>
        </p:nvSpPr>
        <p:spPr>
          <a:xfrm>
            <a:off x="4092962" y="5735460"/>
            <a:ext cx="266796" cy="36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</a:p>
        </p:txBody>
      </p:sp>
      <p:grpSp>
        <p:nvGrpSpPr>
          <p:cNvPr id="894" name="组合 35"/>
          <p:cNvGrpSpPr/>
          <p:nvPr/>
        </p:nvGrpSpPr>
        <p:grpSpPr>
          <a:xfrm>
            <a:off x="6091816" y="4887971"/>
            <a:ext cx="1659321" cy="1358957"/>
            <a:chOff x="11824" y="3742"/>
            <a:chExt cx="5442" cy="4402"/>
          </a:xfrm>
        </p:grpSpPr>
        <p:grpSp>
          <p:nvGrpSpPr>
            <p:cNvPr id="895" name="组合 29"/>
            <p:cNvGrpSpPr/>
            <p:nvPr/>
          </p:nvGrpSpPr>
          <p:grpSpPr>
            <a:xfrm>
              <a:off x="11824" y="3742"/>
              <a:ext cx="5442" cy="4402"/>
              <a:chOff x="11794" y="3757"/>
              <a:chExt cx="5442" cy="4402"/>
            </a:xfrm>
          </p:grpSpPr>
          <p:grpSp>
            <p:nvGrpSpPr>
              <p:cNvPr id="899" name="组合 23"/>
              <p:cNvGrpSpPr/>
              <p:nvPr/>
            </p:nvGrpSpPr>
            <p:grpSpPr>
              <a:xfrm>
                <a:off x="12295" y="3757"/>
                <a:ext cx="4432" cy="4402"/>
                <a:chOff x="12037" y="4402"/>
                <a:chExt cx="4432" cy="4402"/>
              </a:xfrm>
            </p:grpSpPr>
            <p:sp>
              <p:nvSpPr>
                <p:cNvPr id="904" name="同心圆 15"/>
                <p:cNvSpPr/>
                <p:nvPr/>
              </p:nvSpPr>
              <p:spPr>
                <a:xfrm>
                  <a:off x="12037" y="4402"/>
                  <a:ext cx="4432" cy="4403"/>
                </a:xfrm>
                <a:prstGeom prst="don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5" name="直接连接符 16"/>
                <p:cNvCxnSpPr>
                  <a:stCxn id="904" idx="0"/>
                </p:cNvCxnSpPr>
                <p:nvPr/>
              </p:nvCxnSpPr>
              <p:spPr>
                <a:xfrm>
                  <a:off x="14253" y="4402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6" name="直接连接符 17"/>
                <p:cNvCxnSpPr/>
                <p:nvPr/>
              </p:nvCxnSpPr>
              <p:spPr>
                <a:xfrm>
                  <a:off x="14274" y="7700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7" name="直接连接符 18"/>
                <p:cNvCxnSpPr>
                  <a:stCxn id="904" idx="2"/>
                </p:cNvCxnSpPr>
                <p:nvPr/>
              </p:nvCxnSpPr>
              <p:spPr>
                <a:xfrm>
                  <a:off x="12037" y="6604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8" name="直接连接符 19"/>
                <p:cNvCxnSpPr/>
                <p:nvPr/>
              </p:nvCxnSpPr>
              <p:spPr>
                <a:xfrm>
                  <a:off x="15379" y="6611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0" name="文本框 24"/>
              <p:cNvSpPr txBox="1"/>
              <p:nvPr/>
            </p:nvSpPr>
            <p:spPr>
              <a:xfrm>
                <a:off x="11825" y="3907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901" name="文本框 26"/>
              <p:cNvSpPr txBox="1"/>
              <p:nvPr/>
            </p:nvSpPr>
            <p:spPr>
              <a:xfrm>
                <a:off x="16361" y="3964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</a:p>
            </p:txBody>
          </p:sp>
          <p:sp>
            <p:nvSpPr>
              <p:cNvPr id="902" name="文本框 27"/>
              <p:cNvSpPr txBox="1"/>
              <p:nvPr/>
            </p:nvSpPr>
            <p:spPr>
              <a:xfrm>
                <a:off x="11794" y="6850"/>
                <a:ext cx="672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</a:p>
            </p:txBody>
          </p:sp>
          <p:sp>
            <p:nvSpPr>
              <p:cNvPr id="903" name="文本框 28"/>
              <p:cNvSpPr txBox="1"/>
              <p:nvPr/>
            </p:nvSpPr>
            <p:spPr>
              <a:xfrm>
                <a:off x="16285" y="6631"/>
                <a:ext cx="647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</a:p>
            </p:txBody>
          </p:sp>
        </p:grpSp>
        <p:grpSp>
          <p:nvGrpSpPr>
            <p:cNvPr id="896" name="组合 33"/>
            <p:cNvGrpSpPr/>
            <p:nvPr/>
          </p:nvGrpSpPr>
          <p:grpSpPr>
            <a:xfrm>
              <a:off x="15232" y="4456"/>
              <a:ext cx="1120" cy="3205"/>
              <a:chOff x="15232" y="4456"/>
              <a:chExt cx="1120" cy="3205"/>
            </a:xfrm>
          </p:grpSpPr>
          <p:sp>
            <p:nvSpPr>
              <p:cNvPr id="897" name="文本框 31"/>
              <p:cNvSpPr txBox="1"/>
              <p:nvPr/>
            </p:nvSpPr>
            <p:spPr>
              <a:xfrm>
                <a:off x="15232" y="4456"/>
                <a:ext cx="875" cy="1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</a:t>
                </a:r>
              </a:p>
            </p:txBody>
          </p:sp>
          <p:sp>
            <p:nvSpPr>
              <p:cNvPr id="898" name="文本框 32"/>
              <p:cNvSpPr txBox="1"/>
              <p:nvPr/>
            </p:nvSpPr>
            <p:spPr>
              <a:xfrm>
                <a:off x="15477" y="6805"/>
                <a:ext cx="875" cy="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</p:txBody>
          </p:sp>
        </p:grpSp>
      </p:grpSp>
      <p:sp>
        <p:nvSpPr>
          <p:cNvPr id="909" name="文本框 31"/>
          <p:cNvSpPr txBox="1"/>
          <p:nvPr/>
        </p:nvSpPr>
        <p:spPr>
          <a:xfrm>
            <a:off x="5647457" y="6050805"/>
            <a:ext cx="80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Rear</a:t>
            </a:r>
          </a:p>
        </p:txBody>
      </p:sp>
      <p:cxnSp>
        <p:nvCxnSpPr>
          <p:cNvPr id="910" name="직선 화살표 연결선 909"/>
          <p:cNvCxnSpPr>
            <a:endCxn id="904" idx="3"/>
          </p:cNvCxnSpPr>
          <p:nvPr/>
        </p:nvCxnSpPr>
        <p:spPr>
          <a:xfrm flipV="1">
            <a:off x="6260963" y="6048177"/>
            <a:ext cx="181515" cy="199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1" name="文本框 31"/>
          <p:cNvSpPr txBox="1"/>
          <p:nvPr/>
        </p:nvSpPr>
        <p:spPr>
          <a:xfrm>
            <a:off x="5698428" y="6265548"/>
            <a:ext cx="7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Front</a:t>
            </a:r>
          </a:p>
        </p:txBody>
      </p:sp>
      <p:cxnSp>
        <p:nvCxnSpPr>
          <p:cNvPr id="912" name="직선 화살표 연결선 911"/>
          <p:cNvCxnSpPr/>
          <p:nvPr/>
        </p:nvCxnSpPr>
        <p:spPr>
          <a:xfrm flipV="1">
            <a:off x="6380247" y="6152329"/>
            <a:ext cx="189060" cy="1964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4" name="文本框 31"/>
          <p:cNvSpPr txBox="1"/>
          <p:nvPr/>
        </p:nvSpPr>
        <p:spPr>
          <a:xfrm>
            <a:off x="6422382" y="5097038"/>
            <a:ext cx="266796" cy="36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915" name="文本框 31"/>
          <p:cNvSpPr txBox="1"/>
          <p:nvPr/>
        </p:nvSpPr>
        <p:spPr>
          <a:xfrm>
            <a:off x="7096725" y="5688772"/>
            <a:ext cx="266796" cy="36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</a:p>
        </p:txBody>
      </p:sp>
      <p:sp>
        <p:nvSpPr>
          <p:cNvPr id="916" name="文本框 31"/>
          <p:cNvSpPr txBox="1"/>
          <p:nvPr/>
        </p:nvSpPr>
        <p:spPr>
          <a:xfrm>
            <a:off x="6415590" y="5655124"/>
            <a:ext cx="266796" cy="36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</a:t>
            </a:r>
            <a:endParaRPr lang="en-US" altLang="zh-CN" dirty="0"/>
          </a:p>
        </p:txBody>
      </p:sp>
      <p:grpSp>
        <p:nvGrpSpPr>
          <p:cNvPr id="917" name="组合 35"/>
          <p:cNvGrpSpPr/>
          <p:nvPr/>
        </p:nvGrpSpPr>
        <p:grpSpPr>
          <a:xfrm>
            <a:off x="9676578" y="5002395"/>
            <a:ext cx="1659321" cy="1358957"/>
            <a:chOff x="11824" y="3742"/>
            <a:chExt cx="5442" cy="4402"/>
          </a:xfrm>
        </p:grpSpPr>
        <p:grpSp>
          <p:nvGrpSpPr>
            <p:cNvPr id="918" name="组合 29"/>
            <p:cNvGrpSpPr/>
            <p:nvPr/>
          </p:nvGrpSpPr>
          <p:grpSpPr>
            <a:xfrm>
              <a:off x="11824" y="3742"/>
              <a:ext cx="5442" cy="4402"/>
              <a:chOff x="11794" y="3757"/>
              <a:chExt cx="5442" cy="4402"/>
            </a:xfrm>
          </p:grpSpPr>
          <p:grpSp>
            <p:nvGrpSpPr>
              <p:cNvPr id="922" name="组合 23"/>
              <p:cNvGrpSpPr/>
              <p:nvPr/>
            </p:nvGrpSpPr>
            <p:grpSpPr>
              <a:xfrm>
                <a:off x="12295" y="3757"/>
                <a:ext cx="4432" cy="4402"/>
                <a:chOff x="12037" y="4402"/>
                <a:chExt cx="4432" cy="4402"/>
              </a:xfrm>
            </p:grpSpPr>
            <p:sp>
              <p:nvSpPr>
                <p:cNvPr id="927" name="同心圆 15"/>
                <p:cNvSpPr/>
                <p:nvPr/>
              </p:nvSpPr>
              <p:spPr>
                <a:xfrm>
                  <a:off x="12037" y="4402"/>
                  <a:ext cx="4432" cy="4403"/>
                </a:xfrm>
                <a:prstGeom prst="don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28" name="直接连接符 16"/>
                <p:cNvCxnSpPr>
                  <a:stCxn id="927" idx="0"/>
                </p:cNvCxnSpPr>
                <p:nvPr/>
              </p:nvCxnSpPr>
              <p:spPr>
                <a:xfrm>
                  <a:off x="14253" y="4402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直接连接符 17"/>
                <p:cNvCxnSpPr/>
                <p:nvPr/>
              </p:nvCxnSpPr>
              <p:spPr>
                <a:xfrm>
                  <a:off x="14274" y="7700"/>
                  <a:ext cx="21" cy="1105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0" name="直接连接符 18"/>
                <p:cNvCxnSpPr>
                  <a:stCxn id="927" idx="2"/>
                </p:cNvCxnSpPr>
                <p:nvPr/>
              </p:nvCxnSpPr>
              <p:spPr>
                <a:xfrm>
                  <a:off x="12037" y="6604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直接连接符 19"/>
                <p:cNvCxnSpPr/>
                <p:nvPr/>
              </p:nvCxnSpPr>
              <p:spPr>
                <a:xfrm>
                  <a:off x="15379" y="6611"/>
                  <a:ext cx="1090" cy="7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3" name="文本框 24"/>
              <p:cNvSpPr txBox="1"/>
              <p:nvPr/>
            </p:nvSpPr>
            <p:spPr>
              <a:xfrm>
                <a:off x="11825" y="3907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924" name="文本框 26"/>
              <p:cNvSpPr txBox="1"/>
              <p:nvPr/>
            </p:nvSpPr>
            <p:spPr>
              <a:xfrm>
                <a:off x="16361" y="3964"/>
                <a:ext cx="87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</a:p>
            </p:txBody>
          </p:sp>
          <p:sp>
            <p:nvSpPr>
              <p:cNvPr id="925" name="文本框 27"/>
              <p:cNvSpPr txBox="1"/>
              <p:nvPr/>
            </p:nvSpPr>
            <p:spPr>
              <a:xfrm>
                <a:off x="11794" y="6850"/>
                <a:ext cx="672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</a:p>
            </p:txBody>
          </p:sp>
          <p:sp>
            <p:nvSpPr>
              <p:cNvPr id="926" name="文本框 28"/>
              <p:cNvSpPr txBox="1"/>
              <p:nvPr/>
            </p:nvSpPr>
            <p:spPr>
              <a:xfrm>
                <a:off x="16285" y="6631"/>
                <a:ext cx="647" cy="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</a:p>
            </p:txBody>
          </p:sp>
        </p:grpSp>
        <p:grpSp>
          <p:nvGrpSpPr>
            <p:cNvPr id="919" name="组合 33"/>
            <p:cNvGrpSpPr/>
            <p:nvPr/>
          </p:nvGrpSpPr>
          <p:grpSpPr>
            <a:xfrm>
              <a:off x="15232" y="4456"/>
              <a:ext cx="1120" cy="3205"/>
              <a:chOff x="15232" y="4456"/>
              <a:chExt cx="1120" cy="3205"/>
            </a:xfrm>
          </p:grpSpPr>
          <p:sp>
            <p:nvSpPr>
              <p:cNvPr id="920" name="文本框 31"/>
              <p:cNvSpPr txBox="1"/>
              <p:nvPr/>
            </p:nvSpPr>
            <p:spPr>
              <a:xfrm>
                <a:off x="15232" y="4456"/>
                <a:ext cx="875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</p:txBody>
          </p:sp>
          <p:sp>
            <p:nvSpPr>
              <p:cNvPr id="921" name="文本框 32"/>
              <p:cNvSpPr txBox="1"/>
              <p:nvPr/>
            </p:nvSpPr>
            <p:spPr>
              <a:xfrm>
                <a:off x="15477" y="6805"/>
                <a:ext cx="875" cy="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</p:txBody>
          </p:sp>
        </p:grpSp>
      </p:grpSp>
      <p:sp>
        <p:nvSpPr>
          <p:cNvPr id="932" name="文本框 31"/>
          <p:cNvSpPr txBox="1"/>
          <p:nvPr/>
        </p:nvSpPr>
        <p:spPr>
          <a:xfrm>
            <a:off x="9201223" y="6165229"/>
            <a:ext cx="80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Rear</a:t>
            </a:r>
          </a:p>
        </p:txBody>
      </p:sp>
      <p:cxnSp>
        <p:nvCxnSpPr>
          <p:cNvPr id="933" name="직선 화살표 연결선 932"/>
          <p:cNvCxnSpPr>
            <a:endCxn id="927" idx="3"/>
          </p:cNvCxnSpPr>
          <p:nvPr/>
        </p:nvCxnSpPr>
        <p:spPr>
          <a:xfrm flipV="1">
            <a:off x="9845725" y="6162601"/>
            <a:ext cx="181515" cy="199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4" name="文本框 31"/>
          <p:cNvSpPr txBox="1"/>
          <p:nvPr/>
        </p:nvSpPr>
        <p:spPr>
          <a:xfrm>
            <a:off x="9248599" y="4768293"/>
            <a:ext cx="7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Front</a:t>
            </a:r>
          </a:p>
        </p:txBody>
      </p:sp>
      <p:cxnSp>
        <p:nvCxnSpPr>
          <p:cNvPr id="935" name="직선 화살표 연결선 934"/>
          <p:cNvCxnSpPr>
            <a:endCxn id="927" idx="1"/>
          </p:cNvCxnSpPr>
          <p:nvPr/>
        </p:nvCxnSpPr>
        <p:spPr>
          <a:xfrm>
            <a:off x="9842739" y="5016344"/>
            <a:ext cx="184501" cy="1851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6" name="文本框 31"/>
          <p:cNvSpPr txBox="1"/>
          <p:nvPr/>
        </p:nvSpPr>
        <p:spPr>
          <a:xfrm>
            <a:off x="9951961" y="5771962"/>
            <a:ext cx="2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</a:t>
            </a:r>
            <a:endParaRPr lang="en-US" altLang="zh-CN" dirty="0"/>
          </a:p>
        </p:txBody>
      </p:sp>
      <p:sp>
        <p:nvSpPr>
          <p:cNvPr id="937" name="文本框 31"/>
          <p:cNvSpPr txBox="1"/>
          <p:nvPr/>
        </p:nvSpPr>
        <p:spPr>
          <a:xfrm>
            <a:off x="10695822" y="5211946"/>
            <a:ext cx="241006" cy="378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</a:p>
        </p:txBody>
      </p:sp>
      <p:sp>
        <p:nvSpPr>
          <p:cNvPr id="939" name="文本框 31"/>
          <p:cNvSpPr txBox="1"/>
          <p:nvPr/>
        </p:nvSpPr>
        <p:spPr>
          <a:xfrm>
            <a:off x="10697684" y="5799994"/>
            <a:ext cx="2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2503417" y="2073023"/>
            <a:ext cx="7251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" name="직선 화살표 연결선 939"/>
          <p:cNvCxnSpPr/>
          <p:nvPr/>
        </p:nvCxnSpPr>
        <p:spPr>
          <a:xfrm>
            <a:off x="5324781" y="2073023"/>
            <a:ext cx="7251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직선 화살표 연결선 940"/>
          <p:cNvCxnSpPr/>
          <p:nvPr/>
        </p:nvCxnSpPr>
        <p:spPr>
          <a:xfrm>
            <a:off x="8281993" y="2073023"/>
            <a:ext cx="7251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" name="직선 화살표 연결선 941"/>
          <p:cNvCxnSpPr/>
          <p:nvPr/>
        </p:nvCxnSpPr>
        <p:spPr>
          <a:xfrm>
            <a:off x="859120" y="3713679"/>
            <a:ext cx="7251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" name="직선 화살표 연결선 942"/>
          <p:cNvCxnSpPr/>
          <p:nvPr/>
        </p:nvCxnSpPr>
        <p:spPr>
          <a:xfrm>
            <a:off x="4076607" y="3793183"/>
            <a:ext cx="7251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4" name="직선 화살표 연결선 943"/>
          <p:cNvCxnSpPr/>
          <p:nvPr/>
        </p:nvCxnSpPr>
        <p:spPr>
          <a:xfrm>
            <a:off x="7188335" y="3838164"/>
            <a:ext cx="7251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5" name="직선 화살표 연결선 944"/>
          <p:cNvCxnSpPr/>
          <p:nvPr/>
        </p:nvCxnSpPr>
        <p:spPr>
          <a:xfrm>
            <a:off x="10227850" y="3952726"/>
            <a:ext cx="7251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6" name="직선 화살표 연결선 945"/>
          <p:cNvCxnSpPr/>
          <p:nvPr/>
        </p:nvCxnSpPr>
        <p:spPr>
          <a:xfrm>
            <a:off x="5078782" y="5514638"/>
            <a:ext cx="7251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7" name="직선 화살표 연결선 946"/>
          <p:cNvCxnSpPr/>
          <p:nvPr/>
        </p:nvCxnSpPr>
        <p:spPr>
          <a:xfrm>
            <a:off x="2387272" y="5562549"/>
            <a:ext cx="7251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8" name="직선 화살표 연결선 947"/>
          <p:cNvCxnSpPr/>
          <p:nvPr/>
        </p:nvCxnSpPr>
        <p:spPr>
          <a:xfrm>
            <a:off x="8371176" y="5596293"/>
            <a:ext cx="7251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227358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12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12140" y="1408430"/>
            <a:ext cx="10975975" cy="101663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/>
              <a:t>Q.</a:t>
            </a:r>
            <a:r>
              <a:rPr lang="zh-CN" altLang="en-US" dirty="0">
                <a:sym typeface="+mn-ea"/>
              </a:rPr>
              <a:t>스택 오버플로우가 발생하면 이를 어떻게 해결하는가?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ym typeface="+mn-ea"/>
              </a:rPr>
              <a:t>A.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</a:t>
            </a:r>
            <a:r>
              <a:rPr lang="ko-KR" dirty="0">
                <a:sym typeface="+mn-ea"/>
              </a:rPr>
              <a:t>  </a:t>
            </a:r>
            <a:r>
              <a:rPr lang="ko-KR" sz="2000" dirty="0" smtClean="0">
                <a:sym typeface="+mn-ea"/>
              </a:rPr>
              <a:t>스택의</a:t>
            </a:r>
            <a:r>
              <a:rPr lang="en-US" altLang="ko-KR" sz="2000" dirty="0" smtClean="0">
                <a:sym typeface="+mn-ea"/>
              </a:rPr>
              <a:t> </a:t>
            </a:r>
            <a:r>
              <a:rPr lang="ko-KR" sz="2000" dirty="0" smtClean="0">
                <a:sym typeface="+mn-ea"/>
              </a:rPr>
              <a:t>크기를 </a:t>
            </a:r>
            <a:r>
              <a:rPr lang="ko-KR" sz="2000" dirty="0">
                <a:sym typeface="+mn-ea"/>
              </a:rPr>
              <a:t>늘린다</a:t>
            </a:r>
            <a:r>
              <a:rPr lang="en-US" altLang="ko-KR" sz="2000" dirty="0">
                <a:sym typeface="+mn-ea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13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400" b="1" dirty="0"/>
              <a:t>Q.</a:t>
            </a:r>
            <a:r>
              <a:rPr lang="zh-CN" altLang="en-US" sz="24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FIFO, LIFO가 의미하는 것을 설명하라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A.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FIFO</a:t>
            </a:r>
            <a:r>
              <a:rPr lang="en-US" altLang="zh-CN" sz="2000" dirty="0">
                <a:sym typeface="+mn-ea"/>
              </a:rPr>
              <a:t>(Frist In Frist Out):</a:t>
            </a:r>
            <a:r>
              <a:rPr lang="ko-KR" altLang="en-US" sz="2000" dirty="0">
                <a:sym typeface="+mn-ea"/>
              </a:rPr>
              <a:t>선입선출 방법으로 큐에 제일 먼저 들어간 </a:t>
            </a:r>
            <a:r>
              <a:rPr lang="ko-KR" altLang="en-US" sz="2000" dirty="0" smtClean="0">
                <a:sym typeface="+mn-ea"/>
              </a:rPr>
              <a:t>데이터</a:t>
            </a:r>
            <a:r>
              <a:rPr lang="ko-KR" altLang="en-US" sz="2000" dirty="0">
                <a:sym typeface="+mn-ea"/>
              </a:rPr>
              <a:t>를</a:t>
            </a:r>
            <a:r>
              <a:rPr lang="ko-KR" altLang="en-US" sz="2000" dirty="0" smtClean="0">
                <a:sym typeface="+mn-ea"/>
              </a:rPr>
              <a:t> </a:t>
            </a:r>
            <a:r>
              <a:rPr lang="ko-KR" altLang="en-US" sz="2000" dirty="0">
                <a:sym typeface="+mn-ea"/>
              </a:rPr>
              <a:t>제일먼저 삭제하는 </a:t>
            </a:r>
            <a:r>
              <a:rPr lang="ko-KR" altLang="en-US" sz="2000" dirty="0" smtClean="0">
                <a:sym typeface="+mn-ea"/>
              </a:rPr>
              <a:t>방법</a:t>
            </a:r>
            <a:r>
              <a:rPr lang="en-US" altLang="ko-KR" sz="2000" dirty="0" smtClean="0">
                <a:sym typeface="+mn-ea"/>
              </a:rPr>
              <a:t>-</a:t>
            </a:r>
            <a:r>
              <a:rPr lang="ko-KR" altLang="en-US" sz="2000" dirty="0" err="1" smtClean="0">
                <a:sym typeface="+mn-ea"/>
              </a:rPr>
              <a:t>스택</a:t>
            </a:r>
            <a:endParaRPr lang="ko-KR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LIFO</a:t>
            </a:r>
            <a:r>
              <a:rPr lang="en-US" altLang="zh-CN" sz="2000" dirty="0">
                <a:sym typeface="+mn-ea"/>
              </a:rPr>
              <a:t>(Last In Frist Out</a:t>
            </a:r>
            <a:r>
              <a:rPr lang="en-US" altLang="zh-CN" sz="2000" dirty="0" smtClean="0">
                <a:sym typeface="+mn-ea"/>
              </a:rPr>
              <a:t>):</a:t>
            </a:r>
            <a:r>
              <a:rPr lang="ko-KR" altLang="en-US" sz="2000" dirty="0" err="1" smtClean="0">
                <a:sym typeface="+mn-ea"/>
              </a:rPr>
              <a:t>후입선출</a:t>
            </a:r>
            <a:r>
              <a:rPr lang="ko-KR" altLang="en-US" sz="2000" dirty="0" smtClean="0">
                <a:sym typeface="+mn-ea"/>
              </a:rPr>
              <a:t> 방법으로 스택에 </a:t>
            </a:r>
            <a:r>
              <a:rPr lang="ko-KR" altLang="en-US" sz="2000" dirty="0" err="1">
                <a:sym typeface="+mn-ea"/>
              </a:rPr>
              <a:t>마자막으로</a:t>
            </a:r>
            <a:r>
              <a:rPr lang="ko-KR" altLang="en-US" sz="2000" dirty="0">
                <a:sym typeface="+mn-ea"/>
              </a:rPr>
              <a:t> </a:t>
            </a:r>
            <a:r>
              <a:rPr lang="ko-KR" altLang="en-US" sz="2000" dirty="0" smtClean="0">
                <a:sym typeface="+mn-ea"/>
              </a:rPr>
              <a:t>입력된 데이터를 </a:t>
            </a:r>
            <a:r>
              <a:rPr lang="ko-KR" altLang="en-US" sz="2000" dirty="0">
                <a:sym typeface="+mn-ea"/>
              </a:rPr>
              <a:t>제일 먼저 삭제하는 </a:t>
            </a:r>
            <a:r>
              <a:rPr lang="ko-KR" altLang="en-US" sz="2000" dirty="0" smtClean="0">
                <a:sym typeface="+mn-ea"/>
              </a:rPr>
              <a:t>방식</a:t>
            </a:r>
            <a:r>
              <a:rPr lang="en-US" altLang="ko-KR" sz="2000" dirty="0" smtClean="0">
                <a:sym typeface="+mn-ea"/>
              </a:rPr>
              <a:t>-</a:t>
            </a:r>
            <a:r>
              <a:rPr lang="ko-KR" altLang="en-US" sz="2000" dirty="0" smtClean="0">
                <a:sym typeface="+mn-ea"/>
              </a:rPr>
              <a:t>큐</a:t>
            </a:r>
            <a:endParaRPr lang="ko-KR" altLang="en-US" sz="20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14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400" b="1" dirty="0" err="1"/>
              <a:t>Q.</a:t>
            </a:r>
            <a:r>
              <a:rPr lang="en-US" altLang="zh-CN" dirty="0" err="1"/>
              <a:t>우선순위큐를</a:t>
            </a:r>
            <a:r>
              <a:rPr lang="en-US" altLang="zh-CN" dirty="0"/>
              <a:t> </a:t>
            </a:r>
            <a:r>
              <a:rPr lang="en-US" altLang="zh-CN" dirty="0" err="1"/>
              <a:t>이용하여</a:t>
            </a:r>
            <a:r>
              <a:rPr lang="en-US" altLang="zh-CN" dirty="0"/>
              <a:t> </a:t>
            </a:r>
            <a:r>
              <a:rPr lang="en-US" altLang="zh-CN" dirty="0" err="1"/>
              <a:t>스택을</a:t>
            </a:r>
            <a:r>
              <a:rPr lang="en-US" altLang="zh-CN" dirty="0"/>
              <a:t> </a:t>
            </a:r>
            <a:r>
              <a:rPr lang="en-US" altLang="zh-CN" dirty="0" err="1"/>
              <a:t>구현하는</a:t>
            </a:r>
            <a:r>
              <a:rPr lang="en-US" altLang="zh-CN" dirty="0"/>
              <a:t> </a:t>
            </a:r>
            <a:r>
              <a:rPr lang="en-US" altLang="zh-CN" dirty="0" err="1"/>
              <a:t>방법을</a:t>
            </a:r>
            <a:r>
              <a:rPr lang="en-US" altLang="zh-CN" dirty="0"/>
              <a:t> </a:t>
            </a:r>
            <a:r>
              <a:rPr lang="en-US" altLang="zh-CN" dirty="0" err="1"/>
              <a:t>설명하라</a:t>
            </a:r>
            <a:r>
              <a:rPr lang="en-US" altLang="zh-CN" dirty="0"/>
              <a:t>.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A.</a:t>
            </a:r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ko-KR" altLang="en-US" sz="2000" dirty="0" smtClean="0"/>
              <a:t>마지막에 </a:t>
            </a:r>
            <a:r>
              <a:rPr lang="ko-KR" altLang="en-US" sz="2000" dirty="0"/>
              <a:t>들어온 원소일수록 </a:t>
            </a:r>
            <a:r>
              <a:rPr lang="ko-KR" altLang="en-US" sz="2000" dirty="0" smtClean="0"/>
              <a:t>우선순위를 </a:t>
            </a:r>
            <a:r>
              <a:rPr lang="ko-KR" altLang="en-US" sz="2000" dirty="0"/>
              <a:t>높게 만든다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15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Question.</a:t>
            </a:r>
            <a:endParaRPr lang="en-US" altLang="zh-CN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000" dirty="0"/>
              <a:t>다음 </a:t>
            </a:r>
            <a:r>
              <a:rPr lang="zh-CN" altLang="en-US" sz="1800" dirty="0"/>
              <a:t>후위표기식의 결과를 적어라.</a:t>
            </a:r>
          </a:p>
          <a:p>
            <a:r>
              <a:rPr lang="zh-CN" altLang="en-US" sz="1800" dirty="0"/>
              <a:t>ab*ca-/de*+ (a=2, b=3, c=3, d=4, e=5)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15.</a:t>
            </a:r>
            <a:endParaRPr lang="en-US" altLang="zh-CN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>
          <a:xfrm>
            <a:off x="1756740" y="545701"/>
            <a:ext cx="6728582" cy="570070"/>
          </a:xfrm>
        </p:spPr>
        <p:txBody>
          <a:bodyPr/>
          <a:lstStyle/>
          <a:p>
            <a:r>
              <a:rPr lang="en-US" altLang="zh-CN" sz="3200" dirty="0"/>
              <a:t>23*32-/45*+</a:t>
            </a:r>
          </a:p>
          <a:p>
            <a:endParaRPr lang="zh-CN" altLang="en-US" dirty="0"/>
          </a:p>
          <a:p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2" name="직사각형 1"/>
          <p:cNvSpPr/>
          <p:nvPr/>
        </p:nvSpPr>
        <p:spPr>
          <a:xfrm>
            <a:off x="1883044" y="4835471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3043" y="4184542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3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83043" y="3533613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83042" y="2882684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83041" y="2251356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6" name="文本框 31"/>
          <p:cNvSpPr txBox="1"/>
          <p:nvPr/>
        </p:nvSpPr>
        <p:spPr>
          <a:xfrm>
            <a:off x="3469519" y="4325340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Push(3)</a:t>
            </a:r>
            <a:endParaRPr lang="en-US" altLang="zh-CN" dirty="0"/>
          </a:p>
        </p:txBody>
      </p:sp>
      <p:sp>
        <p:nvSpPr>
          <p:cNvPr id="17" name="文本框 31"/>
          <p:cNvSpPr txBox="1"/>
          <p:nvPr/>
        </p:nvSpPr>
        <p:spPr>
          <a:xfrm>
            <a:off x="3469519" y="4987870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Push(2)</a:t>
            </a:r>
            <a:endParaRPr lang="en-US" altLang="zh-CN" dirty="0"/>
          </a:p>
        </p:txBody>
      </p:sp>
      <p:sp>
        <p:nvSpPr>
          <p:cNvPr id="20" name="직사각형 19"/>
          <p:cNvSpPr/>
          <p:nvPr/>
        </p:nvSpPr>
        <p:spPr>
          <a:xfrm>
            <a:off x="8505988" y="4808578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6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05987" y="4157649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05987" y="3506720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05986" y="2855791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05985" y="2224463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7380258" y="4995870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Push(6)</a:t>
            </a:r>
            <a:endParaRPr lang="en-US" altLang="zh-CN" dirty="0"/>
          </a:p>
        </p:txBody>
      </p:sp>
      <p:sp>
        <p:nvSpPr>
          <p:cNvPr id="26" name="文本框 31"/>
          <p:cNvSpPr txBox="1"/>
          <p:nvPr/>
        </p:nvSpPr>
        <p:spPr>
          <a:xfrm>
            <a:off x="5666312" y="4276302"/>
            <a:ext cx="93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2*3</a:t>
            </a:r>
            <a:endParaRPr lang="en-US" altLang="zh-CN" sz="3600" b="1" dirty="0"/>
          </a:p>
        </p:txBody>
      </p:sp>
      <p:sp>
        <p:nvSpPr>
          <p:cNvPr id="35" name="오른쪽 대괄호 34"/>
          <p:cNvSpPr/>
          <p:nvPr/>
        </p:nvSpPr>
        <p:spPr>
          <a:xfrm>
            <a:off x="4537246" y="4519022"/>
            <a:ext cx="346494" cy="697425"/>
          </a:xfrm>
          <a:prstGeom prst="righ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5" idx="2"/>
            <a:endCxn id="25" idx="1"/>
          </p:cNvCxnSpPr>
          <p:nvPr/>
        </p:nvCxnSpPr>
        <p:spPr>
          <a:xfrm>
            <a:off x="4883740" y="4867735"/>
            <a:ext cx="2496518" cy="3128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225503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15.</a:t>
            </a:r>
            <a:endParaRPr lang="en-US" altLang="zh-CN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>
          <a:xfrm>
            <a:off x="1756740" y="545701"/>
            <a:ext cx="6728582" cy="570070"/>
          </a:xfrm>
        </p:spPr>
        <p:txBody>
          <a:bodyPr/>
          <a:lstStyle/>
          <a:p>
            <a:r>
              <a:rPr lang="en-US" altLang="zh-CN" sz="3200" dirty="0"/>
              <a:t>632-/45*+</a:t>
            </a:r>
          </a:p>
          <a:p>
            <a:endParaRPr lang="zh-CN" altLang="en-US" dirty="0"/>
          </a:p>
          <a:p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2" name="직사각형 1"/>
          <p:cNvSpPr/>
          <p:nvPr/>
        </p:nvSpPr>
        <p:spPr>
          <a:xfrm>
            <a:off x="1883044" y="4835471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6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3043" y="4184542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3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83043" y="3533613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83042" y="2882684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83041" y="2251356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6" name="文本框 31"/>
          <p:cNvSpPr txBox="1"/>
          <p:nvPr/>
        </p:nvSpPr>
        <p:spPr>
          <a:xfrm>
            <a:off x="3469519" y="4325340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Push(3)</a:t>
            </a:r>
            <a:endParaRPr lang="en-US" altLang="zh-CN" dirty="0"/>
          </a:p>
        </p:txBody>
      </p:sp>
      <p:sp>
        <p:nvSpPr>
          <p:cNvPr id="17" name="文本框 31"/>
          <p:cNvSpPr txBox="1"/>
          <p:nvPr/>
        </p:nvSpPr>
        <p:spPr>
          <a:xfrm>
            <a:off x="3469519" y="4987870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Push(6)</a:t>
            </a:r>
            <a:endParaRPr lang="en-US" altLang="zh-CN" dirty="0"/>
          </a:p>
        </p:txBody>
      </p:sp>
      <p:sp>
        <p:nvSpPr>
          <p:cNvPr id="19" name="文本框 31"/>
          <p:cNvSpPr txBox="1"/>
          <p:nvPr/>
        </p:nvSpPr>
        <p:spPr>
          <a:xfrm>
            <a:off x="3501624" y="3662810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Push(2)</a:t>
            </a:r>
            <a:endParaRPr lang="en-US" altLang="zh-CN" dirty="0"/>
          </a:p>
        </p:txBody>
      </p:sp>
      <p:sp>
        <p:nvSpPr>
          <p:cNvPr id="20" name="직사각형 19"/>
          <p:cNvSpPr/>
          <p:nvPr/>
        </p:nvSpPr>
        <p:spPr>
          <a:xfrm>
            <a:off x="8485325" y="4785329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6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485324" y="4134400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</a:rPr>
              <a:t>1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85324" y="3483471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85323" y="2832542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85322" y="2201214"/>
            <a:ext cx="1379349" cy="6509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7269869" y="4279173"/>
            <a:ext cx="103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Push(1)</a:t>
            </a:r>
            <a:endParaRPr lang="en-US" altLang="zh-CN" dirty="0"/>
          </a:p>
        </p:txBody>
      </p:sp>
      <p:sp>
        <p:nvSpPr>
          <p:cNvPr id="26" name="文本框 31"/>
          <p:cNvSpPr txBox="1"/>
          <p:nvPr/>
        </p:nvSpPr>
        <p:spPr>
          <a:xfrm>
            <a:off x="5782006" y="3680891"/>
            <a:ext cx="93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3-2</a:t>
            </a:r>
            <a:endParaRPr lang="en-US" altLang="zh-CN" sz="3600" b="1" dirty="0"/>
          </a:p>
        </p:txBody>
      </p:sp>
      <p:sp>
        <p:nvSpPr>
          <p:cNvPr id="35" name="오른쪽 대괄호 34"/>
          <p:cNvSpPr/>
          <p:nvPr/>
        </p:nvSpPr>
        <p:spPr>
          <a:xfrm>
            <a:off x="4537246" y="3866828"/>
            <a:ext cx="346494" cy="681925"/>
          </a:xfrm>
          <a:prstGeom prst="righ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5" idx="2"/>
            <a:endCxn id="25" idx="1"/>
          </p:cNvCxnSpPr>
          <p:nvPr/>
        </p:nvCxnSpPr>
        <p:spPr>
          <a:xfrm>
            <a:off x="4883740" y="4207791"/>
            <a:ext cx="2386129" cy="256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2003071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3"/>
  <p:tag name="KSO_WM_SLIDE_LAYOUT" val="a_b"/>
  <p:tag name="KSO_WM_SLIDE_LAYOUT_CNT" val="1_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03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603"/>
  <p:tag name="KSO_WM_SLIDE_TYPE" val="text"/>
  <p:tag name="KSO_WM_SLIDE_SUBTYPE" val="pureTxt"/>
  <p:tag name="KSO_WM_SLIDE_SIZE" val="721*329"/>
  <p:tag name="KSO_WM_SLIDE_POSITION" val="119*105"/>
  <p:tag name="KSO_WM_SLIDE_LAYOUT" val="a_f"/>
  <p:tag name="KSO_WM_SLIDE_LAYOUT_CNT" val="1_1"/>
  <p:tag name="KSO_WM_TEMPLATE_MASTER_TYPE" val="1"/>
  <p:tag name="KSO_WM_TEMPLATE_COLOR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3_13*a*1"/>
  <p:tag name="KSO_WM_TEMPLATE_CATEGORY" val="custom"/>
  <p:tag name="KSO_WM_TEMPLATE_INDEX" val="2020260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3_13*f*1"/>
  <p:tag name="KSO_WM_TEMPLATE_CATEGORY" val="custom"/>
  <p:tag name="KSO_WM_TEMPLATE_INDEX" val="20202603"/>
  <p:tag name="KSO_WM_UNIT_LAYERLEVEL" val="1"/>
  <p:tag name="KSO_WM_TAG_VERSION" val="1.0"/>
  <p:tag name="KSO_WM_BEAUTIFY_FLAG" val="#wm#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20"/>
  <p:tag name="KSO_WM_UNIT_TYPE" val="f"/>
  <p:tag name="KSO_WM_UNIT_INDEX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03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603"/>
  <p:tag name="KSO_WM_SLIDE_TYPE" val="text"/>
  <p:tag name="KSO_WM_SLIDE_SUBTYPE" val="pureTxt"/>
  <p:tag name="KSO_WM_SLIDE_SIZE" val="721*329"/>
  <p:tag name="KSO_WM_SLIDE_POSITION" val="119*105"/>
  <p:tag name="KSO_WM_SLIDE_LAYOUT" val="a_f"/>
  <p:tag name="KSO_WM_SLIDE_LAYOUT_CNT" val="1_1"/>
  <p:tag name="KSO_WM_TEMPLATE_MASTER_TYPE" val="1"/>
  <p:tag name="KSO_WM_TEMPLATE_COLOR_TYP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3_13*a*1"/>
  <p:tag name="KSO_WM_TEMPLATE_CATEGORY" val="custom"/>
  <p:tag name="KSO_WM_TEMPLATE_INDEX" val="2020260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3_13*f*1"/>
  <p:tag name="KSO_WM_TEMPLATE_CATEGORY" val="custom"/>
  <p:tag name="KSO_WM_TEMPLATE_INDEX" val="20202603"/>
  <p:tag name="KSO_WM_UNIT_LAYERLEVEL" val="1"/>
  <p:tag name="KSO_WM_TAG_VERSION" val="1.0"/>
  <p:tag name="KSO_WM_BEAUTIFY_FLAG" val="#wm#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20"/>
  <p:tag name="KSO_WM_UNIT_TYPE" val="f"/>
  <p:tag name="KSO_WM_UNIT_INDEX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adc5e0-d2ac-477a-b086-469805f38382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adc5e0-d2ac-477a-b086-469805f38382}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adc5e0-d2ac-477a-b086-469805f38382}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adc5e0-d2ac-477a-b086-469805f38382}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adc5e0-d2ac-477a-b086-469805f38382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adc5e0-d2ac-477a-b086-469805f38382}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adc5e0-d2ac-477a-b086-469805f38382}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adc5e0-d2ac-477a-b086-469805f38382}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adc5e0-d2ac-477a-b086-469805f38382}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adc5e0-d2ac-477a-b086-469805f38382}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adc5e0-d2ac-477a-b086-469805f38382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adc5e0-d2ac-477a-b086-469805f38382}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adc5e0-d2ac-477a-b086-469805f38382}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adc5e0-d2ac-477a-b086-469805f38382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03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603"/>
  <p:tag name="KSO_WM_SLIDE_TYPE" val="text"/>
  <p:tag name="KSO_WM_SLIDE_SUBTYPE" val="pureTxt"/>
  <p:tag name="KSO_WM_SLIDE_SIZE" val="721*329"/>
  <p:tag name="KSO_WM_SLIDE_POSITION" val="119*105"/>
  <p:tag name="KSO_WM_SLIDE_LAYOUT" val="a_f"/>
  <p:tag name="KSO_WM_SLIDE_LAYOUT_CNT" val="1_1"/>
  <p:tag name="KSO_WM_TEMPLATE_MASTER_TYPE" val="1"/>
  <p:tag name="KSO_WM_TEMPLATE_COLOR_TYPE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3_13*a*1"/>
  <p:tag name="KSO_WM_TEMPLATE_CATEGORY" val="custom"/>
  <p:tag name="KSO_WM_TEMPLATE_INDEX" val="2020260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3_13*f*1"/>
  <p:tag name="KSO_WM_TEMPLATE_CATEGORY" val="custom"/>
  <p:tag name="KSO_WM_TEMPLATE_INDEX" val="20202603"/>
  <p:tag name="KSO_WM_UNIT_LAYERLEVEL" val="1"/>
  <p:tag name="KSO_WM_TAG_VERSION" val="1.0"/>
  <p:tag name="KSO_WM_BEAUTIFY_FLAG" val="#wm#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20"/>
  <p:tag name="KSO_WM_UNIT_TYPE" val="f"/>
  <p:tag name="KSO_WM_UNIT_INDEX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3"/>
  <p:tag name="KSO_WM_SLIDE_ID" val="custom20202603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SLIDE_LAYOUT" val="a"/>
  <p:tag name="KSO_WM_SLIDE_LAYOUT_CNT" val="1"/>
  <p:tag name="KSO_WM_SLIDE_TYPE" val="endPage"/>
  <p:tag name="KSO_WM_SLIDE_SUBTYPE" val="pureTx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3_14*a*1"/>
  <p:tag name="KSO_WM_TEMPLATE_CATEGORY" val="custom"/>
  <p:tag name="KSO_WM_TEMPLATE_INDEX" val="20202603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5、6、7、8、9、10、11、12、14"/>
  <p:tag name="KSO_WM_TEMPLATE_SUBCATEGORY" val="0"/>
  <p:tag name="KSO_WM_TAG_VERSION" val="1.0"/>
  <p:tag name="KSO_WM_BEAUTIFY_FLAG" val="#wm#"/>
  <p:tag name="KSO_WM_TEMPLATE_CATEGORY" val="custom"/>
  <p:tag name="KSO_WM_TEMPLATE_INDEX" val="20202603"/>
  <p:tag name="KSO_WM_TEMPLATE_MASTER_TYPE" val="1"/>
  <p:tag name="KSO_WM_TEMPLATE_COLOR_TYPE" val="1"/>
  <p:tag name="KSO_WM_TEMPLATE_MASTER_THUMB_INDEX" val="18"/>
  <p:tag name="KSO_WM_UNIT_SHOW_EDIT_AREA_INDICATION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KSO_WM_UNIT_SUBTYPE" val="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1">
      <a:dk1>
        <a:srgbClr val="000000"/>
      </a:dk1>
      <a:lt1>
        <a:srgbClr val="FFFFFF"/>
      </a:lt1>
      <a:dk2>
        <a:srgbClr val="EBEBEB"/>
      </a:dk2>
      <a:lt2>
        <a:srgbClr val="F2F3F3"/>
      </a:lt2>
      <a:accent1>
        <a:srgbClr val="85B57C"/>
      </a:accent1>
      <a:accent2>
        <a:srgbClr val="84AD88"/>
      </a:accent2>
      <a:accent3>
        <a:srgbClr val="82A293"/>
      </a:accent3>
      <a:accent4>
        <a:srgbClr val="829AA0"/>
      </a:accent4>
      <a:accent5>
        <a:srgbClr val="7C8CA8"/>
      </a:accent5>
      <a:accent6>
        <a:srgbClr val="7C85B5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EBEBEB"/>
    </a:dk2>
    <a:lt2>
      <a:srgbClr val="F2F3F3"/>
    </a:lt2>
    <a:accent1>
      <a:srgbClr val="85B57C"/>
    </a:accent1>
    <a:accent2>
      <a:srgbClr val="84AD88"/>
    </a:accent2>
    <a:accent3>
      <a:srgbClr val="82A293"/>
    </a:accent3>
    <a:accent4>
      <a:srgbClr val="829AA0"/>
    </a:accent4>
    <a:accent5>
      <a:srgbClr val="7C8CA8"/>
    </a:accent5>
    <a:accent6>
      <a:srgbClr val="7C85B5"/>
    </a:accent6>
    <a:hlink>
      <a:srgbClr val="658BD5"/>
    </a:hlink>
    <a:folHlink>
      <a:srgbClr val="9F67A3"/>
    </a:folHlink>
  </a:clrScheme>
</a:themeOverride>
</file>

<file path=ppt/theme/themeOverride2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EBEBEB"/>
    </a:dk2>
    <a:lt2>
      <a:srgbClr val="F2F3F3"/>
    </a:lt2>
    <a:accent1>
      <a:srgbClr val="85B57C"/>
    </a:accent1>
    <a:accent2>
      <a:srgbClr val="84AD88"/>
    </a:accent2>
    <a:accent3>
      <a:srgbClr val="82A293"/>
    </a:accent3>
    <a:accent4>
      <a:srgbClr val="829AA0"/>
    </a:accent4>
    <a:accent5>
      <a:srgbClr val="7C8CA8"/>
    </a:accent5>
    <a:accent6>
      <a:srgbClr val="7C85B5"/>
    </a:accent6>
    <a:hlink>
      <a:srgbClr val="658BD5"/>
    </a:hlink>
    <a:folHlink>
      <a:srgbClr val="9F67A3"/>
    </a:folHlink>
  </a:clrScheme>
</a:themeOverride>
</file>

<file path=ppt/theme/themeOverride3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EBEBEB"/>
    </a:dk2>
    <a:lt2>
      <a:srgbClr val="F2F3F3"/>
    </a:lt2>
    <a:accent1>
      <a:srgbClr val="85B57C"/>
    </a:accent1>
    <a:accent2>
      <a:srgbClr val="84AD88"/>
    </a:accent2>
    <a:accent3>
      <a:srgbClr val="82A293"/>
    </a:accent3>
    <a:accent4>
      <a:srgbClr val="829AA0"/>
    </a:accent4>
    <a:accent5>
      <a:srgbClr val="7C8CA8"/>
    </a:accent5>
    <a:accent6>
      <a:srgbClr val="7C85B5"/>
    </a:accent6>
    <a:hlink>
      <a:srgbClr val="658BD5"/>
    </a:hlink>
    <a:folHlink>
      <a:srgbClr val="9F67A3"/>
    </a:folHlink>
  </a:clrScheme>
</a:themeOverride>
</file>

<file path=ppt/theme/themeOverride4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EBEBEB"/>
    </a:dk2>
    <a:lt2>
      <a:srgbClr val="F2F3F3"/>
    </a:lt2>
    <a:accent1>
      <a:srgbClr val="85B57C"/>
    </a:accent1>
    <a:accent2>
      <a:srgbClr val="84AD88"/>
    </a:accent2>
    <a:accent3>
      <a:srgbClr val="82A293"/>
    </a:accent3>
    <a:accent4>
      <a:srgbClr val="829AA0"/>
    </a:accent4>
    <a:accent5>
      <a:srgbClr val="7C8CA8"/>
    </a:accent5>
    <a:accent6>
      <a:srgbClr val="7C85B5"/>
    </a:accent6>
    <a:hlink>
      <a:srgbClr val="658BD5"/>
    </a:hlink>
    <a:folHlink>
      <a:srgbClr val="9F67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698</Words>
  <Application>Microsoft Office PowerPoint</Application>
  <PresentationFormat>사용자 지정</PresentationFormat>
  <Paragraphs>298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1_Office 主题​​</vt:lpstr>
      <vt:lpstr>자료구조 2조 발표</vt:lpstr>
      <vt:lpstr>11</vt:lpstr>
      <vt:lpstr>11</vt:lpstr>
      <vt:lpstr>12</vt:lpstr>
      <vt:lpstr>13</vt:lpstr>
      <vt:lpstr>14</vt:lpstr>
      <vt:lpstr>15</vt:lpstr>
      <vt:lpstr>15.</vt:lpstr>
      <vt:lpstr>15.</vt:lpstr>
      <vt:lpstr>15.</vt:lpstr>
      <vt:lpstr>15.</vt:lpstr>
      <vt:lpstr>15.</vt:lpstr>
      <vt:lpstr>16</vt:lpstr>
      <vt:lpstr>17   Q.데크를 구현하기 위하여 알맞은 자료구조를 적어라. </vt:lpstr>
      <vt:lpstr>18   Q.스택에 항목들을 삽입하고 삭제하는 연산의 시간복잡도는 어떻게 되는가?  1) O(1)   2) O(logn)   3) O(n)   4) O(n2)</vt:lpstr>
      <vt:lpstr>19</vt:lpstr>
      <vt:lpstr>19</vt:lpstr>
      <vt:lpstr>20   Q.이중 연결 리스트가 단일 연결 리스트와 비교하여 가지는 장점을 설명하라. 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2조 발표</dc:title>
  <dc:creator/>
  <cp:lastModifiedBy>안원영</cp:lastModifiedBy>
  <cp:revision>47</cp:revision>
  <dcterms:created xsi:type="dcterms:W3CDTF">2019-06-19T02:08:00Z</dcterms:created>
  <dcterms:modified xsi:type="dcterms:W3CDTF">2019-11-27T07:01:53Z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