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-9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6CD2-E085-4A32-BF97-C039C30BBECF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2D9D9E9-D0C9-4992-8578-480A509CF5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9333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6CD2-E085-4A32-BF97-C039C30BBECF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D9E9-D0C9-4992-8578-480A509CF5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824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6CD2-E085-4A32-BF97-C039C30BBECF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D9E9-D0C9-4992-8578-480A509CF5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5358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6CD2-E085-4A32-BF97-C039C30BBECF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D9E9-D0C9-4992-8578-480A509CF5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917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6CD2-E085-4A32-BF97-C039C30BBECF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D9E9-D0C9-4992-8578-480A509CF5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63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6CD2-E085-4A32-BF97-C039C30BBECF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D9E9-D0C9-4992-8578-480A509CF5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677653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6CD2-E085-4A32-BF97-C039C30BBECF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D9E9-D0C9-4992-8578-480A509CF5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709412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6CD2-E085-4A32-BF97-C039C30BBECF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D9E9-D0C9-4992-8578-480A509CF5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1627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6CD2-E085-4A32-BF97-C039C30BBECF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D9E9-D0C9-4992-8578-480A509CF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4288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6CD2-E085-4A32-BF97-C039C30BBECF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D9E9-D0C9-4992-8578-480A509CF5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5521262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456CD2-E085-4A32-BF97-C039C30BBECF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D9E9-D0C9-4992-8578-480A509CF5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63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6CD2-E085-4A32-BF97-C039C30BBECF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D9D9E9-D0C9-4992-8578-480A509CF5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320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6</a:t>
            </a:r>
            <a:r>
              <a:rPr lang="ko-KR" altLang="en-US" dirty="0" smtClean="0"/>
              <a:t>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(2019</a:t>
            </a:r>
            <a:r>
              <a:rPr lang="ko-KR" altLang="en-US" sz="3200" dirty="0" smtClean="0"/>
              <a:t>기말 </a:t>
            </a:r>
            <a:r>
              <a:rPr lang="en-US" altLang="ko-KR" sz="3200" dirty="0" smtClean="0"/>
              <a:t>8~16</a:t>
            </a:r>
            <a:r>
              <a:rPr lang="ko-KR" altLang="en-US" sz="3200" dirty="0" smtClean="0"/>
              <a:t>번</a:t>
            </a:r>
            <a:r>
              <a:rPr lang="en-US" altLang="ko-KR" sz="3200" dirty="0" smtClean="0"/>
              <a:t>)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75136"/>
          </a:xfrm>
        </p:spPr>
        <p:txBody>
          <a:bodyPr/>
          <a:lstStyle/>
          <a:p>
            <a:r>
              <a:rPr lang="ko-KR" altLang="en-US" dirty="0" smtClean="0"/>
              <a:t> 송진호</a:t>
            </a:r>
            <a:endParaRPr lang="en-US" altLang="ko-KR" dirty="0" smtClean="0"/>
          </a:p>
          <a:p>
            <a:r>
              <a:rPr lang="ko-KR" altLang="en-US" dirty="0" smtClean="0"/>
              <a:t> 임재영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유정하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90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43281"/>
          </a:xfrm>
        </p:spPr>
        <p:txBody>
          <a:bodyPr/>
          <a:lstStyle/>
          <a:p>
            <a:r>
              <a:rPr lang="en-US" altLang="ko-KR" smtClean="0"/>
              <a:t>16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1847850"/>
            <a:ext cx="9603275" cy="3618495"/>
          </a:xfrm>
        </p:spPr>
        <p:txBody>
          <a:bodyPr/>
          <a:lstStyle/>
          <a:p>
            <a:r>
              <a:rPr lang="ko-KR" altLang="en-US" dirty="0" err="1" smtClean="0"/>
              <a:t>원형큐가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선형큐에</a:t>
            </a:r>
            <a:r>
              <a:rPr lang="ko-KR" altLang="en-US" dirty="0" smtClean="0"/>
              <a:t> 비해 가지는 장점을 적어라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Bahnschrift" panose="020B0502040204020203" pitchFamily="34" charset="0"/>
              </a:rPr>
              <a:t>=&gt;</a:t>
            </a:r>
            <a:r>
              <a:rPr lang="ko-KR" altLang="en-US" dirty="0" err="1" smtClean="0">
                <a:latin typeface="Bahnschrift" panose="020B0502040204020203" pitchFamily="34" charset="0"/>
              </a:rPr>
              <a:t>선형큐는</a:t>
            </a:r>
            <a:r>
              <a:rPr lang="ko-KR" altLang="en-US" dirty="0" smtClean="0">
                <a:latin typeface="Bahnschrift" panose="020B0502040204020203" pitchFamily="34" charset="0"/>
              </a:rPr>
              <a:t> 한번 사용하면 배열에 빈자리가 있어도 사용할 수 없다</a:t>
            </a:r>
            <a:r>
              <a:rPr lang="en-US" altLang="ko-KR" dirty="0" smtClean="0">
                <a:latin typeface="Bahnschrift" panose="020B0502040204020203" pitchFamily="34" charset="0"/>
              </a:rPr>
              <a:t>.</a:t>
            </a:r>
          </a:p>
          <a:p>
            <a:r>
              <a:rPr lang="en-US" altLang="ko-KR" dirty="0" smtClean="0">
                <a:latin typeface="Bahnschrift" panose="020B0502040204020203" pitchFamily="34" charset="0"/>
              </a:rPr>
              <a:t>=&gt;</a:t>
            </a:r>
            <a:r>
              <a:rPr lang="ko-KR" altLang="en-US" dirty="0" err="1" smtClean="0">
                <a:latin typeface="Bahnschrift" panose="020B0502040204020203" pitchFamily="34" charset="0"/>
              </a:rPr>
              <a:t>원형큐는</a:t>
            </a:r>
            <a:r>
              <a:rPr lang="ko-KR" altLang="en-US" dirty="0" smtClean="0">
                <a:latin typeface="Bahnschrift" panose="020B0502040204020203" pitchFamily="34" charset="0"/>
              </a:rPr>
              <a:t> 시작과 끝을 연결하여 빈자리를 계속 사용할 수 있다</a:t>
            </a:r>
            <a:r>
              <a:rPr lang="en-US" altLang="ko-KR" dirty="0" smtClean="0">
                <a:latin typeface="Bahnschrift" panose="020B0502040204020203" pitchFamily="34" charset="0"/>
              </a:rPr>
              <a:t>.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2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89941"/>
          </a:xfrm>
        </p:spPr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1805940"/>
            <a:ext cx="9603275" cy="3660405"/>
          </a:xfrm>
        </p:spPr>
        <p:txBody>
          <a:bodyPr>
            <a:normAutofit lnSpcReduction="10000"/>
          </a:bodyPr>
          <a:lstStyle/>
          <a:p>
            <a:r>
              <a:rPr lang="ko-KR" altLang="en-US" sz="1200" dirty="0" err="1" smtClean="0"/>
              <a:t>중위표기법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(A+B)*C+(D+E) </a:t>
            </a:r>
            <a:r>
              <a:rPr lang="ko-KR" altLang="en-US" sz="1200" dirty="0" smtClean="0"/>
              <a:t>를 후위 표기법으로 표기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Stack    </a:t>
            </a:r>
            <a:r>
              <a:rPr lang="en-US" altLang="ko-KR" sz="1200" dirty="0" err="1" smtClean="0"/>
              <a:t>stack</a:t>
            </a:r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stack</a:t>
            </a:r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stack</a:t>
            </a:r>
            <a:r>
              <a:rPr lang="en-US" altLang="ko-KR" sz="1200" dirty="0" smtClean="0"/>
              <a:t>                                                       list</a:t>
            </a:r>
          </a:p>
          <a:p>
            <a:r>
              <a:rPr lang="en-US" altLang="ko-KR" sz="1200" dirty="0" smtClean="0"/>
              <a:t>(                                                                                                       A</a:t>
            </a:r>
          </a:p>
          <a:p>
            <a:r>
              <a:rPr lang="en-US" altLang="ko-KR" sz="1200" dirty="0" smtClean="0"/>
              <a:t>+                                                                                                      AB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)                                                                                                     AB+ </a:t>
            </a:r>
          </a:p>
          <a:p>
            <a:r>
              <a:rPr lang="en-US" altLang="ko-KR" sz="1200" dirty="0" smtClean="0"/>
              <a:t>              *                                                                                        AB+C</a:t>
            </a:r>
          </a:p>
          <a:p>
            <a:r>
              <a:rPr lang="en-US" altLang="ko-KR" sz="1200" dirty="0" smtClean="0"/>
              <a:t>              +(+</a:t>
            </a:r>
            <a:r>
              <a:rPr lang="ko-KR" altLang="en-US" sz="1200" dirty="0" smtClean="0"/>
              <a:t>가 들어옴으로 우선순위가 높은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)               AB+C*</a:t>
            </a:r>
            <a:endParaRPr lang="en-US" altLang="ko-KR" sz="1200" dirty="0"/>
          </a:p>
          <a:p>
            <a:r>
              <a:rPr lang="en-US" altLang="ko-KR" sz="1200" dirty="0" smtClean="0"/>
              <a:t>                             +                                                                       AB+C*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(                                                                        AB+C*D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+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	                    AB+C*DE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)  			                    AB+C*DE++     </a:t>
            </a:r>
            <a:r>
              <a:rPr lang="ko-KR" altLang="en-US" sz="1200" dirty="0" smtClean="0"/>
              <a:t>정답</a:t>
            </a:r>
            <a:r>
              <a:rPr lang="en-US" altLang="ko-KR" sz="1200" dirty="0" smtClean="0"/>
              <a:t>:2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5709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67081"/>
          </a:xfrm>
        </p:spPr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1847850"/>
            <a:ext cx="9603275" cy="3618495"/>
          </a:xfrm>
        </p:spPr>
        <p:txBody>
          <a:bodyPr/>
          <a:lstStyle/>
          <a:p>
            <a:r>
              <a:rPr lang="ko-KR" altLang="en-US" dirty="0" smtClean="0"/>
              <a:t>연결리스트와 배열을 사용하여 스택을 </a:t>
            </a:r>
            <a:r>
              <a:rPr lang="ko-KR" altLang="en-US" dirty="0" err="1" smtClean="0"/>
              <a:t>구현할때의</a:t>
            </a:r>
            <a:r>
              <a:rPr lang="ko-KR" altLang="en-US" dirty="0" smtClean="0"/>
              <a:t> 차이점은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배열로 구현하는  스택이 연결리스트로 구현하는 스택보다 적은 메모리를 차지한다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리스트로 구현하는 스택은 </a:t>
            </a:r>
            <a:r>
              <a:rPr lang="ko-KR" altLang="en-US" dirty="0" err="1" smtClean="0"/>
              <a:t>크기제한이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거의없다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887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86131"/>
          </a:xfrm>
        </p:spPr>
        <p:txBody>
          <a:bodyPr/>
          <a:lstStyle/>
          <a:p>
            <a:r>
              <a:rPr lang="en-US" altLang="ko-KR" smtClean="0"/>
              <a:t>10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8" y="1847850"/>
            <a:ext cx="9603275" cy="365659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스텍에</a:t>
            </a:r>
            <a:r>
              <a:rPr lang="ko-KR" altLang="en-US" dirty="0" smtClean="0"/>
              <a:t> 대한 옳은 내용으로만 나열된 것은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1600" dirty="0" err="1" smtClean="0"/>
              <a:t>ㄱ</a:t>
            </a:r>
            <a:r>
              <a:rPr lang="en-US" altLang="ko-KR" sz="1600" dirty="0" smtClean="0"/>
              <a:t>=&gt;</a:t>
            </a:r>
            <a:r>
              <a:rPr lang="ko-KR" altLang="en-US" sz="1600" dirty="0" smtClean="0"/>
              <a:t>스택은 마지막 삽입된 원소가 첫번째로 삭제되는 </a:t>
            </a:r>
            <a:r>
              <a:rPr lang="en-US" altLang="ko-KR" sz="1600" dirty="0" smtClean="0"/>
              <a:t>LIFO</a:t>
            </a:r>
            <a:r>
              <a:rPr lang="ko-KR" altLang="en-US" sz="1600" dirty="0" smtClean="0"/>
              <a:t>방식이다 </a:t>
            </a:r>
            <a:r>
              <a:rPr lang="en-US" altLang="ko-KR" sz="1600" dirty="0" smtClean="0"/>
              <a:t>(X)</a:t>
            </a:r>
          </a:p>
          <a:p>
            <a:r>
              <a:rPr lang="ko-KR" altLang="en-US" sz="1600" dirty="0" err="1" smtClean="0"/>
              <a:t>ㄴ</a:t>
            </a:r>
            <a:r>
              <a:rPr lang="en-US" altLang="ko-KR" sz="1600" dirty="0" smtClean="0"/>
              <a:t>=&gt;</a:t>
            </a:r>
            <a:r>
              <a:rPr lang="ko-KR" altLang="en-US" sz="1600" dirty="0" smtClean="0"/>
              <a:t>큐의 설명이다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err="1" smtClean="0"/>
              <a:t>ㄷ</a:t>
            </a:r>
            <a:r>
              <a:rPr lang="en-US" altLang="ko-KR" sz="1600" dirty="0" smtClean="0"/>
              <a:t>=&gt;</a:t>
            </a:r>
            <a:r>
              <a:rPr lang="ko-KR" altLang="en-US" sz="1600" dirty="0" smtClean="0"/>
              <a:t>위 설명은 </a:t>
            </a:r>
            <a:r>
              <a:rPr lang="en-US" altLang="ko-KR" sz="1600" dirty="0" err="1" smtClean="0"/>
              <a:t>Deque</a:t>
            </a:r>
            <a:r>
              <a:rPr lang="ko-KR" altLang="en-US" sz="1600" dirty="0" smtClean="0"/>
              <a:t>의 설명이다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err="1" smtClean="0"/>
              <a:t>ㄹ</a:t>
            </a:r>
            <a:r>
              <a:rPr lang="en-US" altLang="ko-KR" sz="1600" dirty="0" smtClean="0"/>
              <a:t>=&gt;</a:t>
            </a:r>
            <a:r>
              <a:rPr lang="ko-KR" altLang="en-US" sz="1600" dirty="0" smtClean="0"/>
              <a:t>스택은 인터럽트처리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서브루틴등에 응용된다</a:t>
            </a:r>
            <a:r>
              <a:rPr lang="en-US" altLang="ko-KR" sz="1600" dirty="0" smtClean="0"/>
              <a:t>.                     </a:t>
            </a:r>
            <a:r>
              <a:rPr lang="ko-KR" altLang="en-US" sz="1600" dirty="0" smtClean="0"/>
              <a:t>정답</a:t>
            </a:r>
            <a:r>
              <a:rPr lang="en-US" altLang="ko-KR" sz="1600" dirty="0" smtClean="0"/>
              <a:t>)3</a:t>
            </a:r>
            <a:r>
              <a:rPr lang="ko-KR" altLang="en-US" sz="1600" dirty="0" smtClean="0"/>
              <a:t>번 ㄹ</a:t>
            </a:r>
            <a:endParaRPr lang="en-US" altLang="ko-KR" sz="1600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1578" y="2285497"/>
            <a:ext cx="2701322" cy="1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09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86131"/>
          </a:xfrm>
        </p:spPr>
        <p:txBody>
          <a:bodyPr/>
          <a:lstStyle/>
          <a:p>
            <a:r>
              <a:rPr lang="en-US" altLang="ko-KR" smtClean="0"/>
              <a:t>11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1866900"/>
            <a:ext cx="9603275" cy="3599445"/>
          </a:xfrm>
        </p:spPr>
        <p:txBody>
          <a:bodyPr/>
          <a:lstStyle/>
          <a:p>
            <a:r>
              <a:rPr lang="ko-KR" altLang="en-US" dirty="0" smtClean="0"/>
              <a:t>다음을 채워라</a:t>
            </a:r>
            <a:endParaRPr lang="en-US" altLang="ko-KR" dirty="0" smtClean="0"/>
          </a:p>
          <a:p>
            <a:r>
              <a:rPr lang="en-US" altLang="ko-KR" dirty="0" smtClean="0"/>
              <a:t>Push(stack, item)</a:t>
            </a:r>
          </a:p>
          <a:p>
            <a:pPr lvl="1"/>
            <a:r>
              <a:rPr lang="en-US" altLang="ko-KR" dirty="0"/>
              <a:t>n</a:t>
            </a:r>
            <a:r>
              <a:rPr lang="en-US" altLang="ko-KR" dirty="0" smtClean="0"/>
              <a:t>ew Node &lt;- </a:t>
            </a:r>
            <a:r>
              <a:rPr lang="en-US" altLang="ko-KR" dirty="0" err="1" smtClean="0"/>
              <a:t>getNode</a:t>
            </a:r>
            <a:r>
              <a:rPr lang="en-US" altLang="ko-KR" dirty="0" smtClean="0"/>
              <a:t>();</a:t>
            </a:r>
          </a:p>
          <a:p>
            <a:pPr lvl="1"/>
            <a:r>
              <a:rPr lang="en-US" altLang="ko-KR" dirty="0"/>
              <a:t>new </a:t>
            </a:r>
            <a:r>
              <a:rPr lang="en-US" altLang="ko-KR" dirty="0" err="1" smtClean="0"/>
              <a:t>Node.data</a:t>
            </a:r>
            <a:r>
              <a:rPr lang="en-US" altLang="ko-KR" dirty="0" smtClean="0"/>
              <a:t> </a:t>
            </a:r>
            <a:r>
              <a:rPr lang="en-US" altLang="ko-KR" dirty="0"/>
              <a:t>&lt;- </a:t>
            </a:r>
            <a:r>
              <a:rPr lang="en-US" altLang="ko-KR" dirty="0" smtClean="0"/>
              <a:t>item;</a:t>
            </a:r>
          </a:p>
          <a:p>
            <a:pPr lvl="1"/>
            <a:r>
              <a:rPr lang="en-US" altLang="ko-KR" dirty="0"/>
              <a:t>new </a:t>
            </a:r>
            <a:r>
              <a:rPr lang="en-US" altLang="ko-KR" dirty="0" err="1" smtClean="0"/>
              <a:t>Node.link</a:t>
            </a:r>
            <a:r>
              <a:rPr lang="en-US" altLang="ko-KR" dirty="0" smtClean="0"/>
              <a:t> </a:t>
            </a:r>
            <a:r>
              <a:rPr lang="en-US" altLang="ko-KR" dirty="0"/>
              <a:t>&lt;- </a:t>
            </a:r>
            <a:r>
              <a:rPr lang="en-US" altLang="ko-KR" dirty="0" smtClean="0"/>
              <a:t>top;</a:t>
            </a:r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op&lt;- </a:t>
            </a:r>
            <a:r>
              <a:rPr lang="en-US" altLang="ko-KR" dirty="0" err="1" smtClean="0"/>
              <a:t>newNode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978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86131"/>
          </a:xfrm>
        </p:spPr>
        <p:txBody>
          <a:bodyPr/>
          <a:lstStyle/>
          <a:p>
            <a:r>
              <a:rPr lang="en-US" altLang="ko-KR" smtClean="0"/>
              <a:t>12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8" y="1901432"/>
            <a:ext cx="9603275" cy="3775468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연결 </a:t>
            </a:r>
            <a:r>
              <a:rPr lang="ko-KR" altLang="en-US" smtClean="0"/>
              <a:t>리스트로 </a:t>
            </a:r>
            <a:r>
              <a:rPr lang="ko-KR" altLang="en-US" dirty="0" smtClean="0"/>
              <a:t>스택을 구현하였다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다음을 채워라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pop() {</a:t>
            </a:r>
          </a:p>
          <a:p>
            <a:r>
              <a:rPr lang="en-US" altLang="ko-KR" dirty="0" smtClean="0"/>
              <a:t>If(</a:t>
            </a:r>
            <a:r>
              <a:rPr lang="en-US" altLang="ko-KR" dirty="0" err="1" smtClean="0"/>
              <a:t>isEmpty</a:t>
            </a:r>
            <a:r>
              <a:rPr lang="en-US" altLang="ko-KR" dirty="0" smtClean="0"/>
              <a:t>())</a:t>
            </a:r>
          </a:p>
          <a:p>
            <a:pPr lvl="1"/>
            <a:r>
              <a:rPr lang="en-US" altLang="ko-KR" dirty="0" smtClean="0"/>
              <a:t>Return null;</a:t>
            </a:r>
          </a:p>
          <a:p>
            <a:r>
              <a:rPr lang="en-US" altLang="ko-KR" dirty="0"/>
              <a:t>e</a:t>
            </a:r>
            <a:r>
              <a:rPr lang="en-US" altLang="ko-KR" dirty="0" smtClean="0"/>
              <a:t>lse{</a:t>
            </a:r>
          </a:p>
          <a:p>
            <a:pPr lvl="1"/>
            <a:r>
              <a:rPr lang="en-US" altLang="ko-KR" dirty="0"/>
              <a:t>i</a:t>
            </a:r>
            <a:r>
              <a:rPr lang="en-US" altLang="ko-KR" dirty="0" smtClean="0"/>
              <a:t>tem=</a:t>
            </a:r>
            <a:r>
              <a:rPr lang="en-US" altLang="ko-KR" dirty="0" err="1" smtClean="0"/>
              <a:t>top.data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top=</a:t>
            </a:r>
            <a:r>
              <a:rPr lang="en-US" altLang="ko-KR" dirty="0" err="1" smtClean="0"/>
              <a:t>top.link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return item;</a:t>
            </a:r>
          </a:p>
          <a:p>
            <a:pPr lvl="1"/>
            <a:r>
              <a:rPr lang="en-US" altLang="ko-KR" dirty="0"/>
              <a:t>}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0228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43281"/>
          </a:xfrm>
        </p:spPr>
        <p:txBody>
          <a:bodyPr/>
          <a:lstStyle/>
          <a:p>
            <a:r>
              <a:rPr lang="en-US" altLang="ko-KR" smtClean="0"/>
              <a:t>13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1828800"/>
            <a:ext cx="9603275" cy="3637545"/>
          </a:xfrm>
        </p:spPr>
        <p:txBody>
          <a:bodyPr/>
          <a:lstStyle/>
          <a:p>
            <a:r>
              <a:rPr lang="ko-KR" altLang="en-US" dirty="0" smtClean="0"/>
              <a:t>후위표기식의 장점 두 가지를 적어라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=&gt;</a:t>
            </a:r>
            <a:r>
              <a:rPr lang="ko-KR" altLang="en-US" dirty="0" smtClean="0"/>
              <a:t>괄호가 없다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우선순위가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=&gt;</a:t>
            </a:r>
            <a:r>
              <a:rPr lang="ko-KR" altLang="en-US" dirty="0" smtClean="0"/>
              <a:t>왼쪽부터 오른쪽 방향으로 간단한 계산이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56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43281"/>
          </a:xfrm>
        </p:spPr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1866900"/>
            <a:ext cx="9603275" cy="3599445"/>
          </a:xfrm>
        </p:spPr>
        <p:txBody>
          <a:bodyPr/>
          <a:lstStyle/>
          <a:p>
            <a:r>
              <a:rPr lang="ko-KR" altLang="en-US" dirty="0" smtClean="0"/>
              <a:t>다음 후위표기식을 스택을 사용하여 계산하는 방법을 적어라</a:t>
            </a:r>
            <a:r>
              <a:rPr lang="en-US" altLang="ko-KR" dirty="0" smtClean="0"/>
              <a:t>(a=2,b=3,c=3,d=4,e=5) //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*a-/de*+</a:t>
            </a:r>
          </a:p>
          <a:p>
            <a:pPr marL="0" indent="0">
              <a:buNone/>
            </a:pPr>
            <a:r>
              <a:rPr lang="en-US" altLang="ko-KR" dirty="0" smtClean="0"/>
              <a:t>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=&gt;               =&gt;              =&gt;                 =&gt;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1175" y="2995109"/>
            <a:ext cx="704850" cy="8286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8962" y="2995109"/>
            <a:ext cx="752475" cy="8286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4374" y="2995109"/>
            <a:ext cx="695325" cy="828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2636" y="2995109"/>
            <a:ext cx="923925" cy="828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96162" y="2995109"/>
            <a:ext cx="11334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5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81381"/>
          </a:xfrm>
        </p:spPr>
        <p:txBody>
          <a:bodyPr/>
          <a:lstStyle/>
          <a:p>
            <a:r>
              <a:rPr lang="en-US" altLang="ko-KR" smtClean="0"/>
              <a:t>15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1847850"/>
            <a:ext cx="9603275" cy="3618495"/>
          </a:xfrm>
        </p:spPr>
        <p:txBody>
          <a:bodyPr/>
          <a:lstStyle/>
          <a:p>
            <a:r>
              <a:rPr lang="ko-KR" altLang="en-US" dirty="0" smtClean="0"/>
              <a:t>배열을 사용하여 스택을 구현하였다</a:t>
            </a:r>
            <a:r>
              <a:rPr lang="en-US" altLang="ko-KR" dirty="0" smtClean="0"/>
              <a:t>. POP </a:t>
            </a:r>
            <a:r>
              <a:rPr lang="ko-KR" altLang="en-US" dirty="0" smtClean="0"/>
              <a:t>연산의 내용을 적어라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pop() {</a:t>
            </a:r>
          </a:p>
          <a:p>
            <a:r>
              <a:rPr lang="en-US" altLang="ko-KR" dirty="0" smtClean="0"/>
              <a:t>If(top&lt;0) then </a:t>
            </a:r>
            <a:r>
              <a:rPr lang="en-US" altLang="ko-KR" dirty="0" err="1" smtClean="0"/>
              <a:t>stackEmpty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Else{</a:t>
            </a:r>
          </a:p>
          <a:p>
            <a:pPr lvl="1"/>
            <a:r>
              <a:rPr lang="en-US" altLang="ko-KR" dirty="0" smtClean="0"/>
              <a:t>Item&lt;- stack[top];</a:t>
            </a:r>
          </a:p>
          <a:p>
            <a:pPr lvl="1"/>
            <a:r>
              <a:rPr lang="en-US" altLang="ko-KR" dirty="0" smtClean="0"/>
              <a:t>Top&lt;-top-1;</a:t>
            </a:r>
          </a:p>
          <a:p>
            <a:pPr lvl="1"/>
            <a:r>
              <a:rPr lang="en-US" altLang="ko-KR" dirty="0" smtClean="0"/>
              <a:t>Return item;</a:t>
            </a:r>
          </a:p>
          <a:p>
            <a:pPr lvl="1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41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658</TotalTime>
  <Words>303</Words>
  <Application>Microsoft Office PowerPoint</Application>
  <PresentationFormat>사용자 지정</PresentationFormat>
  <Paragraphs>67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Gallery</vt:lpstr>
      <vt:lpstr>자료구조 6조 (2019기말 8~16번) </vt:lpstr>
      <vt:lpstr>8번</vt:lpstr>
      <vt:lpstr>9번</vt:lpstr>
      <vt:lpstr>10번</vt:lpstr>
      <vt:lpstr>11번</vt:lpstr>
      <vt:lpstr>12번</vt:lpstr>
      <vt:lpstr>13번</vt:lpstr>
      <vt:lpstr>14번</vt:lpstr>
      <vt:lpstr>15번</vt:lpstr>
      <vt:lpstr>16번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6조 (2019기말 8~16번) </dc:title>
  <dc:creator>user</dc:creator>
  <cp:lastModifiedBy>안원영</cp:lastModifiedBy>
  <cp:revision>20</cp:revision>
  <dcterms:created xsi:type="dcterms:W3CDTF">2019-11-24T04:03:47Z</dcterms:created>
  <dcterms:modified xsi:type="dcterms:W3CDTF">2019-11-27T09:39:31Z</dcterms:modified>
</cp:coreProperties>
</file>