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5" r:id="rId6"/>
    <p:sldId id="264" r:id="rId7"/>
    <p:sldId id="261" r:id="rId8"/>
  </p:sldIdLst>
  <p:sldSz cx="12192000" cy="6858000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638"/>
    <a:srgbClr val="294C3D"/>
    <a:srgbClr val="326138"/>
    <a:srgbClr val="3A5E4B"/>
    <a:srgbClr val="E8AA0E"/>
    <a:srgbClr val="99804B"/>
    <a:srgbClr val="F4C549"/>
    <a:srgbClr val="8C639B"/>
    <a:srgbClr val="6C4C78"/>
    <a:srgbClr val="513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94622-84E5-4A39-8ABA-EE08B59BB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02D115-1FFD-40FD-99FE-6323F2B9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C2164-FBD1-4773-800E-ED9557BF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58771-0909-4963-8F06-7A9136F2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0C7B4-CAFD-4312-90D9-3AD16734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1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CB0A-E52F-42B1-A684-4BA00438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8C3AA0-1D05-4067-B424-5CA8F524D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28C80-0418-4C61-A816-BD2DC0F0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F96BD-06D8-4015-B6B1-9FC5A5E1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C616F-2C3A-4D1F-B156-ACCE4ACD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7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E97B0-255D-4FA2-8DA0-742D2772D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066FE-DE1A-4181-8CDF-26EEA4ACC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E7DDD-8ECF-4D6F-88FB-CACD47E2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18E9E-380D-44A7-82B7-BB0F82E0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4B350-EA33-4355-91CF-221B1E88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3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FEBD1-4313-494D-AE6F-2D9034FB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341B3-06BB-49A1-B0C6-5D8A63C0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E3DD8-3622-4D1F-9C30-7CBE22CB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071C8-AC24-4630-B3DC-B0B4AD01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D4D62-C155-4FA1-9FAF-E481065C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61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EBD77-E9CB-405D-9A15-8FED5F62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54DD6-7EF2-4769-B1FB-F7A9E266D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556F4-B7F8-4578-87A1-1D0CEC22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030F4-97F9-4706-BF8E-1FEECFBD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68001-DC43-4B47-B28E-7240669D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6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56E02-F516-4FDD-929D-27276CC9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73AA7-4D34-4616-B857-9C7AE8EE8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6E24-9B45-46A6-885A-B11C70595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F7A17-A14A-4B69-B6DD-340BF530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7BAF7-27AF-441A-A1A2-EE1F4971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B5947-D699-4172-93D3-9F8C5724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1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3D5B0-D29E-4587-9A45-27E77EE7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C4788-DAF8-4786-84E3-81660370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A2E18E-1FC0-4CFE-8FCC-C967ADDE0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DB6191-B0B3-4B1D-B7A8-F3B88ADA1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229486-520D-436E-88E9-4FA28CD70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403ABB-DF23-4BAE-BACB-F220183A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9E3E5A-9A91-4347-B722-5E5AC2BA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908A3A-4B60-4F0B-9B93-71221313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C8023-1E1B-45D8-8D99-B334115A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10A86D-9B48-4F42-ADB6-3DFF153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3ADB6A-3431-4426-A08D-3E53B132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1BC5-7447-4F91-958D-69BE989A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8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5D22DF-E647-49A7-A117-2417C9E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2C031E-16DA-4F42-94F9-0C27DB99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6A01D6-CD18-4D03-A74F-71AA96D3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82658-7E4A-4C88-B459-F5D809E7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45A91-FAEF-4FCC-AD3B-430E01E8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19299-09FD-4808-A2C3-DE4CCA36D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C2297-201C-4526-A2A7-EA11C82F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0B080-C79A-423F-9E9A-E5B795A6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05173-9F48-49DE-90CA-91F64ECE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66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4DD85-0DE3-4BC0-A700-8DF8F21B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975B0-486E-4125-A569-AE372F850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92A299-0D04-49EA-A274-342C8EE90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D09AC3-4811-4D19-A231-BB1BF1FE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954DE2-DAC8-4180-A5B6-BA1DAAC0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19381-D5D7-466F-AB7C-E495F3DE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B225EA-D180-46A7-88B7-81B58A10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093C9-7ECD-4905-B565-80992829B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B7427-97EE-4E2F-B8E6-24D0EF61D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13E-0E47-47B0-B99E-0FDFF88DE4B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B50EB-3FDA-4EE9-AC21-98B8F53A1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0FA00-4743-40FD-9C42-8833E2C42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3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DAB64B-7F41-450E-8277-9EEF5844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0" y="3933824"/>
            <a:ext cx="604436" cy="60443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9A2F6-3C8D-460F-AF5C-2BACEF41D7B8}"/>
              </a:ext>
            </a:extLst>
          </p:cNvPr>
          <p:cNvSpPr txBox="1"/>
          <p:nvPr/>
        </p:nvSpPr>
        <p:spPr>
          <a:xfrm>
            <a:off x="2873005" y="2838802"/>
            <a:ext cx="6445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기말고사 문제풀이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0C1550-6309-4D87-9A4A-8BA9B578DFEE}"/>
              </a:ext>
            </a:extLst>
          </p:cNvPr>
          <p:cNvCxnSpPr>
            <a:cxnSpLocks/>
          </p:cNvCxnSpPr>
          <p:nvPr/>
        </p:nvCxnSpPr>
        <p:spPr>
          <a:xfrm>
            <a:off x="3567206" y="3639882"/>
            <a:ext cx="2528794" cy="0"/>
          </a:xfrm>
          <a:prstGeom prst="line">
            <a:avLst/>
          </a:prstGeom>
          <a:ln w="19050">
            <a:gradFill flip="none" rotWithShape="1">
              <a:gsLst>
                <a:gs pos="90000">
                  <a:srgbClr val="294C3D"/>
                </a:gs>
                <a:gs pos="66000">
                  <a:srgbClr val="E8AA0E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0B84D2-462E-48AD-8DC5-BB3E59214652}"/>
              </a:ext>
            </a:extLst>
          </p:cNvPr>
          <p:cNvCxnSpPr>
            <a:cxnSpLocks/>
          </p:cNvCxnSpPr>
          <p:nvPr/>
        </p:nvCxnSpPr>
        <p:spPr>
          <a:xfrm>
            <a:off x="6096000" y="3639882"/>
            <a:ext cx="2528794" cy="0"/>
          </a:xfrm>
          <a:prstGeom prst="line">
            <a:avLst/>
          </a:prstGeom>
          <a:ln w="19050">
            <a:gradFill flip="none" rotWithShape="1">
              <a:gsLst>
                <a:gs pos="90000">
                  <a:srgbClr val="294C3D"/>
                </a:gs>
                <a:gs pos="66000">
                  <a:srgbClr val="E8AA0E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2205CAC-2FFB-4C39-8210-E9477017CA6B}"/>
              </a:ext>
            </a:extLst>
          </p:cNvPr>
          <p:cNvSpPr/>
          <p:nvPr/>
        </p:nvSpPr>
        <p:spPr>
          <a:xfrm>
            <a:off x="6073141" y="3609274"/>
            <a:ext cx="60852" cy="60852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2474F-93A8-4787-9AC7-4CA1C94704C1}"/>
              </a:ext>
            </a:extLst>
          </p:cNvPr>
          <p:cNvSpPr txBox="1"/>
          <p:nvPr/>
        </p:nvSpPr>
        <p:spPr>
          <a:xfrm>
            <a:off x="9045373" y="5097118"/>
            <a:ext cx="2528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</a:rPr>
              <a:t>정보법과학</a:t>
            </a:r>
            <a:r>
              <a:rPr lang="ko-KR" altLang="en-US" sz="2000" dirty="0">
                <a:solidFill>
                  <a:schemeClr val="bg1"/>
                </a:solidFill>
              </a:rPr>
              <a:t> 김정현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빅데이터 정진환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빅데이터 </a:t>
            </a:r>
            <a:r>
              <a:rPr lang="ko-KR" altLang="en-US" sz="2000" dirty="0" err="1">
                <a:solidFill>
                  <a:schemeClr val="bg1"/>
                </a:solidFill>
              </a:rPr>
              <a:t>김대연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14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546009" y="1224852"/>
            <a:ext cx="100996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>
                <a:solidFill>
                  <a:schemeClr val="bg1"/>
                </a:solidFill>
              </a:rPr>
              <a:t>17. </a:t>
            </a:r>
            <a:r>
              <a:rPr lang="ko-KR" altLang="ko-KR" sz="2800" i="1" dirty="0">
                <a:solidFill>
                  <a:schemeClr val="bg1"/>
                </a:solidFill>
              </a:rPr>
              <a:t>원형 큐에서 삽입 연산을 수행하는 코드를 적어라</a:t>
            </a:r>
            <a:r>
              <a:rPr lang="en-US" altLang="ko-KR" sz="2800" i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800" i="1" dirty="0">
                <a:solidFill>
                  <a:schemeClr val="bg1"/>
                </a:solidFill>
              </a:rPr>
              <a:t> void enqueue(int item) { // rear, front</a:t>
            </a:r>
            <a:r>
              <a:rPr lang="ko-KR" altLang="ko-KR" sz="2800" i="1" dirty="0">
                <a:solidFill>
                  <a:schemeClr val="bg1"/>
                </a:solidFill>
              </a:rPr>
              <a:t>를 사용하라</a:t>
            </a:r>
            <a:r>
              <a:rPr lang="en-US" altLang="ko-KR" sz="2800" i="1" dirty="0">
                <a:solidFill>
                  <a:schemeClr val="bg1"/>
                </a:solidFill>
              </a:rPr>
              <a:t>. }</a:t>
            </a:r>
            <a:endParaRPr lang="ko-KR" altLang="ko-KR" sz="2800" dirty="0">
              <a:solidFill>
                <a:schemeClr val="bg1"/>
              </a:solidFill>
            </a:endParaRPr>
          </a:p>
          <a:p>
            <a:endParaRPr lang="ko-KR" altLang="ko-KR" sz="2800" dirty="0">
              <a:solidFill>
                <a:schemeClr val="bg1"/>
              </a:solidFill>
            </a:endParaRPr>
          </a:p>
          <a:p>
            <a:endParaRPr lang="ko-KR" altLang="en-US" sz="28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434209" y="1224852"/>
            <a:ext cx="111800" cy="1011803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A9171-F2F1-4BB3-85D9-345CFAE1526D}"/>
              </a:ext>
            </a:extLst>
          </p:cNvPr>
          <p:cNvSpPr txBox="1"/>
          <p:nvPr/>
        </p:nvSpPr>
        <p:spPr>
          <a:xfrm>
            <a:off x="1326229" y="3196836"/>
            <a:ext cx="7657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Enqueue(</a:t>
            </a:r>
            <a:r>
              <a:rPr lang="en-US" altLang="ko-KR" dirty="0" err="1">
                <a:solidFill>
                  <a:schemeClr val="bg1"/>
                </a:solidFill>
              </a:rPr>
              <a:t>q,item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//</a:t>
            </a:r>
            <a:r>
              <a:rPr lang="ko-KR" altLang="en-US" dirty="0">
                <a:solidFill>
                  <a:schemeClr val="bg1"/>
                </a:solidFill>
              </a:rPr>
              <a:t>원형 큐</a:t>
            </a:r>
            <a:r>
              <a:rPr lang="en-US" altLang="ko-KR" dirty="0">
                <a:solidFill>
                  <a:schemeClr val="bg1"/>
                </a:solidFill>
              </a:rPr>
              <a:t>(q)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>
                <a:solidFill>
                  <a:schemeClr val="bg1"/>
                </a:solidFill>
              </a:rPr>
              <a:t>item</a:t>
            </a:r>
            <a:r>
              <a:rPr lang="ko-KR" altLang="en-US" dirty="0">
                <a:solidFill>
                  <a:schemeClr val="bg1"/>
                </a:solidFill>
              </a:rPr>
              <a:t>을 삽입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rgbClr val="FF0000"/>
                </a:solidFill>
              </a:rPr>
              <a:t>rear=(rear+1) mod n </a:t>
            </a:r>
            <a:r>
              <a:rPr lang="en-US" altLang="ko-KR" dirty="0">
                <a:solidFill>
                  <a:schemeClr val="bg1"/>
                </a:solidFill>
              </a:rPr>
              <a:t>//</a:t>
            </a:r>
            <a:r>
              <a:rPr lang="ko-KR" altLang="en-US" dirty="0">
                <a:solidFill>
                  <a:schemeClr val="bg1"/>
                </a:solidFill>
              </a:rPr>
              <a:t>원형 큐</a:t>
            </a:r>
            <a:r>
              <a:rPr lang="en-US" altLang="ko-KR" dirty="0">
                <a:solidFill>
                  <a:schemeClr val="bg1"/>
                </a:solidFill>
              </a:rPr>
              <a:t>(q)</a:t>
            </a:r>
            <a:r>
              <a:rPr lang="ko-KR" altLang="en-US" dirty="0">
                <a:solidFill>
                  <a:schemeClr val="bg1"/>
                </a:solidFill>
              </a:rPr>
              <a:t> 인덱스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if</a:t>
            </a:r>
            <a:r>
              <a:rPr lang="en-US" altLang="ko-KR" dirty="0">
                <a:solidFill>
                  <a:srgbClr val="FF0000"/>
                </a:solidFill>
              </a:rPr>
              <a:t>(front=rear) </a:t>
            </a:r>
            <a:r>
              <a:rPr lang="en-US" altLang="ko-KR" dirty="0">
                <a:solidFill>
                  <a:schemeClr val="bg1"/>
                </a:solidFill>
              </a:rPr>
              <a:t>then </a:t>
            </a:r>
            <a:r>
              <a:rPr lang="en-US" altLang="ko-KR" dirty="0" err="1">
                <a:solidFill>
                  <a:schemeClr val="bg1"/>
                </a:solidFill>
              </a:rPr>
              <a:t>queueFull</a:t>
            </a:r>
            <a:r>
              <a:rPr lang="en-US" altLang="ko-KR" dirty="0">
                <a:solidFill>
                  <a:schemeClr val="bg1"/>
                </a:solidFill>
              </a:rPr>
              <a:t>(); // </a:t>
            </a:r>
            <a:r>
              <a:rPr lang="ko-KR" altLang="en-US" dirty="0">
                <a:solidFill>
                  <a:schemeClr val="bg1"/>
                </a:solidFill>
              </a:rPr>
              <a:t>큐</a:t>
            </a:r>
            <a:r>
              <a:rPr lang="en-US" altLang="ko-KR" dirty="0">
                <a:solidFill>
                  <a:schemeClr val="bg1"/>
                </a:solidFill>
              </a:rPr>
              <a:t>(q)</a:t>
            </a:r>
            <a:r>
              <a:rPr lang="ko-KR" altLang="en-US" dirty="0">
                <a:solidFill>
                  <a:schemeClr val="bg1"/>
                </a:solidFill>
              </a:rPr>
              <a:t>가 만원인 </a:t>
            </a:r>
            <a:r>
              <a:rPr lang="ko-KR" altLang="en-US" dirty="0" err="1">
                <a:solidFill>
                  <a:schemeClr val="bg1"/>
                </a:solidFill>
              </a:rPr>
              <a:t>상태일떄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q[rear]=item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4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572C4-A3B6-4202-A9B7-574CA24E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518" y="1224852"/>
            <a:ext cx="11001273" cy="1315474"/>
          </a:xfrm>
        </p:spPr>
        <p:txBody>
          <a:bodyPr>
            <a:noAutofit/>
          </a:bodyPr>
          <a:lstStyle/>
          <a:p>
            <a:r>
              <a:rPr lang="en-US" altLang="ko-KR" sz="3200" i="1" dirty="0">
                <a:solidFill>
                  <a:schemeClr val="bg1"/>
                </a:solidFill>
              </a:rPr>
              <a:t>18. </a:t>
            </a:r>
            <a:r>
              <a:rPr lang="ko-KR" altLang="ko-KR" sz="3200" i="1" dirty="0">
                <a:solidFill>
                  <a:schemeClr val="bg1"/>
                </a:solidFill>
              </a:rPr>
              <a:t>다음과 같은 </a:t>
            </a:r>
            <a:r>
              <a:rPr lang="ko-KR" altLang="ko-KR" sz="3200" i="1" dirty="0" err="1">
                <a:solidFill>
                  <a:schemeClr val="bg1"/>
                </a:solidFill>
              </a:rPr>
              <a:t>원형큐가</a:t>
            </a:r>
            <a:r>
              <a:rPr lang="ko-KR" altLang="ko-KR" sz="3200" i="1" dirty="0">
                <a:solidFill>
                  <a:schemeClr val="bg1"/>
                </a:solidFill>
              </a:rPr>
              <a:t> 있다</a:t>
            </a:r>
            <a:r>
              <a:rPr lang="en-US" altLang="ko-KR" sz="3200" i="1" dirty="0">
                <a:solidFill>
                  <a:schemeClr val="bg1"/>
                </a:solidFill>
              </a:rPr>
              <a:t>. </a:t>
            </a:r>
            <a:r>
              <a:rPr lang="ko-KR" altLang="ko-KR" sz="3200" i="1" dirty="0">
                <a:solidFill>
                  <a:schemeClr val="bg1"/>
                </a:solidFill>
              </a:rPr>
              <a:t>오른쪽의 동작들을 수행한 결과 그림을 그려라</a:t>
            </a:r>
            <a:r>
              <a:rPr lang="en-US" altLang="ko-KR" sz="3200" i="1" dirty="0">
                <a:solidFill>
                  <a:schemeClr val="bg1"/>
                </a:solidFill>
              </a:rPr>
              <a:t>.</a:t>
            </a:r>
            <a:br>
              <a:rPr lang="ko-KR" altLang="ko-KR" sz="3200" dirty="0">
                <a:solidFill>
                  <a:schemeClr val="bg1"/>
                </a:solidFill>
              </a:rPr>
            </a:b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1A0456-7FFA-410B-9E60-8CA3FF5E7488}"/>
              </a:ext>
            </a:extLst>
          </p:cNvPr>
          <p:cNvSpPr/>
          <p:nvPr/>
        </p:nvSpPr>
        <p:spPr>
          <a:xfrm>
            <a:off x="434209" y="1224852"/>
            <a:ext cx="111800" cy="1011803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C198AA-8E82-444E-8BAA-70AB78B6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77" y="2860802"/>
            <a:ext cx="8499499" cy="28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9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EFB05E-2FB0-4952-9E03-0F05AE0F05F9}"/>
              </a:ext>
            </a:extLst>
          </p:cNvPr>
          <p:cNvSpPr/>
          <p:nvPr/>
        </p:nvSpPr>
        <p:spPr>
          <a:xfrm>
            <a:off x="434209" y="1224852"/>
            <a:ext cx="111800" cy="1011803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34A386-FE95-4C2C-AC89-A08F2CE9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9" y="159251"/>
            <a:ext cx="3170073" cy="238914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FFC1338-97EB-45A1-B9DA-68DC62FD9AF7}"/>
              </a:ext>
            </a:extLst>
          </p:cNvPr>
          <p:cNvSpPr/>
          <p:nvPr/>
        </p:nvSpPr>
        <p:spPr>
          <a:xfrm>
            <a:off x="3412359" y="1224852"/>
            <a:ext cx="946832" cy="48130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94E131-8D2F-435B-9109-45347630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319" y="144963"/>
            <a:ext cx="3297875" cy="23891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A82AE2-4423-4A95-8D51-43BA47158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000" y="1706158"/>
            <a:ext cx="3112251" cy="2389764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7096765-3017-4617-8B2D-6F0A4FBBF24F}"/>
              </a:ext>
            </a:extLst>
          </p:cNvPr>
          <p:cNvSpPr/>
          <p:nvPr/>
        </p:nvSpPr>
        <p:spPr>
          <a:xfrm rot="1718416">
            <a:off x="7841181" y="1224852"/>
            <a:ext cx="946832" cy="48130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2E1C75E-169C-4CD3-B5C4-43B26EA19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455" y="3808524"/>
            <a:ext cx="3297875" cy="24778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948A557-7BE2-48BE-BDC4-D134B4D85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22" y="3831500"/>
            <a:ext cx="3170073" cy="2454830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1E2EB08-2BAC-4C8B-9EB7-2297BFAD1CB3}"/>
              </a:ext>
            </a:extLst>
          </p:cNvPr>
          <p:cNvSpPr/>
          <p:nvPr/>
        </p:nvSpPr>
        <p:spPr>
          <a:xfrm rot="10800000">
            <a:off x="3792485" y="4643065"/>
            <a:ext cx="946832" cy="48130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19BAE51-6D12-4FBA-999C-BD92D566000A}"/>
              </a:ext>
            </a:extLst>
          </p:cNvPr>
          <p:cNvSpPr/>
          <p:nvPr/>
        </p:nvSpPr>
        <p:spPr>
          <a:xfrm rot="9004302">
            <a:off x="8600854" y="4643064"/>
            <a:ext cx="946832" cy="48130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4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572C4-A3B6-4202-A9B7-574CA24E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518" y="1224852"/>
            <a:ext cx="11001273" cy="1315474"/>
          </a:xfrm>
        </p:spPr>
        <p:txBody>
          <a:bodyPr>
            <a:noAutofit/>
          </a:bodyPr>
          <a:lstStyle/>
          <a:p>
            <a:r>
              <a:rPr lang="en-US" altLang="ko-KR" sz="3200" i="1" dirty="0">
                <a:solidFill>
                  <a:schemeClr val="bg1"/>
                </a:solidFill>
              </a:rPr>
              <a:t>19. </a:t>
            </a:r>
            <a:r>
              <a:rPr lang="ko-KR" altLang="ko-KR" sz="3200" i="1" dirty="0">
                <a:solidFill>
                  <a:schemeClr val="bg1"/>
                </a:solidFill>
              </a:rPr>
              <a:t>스택</a:t>
            </a:r>
            <a:r>
              <a:rPr lang="en-US" altLang="ko-KR" sz="3200" i="1" dirty="0">
                <a:solidFill>
                  <a:schemeClr val="bg1"/>
                </a:solidFill>
              </a:rPr>
              <a:t> 2</a:t>
            </a:r>
            <a:r>
              <a:rPr lang="ko-KR" altLang="ko-KR" sz="3200" i="1" dirty="0">
                <a:solidFill>
                  <a:schemeClr val="bg1"/>
                </a:solidFill>
              </a:rPr>
              <a:t>개를 이용하여 </a:t>
            </a:r>
            <a:r>
              <a:rPr lang="ko-KR" altLang="ko-KR" sz="3200" i="1" dirty="0" err="1">
                <a:solidFill>
                  <a:schemeClr val="bg1"/>
                </a:solidFill>
              </a:rPr>
              <a:t>데크를</a:t>
            </a:r>
            <a:r>
              <a:rPr lang="ko-KR" altLang="ko-KR" sz="3200" i="1" dirty="0">
                <a:solidFill>
                  <a:schemeClr val="bg1"/>
                </a:solidFill>
              </a:rPr>
              <a:t> 구현하는 방법을 설명하라</a:t>
            </a:r>
            <a:r>
              <a:rPr lang="en-US" altLang="ko-KR" sz="3200" i="1" dirty="0">
                <a:solidFill>
                  <a:schemeClr val="bg1"/>
                </a:solidFill>
              </a:rPr>
              <a:t>.</a:t>
            </a:r>
            <a:br>
              <a:rPr lang="ko-KR" altLang="ko-KR" sz="3200" dirty="0">
                <a:solidFill>
                  <a:schemeClr val="bg1"/>
                </a:solidFill>
              </a:rPr>
            </a:b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1A0456-7FFA-410B-9E60-8CA3FF5E7488}"/>
              </a:ext>
            </a:extLst>
          </p:cNvPr>
          <p:cNvSpPr/>
          <p:nvPr/>
        </p:nvSpPr>
        <p:spPr>
          <a:xfrm>
            <a:off x="434209" y="1224852"/>
            <a:ext cx="111800" cy="1011803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5ABC1-ABD0-4170-9073-BE0ADA4A84C3}"/>
              </a:ext>
            </a:extLst>
          </p:cNvPr>
          <p:cNvSpPr txBox="1"/>
          <p:nvPr/>
        </p:nvSpPr>
        <p:spPr>
          <a:xfrm>
            <a:off x="1195078" y="2236655"/>
            <a:ext cx="33286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class Queue&lt;E&gt; 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Stack&lt;E&gt; in = new Stack&lt;E&gt;();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Stack&lt;E&gt; out = new Stack&lt;E&gt;();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void enqueue(E x){ </a:t>
            </a:r>
            <a:r>
              <a:rPr lang="en-US" altLang="ko-KR" dirty="0" err="1">
                <a:solidFill>
                  <a:schemeClr val="bg1"/>
                </a:solidFill>
              </a:rPr>
              <a:t>in.push</a:t>
            </a:r>
            <a:r>
              <a:rPr lang="en-US" altLang="ko-KR" dirty="0">
                <a:solidFill>
                  <a:schemeClr val="bg1"/>
                </a:solidFill>
              </a:rPr>
              <a:t>(x); 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 dequeue(){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if(</a:t>
            </a:r>
            <a:r>
              <a:rPr lang="en-US" altLang="ko-KR" dirty="0" err="1">
                <a:solidFill>
                  <a:schemeClr val="bg1"/>
                </a:solidFill>
              </a:rPr>
              <a:t>out.isEmpty</a:t>
            </a:r>
            <a:r>
              <a:rPr lang="en-US" altLang="ko-KR" dirty="0">
                <a:solidFill>
                  <a:schemeClr val="bg1"/>
                </a:solidFill>
              </a:rPr>
              <a:t>()) 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while(!</a:t>
            </a:r>
            <a:r>
              <a:rPr lang="en-US" altLang="ko-KR" dirty="0" err="1">
                <a:solidFill>
                  <a:schemeClr val="bg1"/>
                </a:solidFill>
              </a:rPr>
              <a:t>in.isEmpty</a:t>
            </a:r>
            <a:r>
              <a:rPr lang="en-US" altLang="ko-KR" dirty="0">
                <a:solidFill>
                  <a:schemeClr val="bg1"/>
                </a:solidFill>
              </a:rPr>
              <a:t>()) {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out.push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in.pop</a:t>
            </a:r>
            <a:r>
              <a:rPr lang="en-US" altLang="ko-KR" dirty="0">
                <a:solidFill>
                  <a:schemeClr val="bg1"/>
                </a:solidFill>
              </a:rPr>
              <a:t>());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return </a:t>
            </a:r>
            <a:r>
              <a:rPr lang="en-US" altLang="ko-KR" dirty="0" err="1">
                <a:solidFill>
                  <a:schemeClr val="bg1"/>
                </a:solidFill>
              </a:rPr>
              <a:t>out.pop</a:t>
            </a:r>
            <a:r>
              <a:rPr lang="en-US" altLang="ko-KR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4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572C4-A3B6-4202-A9B7-574CA24E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518" y="1224852"/>
            <a:ext cx="11001273" cy="1315474"/>
          </a:xfrm>
        </p:spPr>
        <p:txBody>
          <a:bodyPr>
            <a:noAutofit/>
          </a:bodyPr>
          <a:lstStyle/>
          <a:p>
            <a:r>
              <a:rPr lang="en-US" altLang="ko-KR" sz="3200" i="1" dirty="0">
                <a:solidFill>
                  <a:schemeClr val="bg1"/>
                </a:solidFill>
              </a:rPr>
              <a:t>20.</a:t>
            </a:r>
            <a:r>
              <a:rPr lang="ko-KR" altLang="ko-KR" sz="3200" i="1" dirty="0" err="1">
                <a:solidFill>
                  <a:schemeClr val="bg1"/>
                </a:solidFill>
              </a:rPr>
              <a:t>우선순위큐를</a:t>
            </a:r>
            <a:r>
              <a:rPr lang="ko-KR" altLang="ko-KR" sz="3200" i="1" dirty="0">
                <a:solidFill>
                  <a:schemeClr val="bg1"/>
                </a:solidFill>
              </a:rPr>
              <a:t> 이용하여 스택을 </a:t>
            </a:r>
            <a:r>
              <a:rPr lang="ko-KR" altLang="ko-KR" sz="3200" i="1" dirty="0" err="1">
                <a:solidFill>
                  <a:schemeClr val="bg1"/>
                </a:solidFill>
              </a:rPr>
              <a:t>흉내내보라</a:t>
            </a:r>
            <a:br>
              <a:rPr lang="ko-KR" altLang="ko-KR" sz="3200" dirty="0">
                <a:solidFill>
                  <a:schemeClr val="bg1"/>
                </a:solidFill>
              </a:rPr>
            </a:b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1A0456-7FFA-410B-9E60-8CA3FF5E7488}"/>
              </a:ext>
            </a:extLst>
          </p:cNvPr>
          <p:cNvSpPr/>
          <p:nvPr/>
        </p:nvSpPr>
        <p:spPr>
          <a:xfrm>
            <a:off x="434209" y="1224852"/>
            <a:ext cx="111800" cy="1011803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8C5E4D-838E-4196-B8E9-D09D00BE4AEE}"/>
              </a:ext>
            </a:extLst>
          </p:cNvPr>
          <p:cNvSpPr/>
          <p:nvPr/>
        </p:nvSpPr>
        <p:spPr>
          <a:xfrm>
            <a:off x="756517" y="2352312"/>
            <a:ext cx="87903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java.util.PriorityQueue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MyPQ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public static void main (String[]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&lt;String&gt; 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pQueue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&lt;String&gt;();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pQueue.add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("Python");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pQueue.add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("Java");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pQueue.add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("C++");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pQueue.add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("C");</a:t>
            </a:r>
          </a:p>
          <a:p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E20ABA-4A72-4504-BE91-985C206D5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7" t="-204" r="48340" b="204"/>
          <a:stretch/>
        </p:blipFill>
        <p:spPr>
          <a:xfrm>
            <a:off x="4025062" y="4350050"/>
            <a:ext cx="2885290" cy="1741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F57216-F8C1-40C7-A482-F0F3EDA8A148}"/>
              </a:ext>
            </a:extLst>
          </p:cNvPr>
          <p:cNvSpPr txBox="1"/>
          <p:nvPr/>
        </p:nvSpPr>
        <p:spPr>
          <a:xfrm>
            <a:off x="6453427" y="2614190"/>
            <a:ext cx="5091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가장 나중에 삽입되는 원소가 가장 높은 우선순위를 가지도록 한다</a:t>
            </a:r>
          </a:p>
        </p:txBody>
      </p:sp>
    </p:spTree>
    <p:extLst>
      <p:ext uri="{BB962C8B-B14F-4D97-AF65-F5344CB8AC3E}">
        <p14:creationId xmlns:p14="http://schemas.microsoft.com/office/powerpoint/2010/main" val="184900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DAB64B-7F41-450E-8277-9EEF5844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0" y="3933824"/>
            <a:ext cx="604436" cy="60443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9A2F6-3C8D-460F-AF5C-2BACEF41D7B8}"/>
              </a:ext>
            </a:extLst>
          </p:cNvPr>
          <p:cNvSpPr txBox="1"/>
          <p:nvPr/>
        </p:nvSpPr>
        <p:spPr>
          <a:xfrm>
            <a:off x="5069918" y="283880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FB07AB-A43A-4DCE-91F0-3AF2C8FDFB2D}"/>
              </a:ext>
            </a:extLst>
          </p:cNvPr>
          <p:cNvGrpSpPr/>
          <p:nvPr/>
        </p:nvGrpSpPr>
        <p:grpSpPr>
          <a:xfrm flipV="1">
            <a:off x="4764932" y="3594163"/>
            <a:ext cx="2712936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0C1550-6309-4D87-9A4A-8BA9B578DFEE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50B84D2-462E-48AD-8DC5-BB3E5921465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42205CAC-2FFB-4C39-8210-E9477017CA6B}"/>
              </a:ext>
            </a:extLst>
          </p:cNvPr>
          <p:cNvSpPr/>
          <p:nvPr/>
        </p:nvSpPr>
        <p:spPr>
          <a:xfrm>
            <a:off x="6073141" y="3609274"/>
            <a:ext cx="60852" cy="60852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9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4646</TotalTime>
  <Words>270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 ExtraBold</vt:lpstr>
      <vt:lpstr>나눔스퀘어 Bold</vt:lpstr>
      <vt:lpstr>Consolas</vt:lpstr>
      <vt:lpstr>맑은 고딕</vt:lpstr>
      <vt:lpstr>Arial</vt:lpstr>
      <vt:lpstr>Office 테마</vt:lpstr>
      <vt:lpstr>PowerPoint 프레젠테이션</vt:lpstr>
      <vt:lpstr>PowerPoint 프레젠테이션</vt:lpstr>
      <vt:lpstr>18. 다음과 같은 원형큐가 있다. 오른쪽의 동작들을 수행한 결과 그림을 그려라. </vt:lpstr>
      <vt:lpstr>PowerPoint 프레젠테이션</vt:lpstr>
      <vt:lpstr>19. 스택 2개를 이용하여 데크를 구현하는 방법을 설명하라. </vt:lpstr>
      <vt:lpstr>20.우선순위큐를 이용하여 스택을 흉내내보라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예림 조</dc:creator>
  <cp:lastModifiedBy>김보현</cp:lastModifiedBy>
  <cp:revision>38</cp:revision>
  <dcterms:created xsi:type="dcterms:W3CDTF">2019-07-29T08:04:27Z</dcterms:created>
  <dcterms:modified xsi:type="dcterms:W3CDTF">2019-11-27T13:04:36Z</dcterms:modified>
</cp:coreProperties>
</file>