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FFADD-4A3C-4645-9C0D-532A32577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6CB303-4F65-4F8F-94D9-894E03459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0588E-6DFF-4000-8782-B2B8D4619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D5EB-4CF5-4A2E-A292-DD540D0AA82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7E1EA3-045F-4C73-9F93-5EA8688F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5B013-F111-44C8-912D-74276054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7B21-7C4B-4FC7-AED0-0B6F9372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7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4934D-956F-4850-9559-03AECB49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BC2FEF-D79B-4948-BACD-8AF894D18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314A2-BEA9-4003-A51C-5FAEC467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D5EB-4CF5-4A2E-A292-DD540D0AA82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4F842-BC89-4895-9CFF-CBB1DAF0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D32BD8-7FF0-4AD8-A43E-050AC44D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7B21-7C4B-4FC7-AED0-0B6F9372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6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F162A7-4D93-41EE-94A7-3197EFB99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0171F7-8C47-4C96-AC1D-60B4EFCEB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BBDC8A-B542-41D2-8078-FFE82DB8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D5EB-4CF5-4A2E-A292-DD540D0AA82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B8731-1BBD-47DF-9334-5C331491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E1537-4BB8-4716-A5E2-50630FEA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7B21-7C4B-4FC7-AED0-0B6F9372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7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21CA1-F3C6-4192-840C-3C0517F4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C6760-7DAE-44A9-87E1-122E21B1B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5AD368-1741-4A50-9455-69D6015C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D5EB-4CF5-4A2E-A292-DD540D0AA82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E145C-FDF4-4056-A9AE-9B9B0412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4C174-ABE0-4313-B2D9-EA89A4EB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7B21-7C4B-4FC7-AED0-0B6F9372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4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389FE-8297-462A-947E-BA32F207F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187160-8B18-474F-8D67-FE881F71B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1B02E-5A22-4512-BFC8-9598FEDE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D5EB-4CF5-4A2E-A292-DD540D0AA82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89EB7F-BD13-4724-9E0A-D1BA6B27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86E8C-03E4-4B28-8978-D3316682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7B21-7C4B-4FC7-AED0-0B6F9372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96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9B8A5-9C68-4AB8-98E1-86E10BF4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08BD9-3E4D-42D6-A9B1-440CA8F2C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57E45-E4D4-455D-A459-59D5067F9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D4EECC-7EAD-4E29-B4F0-2E2725DC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D5EB-4CF5-4A2E-A292-DD540D0AA82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8DB5D0-FED1-484F-A4C5-FA423E18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670EFD-C6FC-45CA-8A6A-C1690DC0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7B21-7C4B-4FC7-AED0-0B6F9372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87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4CD75-64CE-4407-810D-51677A64D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2DD351-3AD7-4847-A06F-7B1D2787B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B511BB-9999-45C7-89EB-DE0AAD328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FC1D68-32DC-4CAF-8FD2-07C09559B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0465AB-52D7-4716-9352-B26AD839D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805496-E87E-4FB4-8C44-AE5DFDD3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D5EB-4CF5-4A2E-A292-DD540D0AA82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F04C29-7642-4B0E-8206-CBAFCF48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755677-0527-4BC4-88C1-035FB345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7B21-7C4B-4FC7-AED0-0B6F9372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3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E4694-E555-4BFC-B158-75F095DA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FAC5DF-5ABC-4093-BF93-B6DE4E78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D5EB-4CF5-4A2E-A292-DD540D0AA82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FDAA0-584E-45FF-AF65-393E3D36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A49373-4882-4A86-AFAD-CE8C9CBF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7B21-7C4B-4FC7-AED0-0B6F9372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12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14BD32-0917-4A6D-AA0A-E816A80A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D5EB-4CF5-4A2E-A292-DD540D0AA82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285548-9910-477F-BEA0-E302266E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55BED1-90A6-415D-AE18-63B12BA9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7B21-7C4B-4FC7-AED0-0B6F9372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57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4715F-FF3A-4987-84FC-6479403F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642F5-204F-4516-A350-0125FF5AF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6B0B9E-E5EA-4F1F-A55A-19088EB6B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2F891D-75CC-498B-98D9-44994930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D5EB-4CF5-4A2E-A292-DD540D0AA82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C914E2-5691-45F5-960B-5B1245F6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64B3F-B89E-444A-A9E1-7D405A40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7B21-7C4B-4FC7-AED0-0B6F9372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8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9B45B-1E5C-473C-A582-CC4B5C7A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FF7054-54DA-4F1F-B882-5818A202A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0DF00-303D-45C7-A75F-691166C36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04284-7A48-41BD-905C-DEC1E48D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D5EB-4CF5-4A2E-A292-DD540D0AA82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46E9AA-5905-47F7-A177-A1F5D9D9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77714-F083-42D7-8426-F7706376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7B21-7C4B-4FC7-AED0-0B6F9372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52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4A08D1-DD97-40AD-80A2-E35C2E06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F1022-E1A0-4008-91B0-9C94CEFD5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D9230-DB6C-4A55-A373-99EEC0E99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DD5EB-4CF5-4A2E-A292-DD540D0AA82A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C02C88-8BAD-4B67-9C26-22D0DB5E7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04A9C-8C90-4E5A-BA20-5A636371E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F7B21-7C4B-4FC7-AED0-0B6F93723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37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CE146-504B-4004-9809-C1F02F6E1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br>
              <a:rPr lang="en-US" altLang="ko-KR" dirty="0"/>
            </a:br>
            <a:r>
              <a:rPr lang="ko-KR" altLang="en-US" dirty="0"/>
              <a:t>연습문제 </a:t>
            </a:r>
            <a:r>
              <a:rPr lang="en-US" altLang="ko-KR" dirty="0"/>
              <a:t>12</a:t>
            </a:r>
            <a:r>
              <a:rPr lang="ko-KR" altLang="en-US" dirty="0"/>
              <a:t>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858A8E-3FAA-4355-A9D7-BE718511B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0006"/>
            <a:ext cx="9144000" cy="1655762"/>
          </a:xfrm>
        </p:spPr>
        <p:txBody>
          <a:bodyPr/>
          <a:lstStyle/>
          <a:p>
            <a:r>
              <a:rPr lang="en-US" altLang="ko-KR" dirty="0"/>
              <a:t>20155137</a:t>
            </a:r>
          </a:p>
          <a:p>
            <a:r>
              <a:rPr lang="ko-KR" altLang="en-US" dirty="0"/>
              <a:t>안원영</a:t>
            </a:r>
          </a:p>
        </p:txBody>
      </p:sp>
    </p:spTree>
    <p:extLst>
      <p:ext uri="{BB962C8B-B14F-4D97-AF65-F5344CB8AC3E}">
        <p14:creationId xmlns:p14="http://schemas.microsoft.com/office/powerpoint/2010/main" val="242553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05A6D-22BE-439F-837F-2569634C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7271"/>
            <a:ext cx="1637145" cy="1325563"/>
          </a:xfrm>
        </p:spPr>
        <p:txBody>
          <a:bodyPr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C4C1B9CD-87CF-4A2C-9FF0-4C34397723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373" y="608011"/>
            <a:ext cx="4124699" cy="5628121"/>
          </a:xfrm>
        </p:spPr>
      </p:pic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7A389722-A214-44F7-B5F9-BE72572B68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400" y="608011"/>
            <a:ext cx="5587999" cy="5628121"/>
          </a:xfrm>
        </p:spPr>
      </p:pic>
    </p:spTree>
    <p:extLst>
      <p:ext uri="{BB962C8B-B14F-4D97-AF65-F5344CB8AC3E}">
        <p14:creationId xmlns:p14="http://schemas.microsoft.com/office/powerpoint/2010/main" val="385767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05A6D-22BE-439F-837F-2569634C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463" y="97272"/>
            <a:ext cx="6089073" cy="715528"/>
          </a:xfrm>
        </p:spPr>
        <p:txBody>
          <a:bodyPr>
            <a:normAutofit/>
          </a:bodyPr>
          <a:lstStyle/>
          <a:p>
            <a:pPr algn="ctr"/>
            <a:r>
              <a:rPr lang="en-US" altLang="ko-KR" sz="3000" dirty="0" err="1"/>
              <a:t>ArrayUtil</a:t>
            </a:r>
            <a:r>
              <a:rPr lang="en-US" altLang="ko-KR" sz="3000" dirty="0"/>
              <a:t> Class </a:t>
            </a:r>
            <a:endParaRPr lang="ko-KR" altLang="en-US" sz="3000" dirty="0"/>
          </a:p>
        </p:txBody>
      </p:sp>
      <p:pic>
        <p:nvPicPr>
          <p:cNvPr id="10" name="내용 개체 틀 9" descr="텍스트, 모니터, 실내, 화면이(가) 표시된 사진&#10;&#10;자동 생성된 설명">
            <a:extLst>
              <a:ext uri="{FF2B5EF4-FFF2-40B4-BE49-F238E27FC236}">
                <a16:creationId xmlns:a16="http://schemas.microsoft.com/office/drawing/2014/main" id="{129BB063-91AA-4CCE-B6DF-AE1CC55E9B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63" y="932871"/>
            <a:ext cx="5181600" cy="2253673"/>
          </a:xfrm>
        </p:spPr>
      </p:pic>
      <p:pic>
        <p:nvPicPr>
          <p:cNvPr id="12" name="내용 개체 틀 11" descr="텍스트이(가) 표시된 사진&#10;&#10;자동 생성된 설명">
            <a:extLst>
              <a:ext uri="{FF2B5EF4-FFF2-40B4-BE49-F238E27FC236}">
                <a16:creationId xmlns:a16="http://schemas.microsoft.com/office/drawing/2014/main" id="{F3C8655C-63E8-4456-A318-5E97D52116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63" y="3186544"/>
            <a:ext cx="5181600" cy="3547971"/>
          </a:xfr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4626E464-5640-4475-B09A-D40A8042C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73" y="906658"/>
            <a:ext cx="5181600" cy="58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05A6D-22BE-439F-837F-2569634C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7271"/>
            <a:ext cx="11744325" cy="1325563"/>
          </a:xfrm>
        </p:spPr>
        <p:txBody>
          <a:bodyPr/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10" name="내용 개체 틀 9" descr="텍스트이(가) 표시된 사진&#10;&#10;자동 생성된 설명">
            <a:extLst>
              <a:ext uri="{FF2B5EF4-FFF2-40B4-BE49-F238E27FC236}">
                <a16:creationId xmlns:a16="http://schemas.microsoft.com/office/drawing/2014/main" id="{F0A0CDD0-8D1E-48C0-9017-1D8AB2E010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1955936"/>
            <a:ext cx="5381625" cy="2756715"/>
          </a:xfrm>
        </p:spPr>
      </p:pic>
      <p:pic>
        <p:nvPicPr>
          <p:cNvPr id="12" name="내용 개체 틀 11" descr="텍스트이(가) 표시된 사진&#10;&#10;자동 생성된 설명">
            <a:extLst>
              <a:ext uri="{FF2B5EF4-FFF2-40B4-BE49-F238E27FC236}">
                <a16:creationId xmlns:a16="http://schemas.microsoft.com/office/drawing/2014/main" id="{4ACB98B0-B839-4BE5-8443-D7E8DAEB9F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1955937"/>
            <a:ext cx="5381625" cy="2756715"/>
          </a:xfrm>
        </p:spPr>
      </p:pic>
    </p:spTree>
    <p:extLst>
      <p:ext uri="{BB962C8B-B14F-4D97-AF65-F5344CB8AC3E}">
        <p14:creationId xmlns:p14="http://schemas.microsoft.com/office/powerpoint/2010/main" val="994130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C++ 연습문제 12번</vt:lpstr>
      <vt:lpstr>main</vt:lpstr>
      <vt:lpstr>ArrayUtil Class 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연습문제 12번</dc:title>
  <dc:creator>안원영</dc:creator>
  <cp:lastModifiedBy>안원영</cp:lastModifiedBy>
  <cp:revision>7</cp:revision>
  <dcterms:created xsi:type="dcterms:W3CDTF">2021-11-17T07:35:15Z</dcterms:created>
  <dcterms:modified xsi:type="dcterms:W3CDTF">2021-11-17T07:44:32Z</dcterms:modified>
</cp:coreProperties>
</file>