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AB20-39C3-48B4-87D8-07796EDAE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DA8951-9CFB-4335-9340-F724A8CC1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7AC79-1366-4C17-B5C3-274F0EAC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E22E-9052-431D-A67D-874FF3DAB34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1ED94-06CF-4DA9-80BF-6D2CB33D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ABEC8-CA86-41F8-B93B-EAFD5C72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FE1-F802-4E34-ACC7-DC241CAC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8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9F921-D5BA-45BD-8751-E276838D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BB5A0-EB80-4565-B56D-587B73F9C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BDB56-FBCE-4835-B408-94EEBC3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E22E-9052-431D-A67D-874FF3DAB34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E5BB8-41FF-4F05-95A3-299E7B33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1AA14-3DC5-4353-8AA2-8F39846D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FE1-F802-4E34-ACC7-DC241CAC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0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DCD20A-9EE1-42FC-9D0D-01867C54B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CC1BC6-E678-435D-9E74-2D7DCC432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15281-B603-4160-8976-0039C044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E22E-9052-431D-A67D-874FF3DAB34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0879D-164A-4CEB-BB17-3376B95D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ECABE-A878-4E0F-9642-F2A988C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FE1-F802-4E34-ACC7-DC241CAC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5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E754C-5BC3-4DD3-B566-E97C0D50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659A0-7F13-4EDD-B0DC-FFB895CD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F8E69-07BB-4797-BC7A-A4A43752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E22E-9052-431D-A67D-874FF3DAB34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D687A-C175-40A5-BEFE-3FEFE751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CF16B-87FD-4493-B8FB-9C61FE60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FE1-F802-4E34-ACC7-DC241CAC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873BE-F4EE-417E-BA27-81EAAA6E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CEE6B-8AC0-44BA-8983-9E7C22E06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7A057-B438-416F-A684-958DC53A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E22E-9052-431D-A67D-874FF3DAB34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39B1C-837C-4B5E-9B06-0A2A1F52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E62FB-A66A-4550-9A61-BA781935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FE1-F802-4E34-ACC7-DC241CAC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94F3-5FE0-479B-91D0-C172EAED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540D4-8ED5-46C2-A3A5-A033B54FA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E59F15-9C55-494E-B17D-A20A49B75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EF06C-80E9-44F1-B2CE-A860A27B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E22E-9052-431D-A67D-874FF3DAB34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F767C-29F6-429C-A7F9-5B3EDA13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5513A6-B4F4-4B85-B52F-C649A77F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FE1-F802-4E34-ACC7-DC241CAC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C8713-84C5-42D9-8158-3D9EF44B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AB5FF-1DD3-4A3F-9050-8AC1D0D3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F903EF-2284-40E8-9D9B-58384264D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7DD9D3-CD53-4C24-BDE0-C209F97E7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B98C5B-D459-47CD-8B0D-A8D31886F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80709F-377F-4EED-8308-8F529DED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E22E-9052-431D-A67D-874FF3DAB34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F407E-7530-488E-B395-1DB1CE3F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802C23-066F-459D-ADE7-003335D8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FE1-F802-4E34-ACC7-DC241CAC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5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7E619-653E-4FC5-B612-8BEDD5EE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05BE5-7FC3-4DFA-9230-FAB159AA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E22E-9052-431D-A67D-874FF3DAB34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E1B63-F153-446B-9C27-0CB7F7E7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5E8EA-C0E5-4828-A812-78E4693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FE1-F802-4E34-ACC7-DC241CAC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BB2421-2DFE-4591-8AAB-9C56425F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E22E-9052-431D-A67D-874FF3DAB34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0D5A1-18F5-4148-BB17-8554E852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767FA-13B1-44EB-AC5E-C5C0628F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FE1-F802-4E34-ACC7-DC241CAC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9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A0D35-33A4-421D-BA81-5D6A8831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8AD61-E8C7-4CC8-B133-8FF8B04B6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EC65F-F5B6-4310-8A16-B56073799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053E6-C871-4679-BC41-15F04369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E22E-9052-431D-A67D-874FF3DAB34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DD6CD-1CAA-46EF-B27B-F4B7E1BD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196BB-9D5C-4A66-AA4D-BC4B8ADC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FE1-F802-4E34-ACC7-DC241CAC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4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18DA8-C3FB-4D78-A282-C8B339B8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1B6D79-9299-40DB-AE2C-544499D13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AC81F2-A1EA-4E5D-BB5D-C4A6A3B61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47389-9C0B-4BE0-A99C-10759C08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E22E-9052-431D-A67D-874FF3DAB34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A29B7-8CD9-42BD-9D05-01ACAA86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5908D9-BF79-45C2-A36C-06B3EF08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2FE1-F802-4E34-ACC7-DC241CAC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0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179271-D388-4F5A-90E2-77574426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58617-AFD1-439F-91B4-F3C6A0A9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CB56A-D6A0-4B53-98C4-D0BF96CF6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4E22E-9052-431D-A67D-874FF3DAB34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399C1-AD97-45B9-A143-52396AA0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A712-1606-4D90-AEFB-E1AA337E9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2FE1-F802-4E34-ACC7-DC241CAC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6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77718-899A-4189-80B0-CF6C34423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br>
              <a:rPr lang="en-US" altLang="ko-KR" dirty="0"/>
            </a:br>
            <a:r>
              <a:rPr lang="en-US" altLang="ko-KR" dirty="0"/>
              <a:t>week7_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881E22-A275-4045-9082-0E3C75FC5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1170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23BA-97C5-4131-8356-8AA20DC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60303" cy="604007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스마트 포인터 사용하는 예제 </a:t>
            </a:r>
            <a:r>
              <a:rPr lang="en-US" altLang="ko-KR" sz="2000" dirty="0"/>
              <a:t>_ 09</a:t>
            </a:r>
            <a:endParaRPr lang="ko-KR" altLang="en-US" sz="2000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3CAC80B8-9436-4A80-B98F-3A0CBE599C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6" y="604006"/>
            <a:ext cx="5601121" cy="5998129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D28148A7-2026-442B-9CDB-250BB83521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55" y="5117284"/>
            <a:ext cx="5090600" cy="1484851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9985DA5-AE50-464E-95AE-7947051C5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55" y="604006"/>
            <a:ext cx="5090601" cy="44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C++ week7_과제</vt:lpstr>
      <vt:lpstr>스마트 포인터 사용하는 예제 _ 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week7_과제</dc:title>
  <dc:creator>안원영</dc:creator>
  <cp:lastModifiedBy>안원영</cp:lastModifiedBy>
  <cp:revision>2</cp:revision>
  <dcterms:created xsi:type="dcterms:W3CDTF">2021-10-13T08:35:16Z</dcterms:created>
  <dcterms:modified xsi:type="dcterms:W3CDTF">2021-10-13T08:37:36Z</dcterms:modified>
</cp:coreProperties>
</file>