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8" r:id="rId2"/>
  </p:sldMasterIdLst>
  <p:notesMasterIdLst>
    <p:notesMasterId r:id="rId16"/>
  </p:notesMasterIdLst>
  <p:sldIdLst>
    <p:sldId id="259" r:id="rId3"/>
    <p:sldId id="371" r:id="rId4"/>
    <p:sldId id="372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65" r:id="rId15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custShowLst>
    <p:custShow name="재구성한 쇼 1" id="0">
      <p:sldLst/>
    </p:custShow>
    <p:custShow name="재구성한 쇼 2" id="1">
      <p:sldLst/>
    </p:custShow>
    <p:custShow name="재구성한 쇼 3" id="2">
      <p:sldLst/>
    </p:custShow>
    <p:custShow name="재구성한 쇼 4" id="3">
      <p:sldLst/>
    </p:custShow>
  </p:custShow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11C"/>
    <a:srgbClr val="F3F3F3"/>
    <a:srgbClr val="313131"/>
    <a:srgbClr val="CE7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9" autoAdjust="0"/>
    <p:restoredTop sz="88502" autoAdjust="0"/>
  </p:normalViewPr>
  <p:slideViewPr>
    <p:cSldViewPr>
      <p:cViewPr varScale="1">
        <p:scale>
          <a:sx n="76" d="100"/>
          <a:sy n="76" d="100"/>
        </p:scale>
        <p:origin x="11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DB30F0D-4A16-4D31-A75F-9708A6115B11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EB2765-04AB-4AE2-8E8B-C91FFC89AC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78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0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2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A1916-29EA-4225-97C5-B9446B330E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4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8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4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0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B2765-04AB-4AE2-8E8B-C91FFC89AC9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89AC0-B806-4E88-BA8E-E3EBA33F111C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CB406-6303-4ECE-9C69-8B656AA64CD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BE429-948C-4FF0-9438-CF99F0FCA0AA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0EF71-D60E-43F9-9B22-2869FB50F7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4A8B-B57F-4770-B6B3-E25F5BFFE48B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F601C-E682-4DCC-9E77-AF9A03F8A23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3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785"/>
            <a:ext cx="9144000" cy="307474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8000">
                <a:schemeClr val="bg1">
                  <a:alpha val="90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F0A713-0A3F-40A0-8443-31A1B40D4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7652" y="2179294"/>
            <a:ext cx="6362700" cy="5334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76768C-4C4B-4F54-85B5-1CDC14D33B96}"/>
              </a:ext>
            </a:extLst>
          </p:cNvPr>
          <p:cNvGrpSpPr/>
          <p:nvPr userDrawn="1"/>
        </p:nvGrpSpPr>
        <p:grpSpPr>
          <a:xfrm>
            <a:off x="1005989" y="2378234"/>
            <a:ext cx="512095" cy="482601"/>
            <a:chOff x="1859957" y="433188"/>
            <a:chExt cx="5109655" cy="5314271"/>
          </a:xfr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</a:gradFill>
          <a:effectLst/>
        </p:grpSpPr>
        <p:sp>
          <p:nvSpPr>
            <p:cNvPr id="21" name="타원 5">
              <a:extLst>
                <a:ext uri="{FF2B5EF4-FFF2-40B4-BE49-F238E27FC236}">
                  <a16:creationId xmlns:a16="http://schemas.microsoft.com/office/drawing/2014/main" id="{52AF2EFB-03DA-459C-A660-D89B263CC29B}"/>
                </a:ext>
              </a:extLst>
            </p:cNvPr>
            <p:cNvSpPr/>
            <p:nvPr/>
          </p:nvSpPr>
          <p:spPr>
            <a:xfrm rot="9764730">
              <a:off x="2211012" y="3540203"/>
              <a:ext cx="1975780" cy="808276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08 h 1200344"/>
                <a:gd name="connsiteX1" fmla="*/ 1511461 w 3060338"/>
                <a:gd name="connsiteY1" fmla="*/ 338 h 1200344"/>
                <a:gd name="connsiteX2" fmla="*/ 3060338 w 3060338"/>
                <a:gd name="connsiteY2" fmla="*/ 685119 h 1200344"/>
                <a:gd name="connsiteX3" fmla="*/ 1379857 w 3060338"/>
                <a:gd name="connsiteY3" fmla="*/ 940366 h 1200344"/>
                <a:gd name="connsiteX4" fmla="*/ 0 w 3060338"/>
                <a:gd name="connsiteY4" fmla="*/ 591508 h 1200344"/>
                <a:gd name="connsiteX0" fmla="*/ -1 w 3216304"/>
                <a:gd name="connsiteY0" fmla="*/ 525818 h 1125302"/>
                <a:gd name="connsiteX1" fmla="*/ 1667427 w 3216304"/>
                <a:gd name="connsiteY1" fmla="*/ 1081 h 1125302"/>
                <a:gd name="connsiteX2" fmla="*/ 3216304 w 3216304"/>
                <a:gd name="connsiteY2" fmla="*/ 685862 h 1125302"/>
                <a:gd name="connsiteX3" fmla="*/ 1535823 w 3216304"/>
                <a:gd name="connsiteY3" fmla="*/ 941109 h 1125302"/>
                <a:gd name="connsiteX4" fmla="*/ -1 w 3216304"/>
                <a:gd name="connsiteY4" fmla="*/ 525818 h 1125302"/>
                <a:gd name="connsiteX0" fmla="*/ 0 w 3216305"/>
                <a:gd name="connsiteY0" fmla="*/ 525818 h 1125302"/>
                <a:gd name="connsiteX1" fmla="*/ 1667428 w 3216305"/>
                <a:gd name="connsiteY1" fmla="*/ 1081 h 1125302"/>
                <a:gd name="connsiteX2" fmla="*/ 3216305 w 3216305"/>
                <a:gd name="connsiteY2" fmla="*/ 685862 h 1125302"/>
                <a:gd name="connsiteX3" fmla="*/ 1535824 w 3216305"/>
                <a:gd name="connsiteY3" fmla="*/ 941109 h 1125302"/>
                <a:gd name="connsiteX4" fmla="*/ 0 w 3216305"/>
                <a:gd name="connsiteY4" fmla="*/ 525818 h 1125302"/>
                <a:gd name="connsiteX0" fmla="*/ 0 w 3216305"/>
                <a:gd name="connsiteY0" fmla="*/ 525818 h 1140372"/>
                <a:gd name="connsiteX1" fmla="*/ 1667428 w 3216305"/>
                <a:gd name="connsiteY1" fmla="*/ 1081 h 1140372"/>
                <a:gd name="connsiteX2" fmla="*/ 3216305 w 3216305"/>
                <a:gd name="connsiteY2" fmla="*/ 685862 h 1140372"/>
                <a:gd name="connsiteX3" fmla="*/ 1687858 w 3216305"/>
                <a:gd name="connsiteY3" fmla="*/ 977604 h 1140372"/>
                <a:gd name="connsiteX4" fmla="*/ 0 w 3216305"/>
                <a:gd name="connsiteY4" fmla="*/ 525818 h 1140372"/>
                <a:gd name="connsiteX0" fmla="*/ 0 w 3023569"/>
                <a:gd name="connsiteY0" fmla="*/ 524849 h 1074021"/>
                <a:gd name="connsiteX1" fmla="*/ 1667428 w 3023569"/>
                <a:gd name="connsiteY1" fmla="*/ 112 h 1074021"/>
                <a:gd name="connsiteX2" fmla="*/ 3023568 w 3023569"/>
                <a:gd name="connsiteY2" fmla="*/ 574537 h 1074021"/>
                <a:gd name="connsiteX3" fmla="*/ 1687858 w 3023569"/>
                <a:gd name="connsiteY3" fmla="*/ 976635 h 1074021"/>
                <a:gd name="connsiteX4" fmla="*/ 0 w 3023569"/>
                <a:gd name="connsiteY4" fmla="*/ 524849 h 1074021"/>
                <a:gd name="connsiteX0" fmla="*/ 0 w 3023568"/>
                <a:gd name="connsiteY0" fmla="*/ 524849 h 1116597"/>
                <a:gd name="connsiteX1" fmla="*/ 1667428 w 3023568"/>
                <a:gd name="connsiteY1" fmla="*/ 112 h 1116597"/>
                <a:gd name="connsiteX2" fmla="*/ 3023568 w 3023568"/>
                <a:gd name="connsiteY2" fmla="*/ 574537 h 1116597"/>
                <a:gd name="connsiteX3" fmla="*/ 1687858 w 3023568"/>
                <a:gd name="connsiteY3" fmla="*/ 976635 h 1116597"/>
                <a:gd name="connsiteX4" fmla="*/ 0 w 3023568"/>
                <a:gd name="connsiteY4" fmla="*/ 524849 h 1116597"/>
                <a:gd name="connsiteX0" fmla="*/ 0 w 3023568"/>
                <a:gd name="connsiteY0" fmla="*/ 524849 h 1038274"/>
                <a:gd name="connsiteX1" fmla="*/ 1667428 w 3023568"/>
                <a:gd name="connsiteY1" fmla="*/ 112 h 1038274"/>
                <a:gd name="connsiteX2" fmla="*/ 3023568 w 3023568"/>
                <a:gd name="connsiteY2" fmla="*/ 574537 h 1038274"/>
                <a:gd name="connsiteX3" fmla="*/ 1353370 w 3023568"/>
                <a:gd name="connsiteY3" fmla="*/ 781677 h 1038274"/>
                <a:gd name="connsiteX4" fmla="*/ 0 w 3023568"/>
                <a:gd name="connsiteY4" fmla="*/ 524849 h 1038274"/>
                <a:gd name="connsiteX0" fmla="*/ 0 w 3023568"/>
                <a:gd name="connsiteY0" fmla="*/ 524849 h 1055034"/>
                <a:gd name="connsiteX1" fmla="*/ 1667428 w 3023568"/>
                <a:gd name="connsiteY1" fmla="*/ 112 h 1055034"/>
                <a:gd name="connsiteX2" fmla="*/ 3023568 w 3023568"/>
                <a:gd name="connsiteY2" fmla="*/ 574537 h 1055034"/>
                <a:gd name="connsiteX3" fmla="*/ 1353370 w 3023568"/>
                <a:gd name="connsiteY3" fmla="*/ 781677 h 1055034"/>
                <a:gd name="connsiteX4" fmla="*/ 0 w 3023568"/>
                <a:gd name="connsiteY4" fmla="*/ 524849 h 1055034"/>
                <a:gd name="connsiteX0" fmla="*/ 0 w 3164682"/>
                <a:gd name="connsiteY0" fmla="*/ 433391 h 1043623"/>
                <a:gd name="connsiteX1" fmla="*/ 1808542 w 3164682"/>
                <a:gd name="connsiteY1" fmla="*/ 1061 h 1043623"/>
                <a:gd name="connsiteX2" fmla="*/ 3164682 w 3164682"/>
                <a:gd name="connsiteY2" fmla="*/ 575486 h 1043623"/>
                <a:gd name="connsiteX3" fmla="*/ 1494484 w 3164682"/>
                <a:gd name="connsiteY3" fmla="*/ 782626 h 1043623"/>
                <a:gd name="connsiteX4" fmla="*/ 0 w 3164682"/>
                <a:gd name="connsiteY4" fmla="*/ 433391 h 1043623"/>
                <a:gd name="connsiteX0" fmla="*/ 0 w 3076924"/>
                <a:gd name="connsiteY0" fmla="*/ 502254 h 1039484"/>
                <a:gd name="connsiteX1" fmla="*/ 1720784 w 3076924"/>
                <a:gd name="connsiteY1" fmla="*/ 245 h 1039484"/>
                <a:gd name="connsiteX2" fmla="*/ 3076924 w 3076924"/>
                <a:gd name="connsiteY2" fmla="*/ 574670 h 1039484"/>
                <a:gd name="connsiteX3" fmla="*/ 1406726 w 3076924"/>
                <a:gd name="connsiteY3" fmla="*/ 781810 h 1039484"/>
                <a:gd name="connsiteX4" fmla="*/ 0 w 3076924"/>
                <a:gd name="connsiteY4" fmla="*/ 502254 h 1039484"/>
                <a:gd name="connsiteX0" fmla="*/ 0 w 3076924"/>
                <a:gd name="connsiteY0" fmla="*/ 502173 h 1039403"/>
                <a:gd name="connsiteX1" fmla="*/ 1720784 w 3076924"/>
                <a:gd name="connsiteY1" fmla="*/ 164 h 1039403"/>
                <a:gd name="connsiteX2" fmla="*/ 3076924 w 3076924"/>
                <a:gd name="connsiteY2" fmla="*/ 574589 h 1039403"/>
                <a:gd name="connsiteX3" fmla="*/ 1406726 w 3076924"/>
                <a:gd name="connsiteY3" fmla="*/ 781729 h 1039403"/>
                <a:gd name="connsiteX4" fmla="*/ 0 w 3076924"/>
                <a:gd name="connsiteY4" fmla="*/ 502173 h 1039403"/>
                <a:gd name="connsiteX0" fmla="*/ 0 w 3037739"/>
                <a:gd name="connsiteY0" fmla="*/ 438572 h 1042913"/>
                <a:gd name="connsiteX1" fmla="*/ 1681599 w 3037739"/>
                <a:gd name="connsiteY1" fmla="*/ 621 h 1042913"/>
                <a:gd name="connsiteX2" fmla="*/ 3037739 w 3037739"/>
                <a:gd name="connsiteY2" fmla="*/ 575046 h 1042913"/>
                <a:gd name="connsiteX3" fmla="*/ 1367541 w 3037739"/>
                <a:gd name="connsiteY3" fmla="*/ 782186 h 1042913"/>
                <a:gd name="connsiteX4" fmla="*/ 0 w 3037739"/>
                <a:gd name="connsiteY4" fmla="*/ 438572 h 1042913"/>
                <a:gd name="connsiteX0" fmla="*/ 0 w 3037739"/>
                <a:gd name="connsiteY0" fmla="*/ 438572 h 1052189"/>
                <a:gd name="connsiteX1" fmla="*/ 1681599 w 3037739"/>
                <a:gd name="connsiteY1" fmla="*/ 621 h 1052189"/>
                <a:gd name="connsiteX2" fmla="*/ 3037739 w 3037739"/>
                <a:gd name="connsiteY2" fmla="*/ 575046 h 1052189"/>
                <a:gd name="connsiteX3" fmla="*/ 1367541 w 3037739"/>
                <a:gd name="connsiteY3" fmla="*/ 782186 h 1052189"/>
                <a:gd name="connsiteX4" fmla="*/ 0 w 3037739"/>
                <a:gd name="connsiteY4" fmla="*/ 438572 h 1052189"/>
                <a:gd name="connsiteX0" fmla="*/ 0 w 3037739"/>
                <a:gd name="connsiteY0" fmla="*/ 438572 h 872337"/>
                <a:gd name="connsiteX1" fmla="*/ 1681599 w 3037739"/>
                <a:gd name="connsiteY1" fmla="*/ 621 h 872337"/>
                <a:gd name="connsiteX2" fmla="*/ 3037739 w 3037739"/>
                <a:gd name="connsiteY2" fmla="*/ 575046 h 872337"/>
                <a:gd name="connsiteX3" fmla="*/ 1367541 w 3037739"/>
                <a:gd name="connsiteY3" fmla="*/ 782186 h 872337"/>
                <a:gd name="connsiteX4" fmla="*/ 0 w 3037739"/>
                <a:gd name="connsiteY4" fmla="*/ 438572 h 872337"/>
                <a:gd name="connsiteX0" fmla="*/ 0 w 3037739"/>
                <a:gd name="connsiteY0" fmla="*/ 438572 h 931293"/>
                <a:gd name="connsiteX1" fmla="*/ 1681599 w 3037739"/>
                <a:gd name="connsiteY1" fmla="*/ 621 h 931293"/>
                <a:gd name="connsiteX2" fmla="*/ 3037739 w 3037739"/>
                <a:gd name="connsiteY2" fmla="*/ 575046 h 931293"/>
                <a:gd name="connsiteX3" fmla="*/ 1376338 w 3037739"/>
                <a:gd name="connsiteY3" fmla="*/ 882831 h 931293"/>
                <a:gd name="connsiteX4" fmla="*/ 0 w 3037739"/>
                <a:gd name="connsiteY4" fmla="*/ 438572 h 931293"/>
                <a:gd name="connsiteX0" fmla="*/ 0 w 3037739"/>
                <a:gd name="connsiteY0" fmla="*/ 438572 h 921806"/>
                <a:gd name="connsiteX1" fmla="*/ 1681599 w 3037739"/>
                <a:gd name="connsiteY1" fmla="*/ 621 h 921806"/>
                <a:gd name="connsiteX2" fmla="*/ 3037739 w 3037739"/>
                <a:gd name="connsiteY2" fmla="*/ 575046 h 921806"/>
                <a:gd name="connsiteX3" fmla="*/ 1376338 w 3037739"/>
                <a:gd name="connsiteY3" fmla="*/ 882831 h 921806"/>
                <a:gd name="connsiteX4" fmla="*/ 0 w 3037739"/>
                <a:gd name="connsiteY4" fmla="*/ 438572 h 921806"/>
                <a:gd name="connsiteX0" fmla="*/ 0 w 3037739"/>
                <a:gd name="connsiteY0" fmla="*/ 438572 h 926568"/>
                <a:gd name="connsiteX1" fmla="*/ 1681599 w 3037739"/>
                <a:gd name="connsiteY1" fmla="*/ 621 h 926568"/>
                <a:gd name="connsiteX2" fmla="*/ 3037739 w 3037739"/>
                <a:gd name="connsiteY2" fmla="*/ 575046 h 926568"/>
                <a:gd name="connsiteX3" fmla="*/ 1376338 w 3037739"/>
                <a:gd name="connsiteY3" fmla="*/ 882831 h 926568"/>
                <a:gd name="connsiteX4" fmla="*/ 0 w 3037739"/>
                <a:gd name="connsiteY4" fmla="*/ 438572 h 926568"/>
                <a:gd name="connsiteX0" fmla="*/ 1 w 3091734"/>
                <a:gd name="connsiteY0" fmla="*/ 423806 h 918618"/>
                <a:gd name="connsiteX1" fmla="*/ 1735594 w 3091734"/>
                <a:gd name="connsiteY1" fmla="*/ 778 h 918618"/>
                <a:gd name="connsiteX2" fmla="*/ 3091734 w 3091734"/>
                <a:gd name="connsiteY2" fmla="*/ 575203 h 918618"/>
                <a:gd name="connsiteX3" fmla="*/ 1430333 w 3091734"/>
                <a:gd name="connsiteY3" fmla="*/ 882988 h 918618"/>
                <a:gd name="connsiteX4" fmla="*/ 1 w 3091734"/>
                <a:gd name="connsiteY4" fmla="*/ 423806 h 918618"/>
                <a:gd name="connsiteX0" fmla="*/ 0 w 3123978"/>
                <a:gd name="connsiteY0" fmla="*/ 423193 h 891044"/>
                <a:gd name="connsiteX1" fmla="*/ 1735593 w 3123978"/>
                <a:gd name="connsiteY1" fmla="*/ 165 h 891044"/>
                <a:gd name="connsiteX2" fmla="*/ 3123979 w 3123978"/>
                <a:gd name="connsiteY2" fmla="*/ 491428 h 891044"/>
                <a:gd name="connsiteX3" fmla="*/ 1430332 w 3123978"/>
                <a:gd name="connsiteY3" fmla="*/ 882375 h 891044"/>
                <a:gd name="connsiteX4" fmla="*/ 0 w 3123978"/>
                <a:gd name="connsiteY4" fmla="*/ 423193 h 891044"/>
                <a:gd name="connsiteX0" fmla="*/ 0 w 3123979"/>
                <a:gd name="connsiteY0" fmla="*/ 423193 h 944936"/>
                <a:gd name="connsiteX1" fmla="*/ 1735593 w 3123979"/>
                <a:gd name="connsiteY1" fmla="*/ 165 h 944936"/>
                <a:gd name="connsiteX2" fmla="*/ 3123979 w 3123979"/>
                <a:gd name="connsiteY2" fmla="*/ 491428 h 944936"/>
                <a:gd name="connsiteX3" fmla="*/ 1646301 w 3123979"/>
                <a:gd name="connsiteY3" fmla="*/ 942066 h 944936"/>
                <a:gd name="connsiteX4" fmla="*/ 0 w 3123979"/>
                <a:gd name="connsiteY4" fmla="*/ 423193 h 944936"/>
                <a:gd name="connsiteX0" fmla="*/ 0 w 3123979"/>
                <a:gd name="connsiteY0" fmla="*/ 423193 h 942846"/>
                <a:gd name="connsiteX1" fmla="*/ 1735593 w 3123979"/>
                <a:gd name="connsiteY1" fmla="*/ 165 h 942846"/>
                <a:gd name="connsiteX2" fmla="*/ 3123979 w 3123979"/>
                <a:gd name="connsiteY2" fmla="*/ 491428 h 942846"/>
                <a:gd name="connsiteX3" fmla="*/ 1646301 w 3123979"/>
                <a:gd name="connsiteY3" fmla="*/ 942066 h 942846"/>
                <a:gd name="connsiteX4" fmla="*/ 0 w 3123979"/>
                <a:gd name="connsiteY4" fmla="*/ 423193 h 94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979" h="942846">
                  <a:moveTo>
                    <a:pt x="0" y="423193"/>
                  </a:moveTo>
                  <a:cubicBezTo>
                    <a:pt x="684985" y="572257"/>
                    <a:pt x="1214930" y="-11207"/>
                    <a:pt x="1735593" y="165"/>
                  </a:cubicBezTo>
                  <a:cubicBezTo>
                    <a:pt x="2256256" y="11537"/>
                    <a:pt x="2294300" y="156111"/>
                    <a:pt x="3123979" y="491428"/>
                  </a:cubicBezTo>
                  <a:cubicBezTo>
                    <a:pt x="2612872" y="953347"/>
                    <a:pt x="1713186" y="945875"/>
                    <a:pt x="1646301" y="942066"/>
                  </a:cubicBezTo>
                  <a:cubicBezTo>
                    <a:pt x="1126356" y="912456"/>
                    <a:pt x="350596" y="581676"/>
                    <a:pt x="0" y="423193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2" name="타원 5">
              <a:extLst>
                <a:ext uri="{FF2B5EF4-FFF2-40B4-BE49-F238E27FC236}">
                  <a16:creationId xmlns:a16="http://schemas.microsoft.com/office/drawing/2014/main" id="{7DBE5B2D-6103-4F78-BB17-5A543CC5443D}"/>
                </a:ext>
              </a:extLst>
            </p:cNvPr>
            <p:cNvSpPr/>
            <p:nvPr/>
          </p:nvSpPr>
          <p:spPr>
            <a:xfrm rot="1356962">
              <a:off x="4853989" y="3717952"/>
              <a:ext cx="2005966" cy="872516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2325858"/>
                <a:gd name="connsiteY0" fmla="*/ 591815 h 1017328"/>
                <a:gd name="connsiteX1" fmla="*/ 1511461 w 2325858"/>
                <a:gd name="connsiteY1" fmla="*/ 645 h 1017328"/>
                <a:gd name="connsiteX2" fmla="*/ 2325858 w 2325858"/>
                <a:gd name="connsiteY2" fmla="*/ 512608 h 1017328"/>
                <a:gd name="connsiteX3" fmla="*/ 1379857 w 2325858"/>
                <a:gd name="connsiteY3" fmla="*/ 940673 h 1017328"/>
                <a:gd name="connsiteX4" fmla="*/ 0 w 2325858"/>
                <a:gd name="connsiteY4" fmla="*/ 591815 h 1017328"/>
                <a:gd name="connsiteX0" fmla="*/ 0 w 2325858"/>
                <a:gd name="connsiteY0" fmla="*/ 484485 h 910000"/>
                <a:gd name="connsiteX1" fmla="*/ 553758 w 2325858"/>
                <a:gd name="connsiteY1" fmla="*/ 1327 h 910000"/>
                <a:gd name="connsiteX2" fmla="*/ 2325858 w 2325858"/>
                <a:gd name="connsiteY2" fmla="*/ 405278 h 910000"/>
                <a:gd name="connsiteX3" fmla="*/ 1379857 w 2325858"/>
                <a:gd name="connsiteY3" fmla="*/ 833343 h 910000"/>
                <a:gd name="connsiteX4" fmla="*/ 0 w 2325858"/>
                <a:gd name="connsiteY4" fmla="*/ 484485 h 910000"/>
                <a:gd name="connsiteX0" fmla="*/ 0 w 2325858"/>
                <a:gd name="connsiteY0" fmla="*/ 484485 h 770580"/>
                <a:gd name="connsiteX1" fmla="*/ 553758 w 2325858"/>
                <a:gd name="connsiteY1" fmla="*/ 1327 h 770580"/>
                <a:gd name="connsiteX2" fmla="*/ 2325858 w 2325858"/>
                <a:gd name="connsiteY2" fmla="*/ 405278 h 770580"/>
                <a:gd name="connsiteX3" fmla="*/ 1178235 w 2325858"/>
                <a:gd name="connsiteY3" fmla="*/ 473305 h 770580"/>
                <a:gd name="connsiteX4" fmla="*/ 0 w 2325858"/>
                <a:gd name="connsiteY4" fmla="*/ 484485 h 770580"/>
                <a:gd name="connsiteX0" fmla="*/ 0 w 2325858"/>
                <a:gd name="connsiteY0" fmla="*/ 484485 h 739889"/>
                <a:gd name="connsiteX1" fmla="*/ 553758 w 2325858"/>
                <a:gd name="connsiteY1" fmla="*/ 1327 h 739889"/>
                <a:gd name="connsiteX2" fmla="*/ 2325858 w 2325858"/>
                <a:gd name="connsiteY2" fmla="*/ 405278 h 739889"/>
                <a:gd name="connsiteX3" fmla="*/ 1178235 w 2325858"/>
                <a:gd name="connsiteY3" fmla="*/ 473305 h 739889"/>
                <a:gd name="connsiteX4" fmla="*/ 0 w 2325858"/>
                <a:gd name="connsiteY4" fmla="*/ 484485 h 739889"/>
                <a:gd name="connsiteX0" fmla="*/ 0 w 2325858"/>
                <a:gd name="connsiteY0" fmla="*/ 484485 h 564261"/>
                <a:gd name="connsiteX1" fmla="*/ 553758 w 2325858"/>
                <a:gd name="connsiteY1" fmla="*/ 1327 h 564261"/>
                <a:gd name="connsiteX2" fmla="*/ 2325858 w 2325858"/>
                <a:gd name="connsiteY2" fmla="*/ 405278 h 564261"/>
                <a:gd name="connsiteX3" fmla="*/ 1178235 w 2325858"/>
                <a:gd name="connsiteY3" fmla="*/ 473305 h 564261"/>
                <a:gd name="connsiteX4" fmla="*/ 0 w 2325858"/>
                <a:gd name="connsiteY4" fmla="*/ 484485 h 564261"/>
                <a:gd name="connsiteX0" fmla="*/ 0 w 2325858"/>
                <a:gd name="connsiteY0" fmla="*/ 484485 h 536296"/>
                <a:gd name="connsiteX1" fmla="*/ 553758 w 2325858"/>
                <a:gd name="connsiteY1" fmla="*/ 1327 h 536296"/>
                <a:gd name="connsiteX2" fmla="*/ 2325858 w 2325858"/>
                <a:gd name="connsiteY2" fmla="*/ 405278 h 536296"/>
                <a:gd name="connsiteX3" fmla="*/ 897406 w 2325858"/>
                <a:gd name="connsiteY3" fmla="*/ 322089 h 536296"/>
                <a:gd name="connsiteX4" fmla="*/ 0 w 2325858"/>
                <a:gd name="connsiteY4" fmla="*/ 484485 h 536296"/>
                <a:gd name="connsiteX0" fmla="*/ 0 w 2325858"/>
                <a:gd name="connsiteY0" fmla="*/ 634907 h 686718"/>
                <a:gd name="connsiteX1" fmla="*/ 1669878 w 2325858"/>
                <a:gd name="connsiteY1" fmla="*/ 533 h 686718"/>
                <a:gd name="connsiteX2" fmla="*/ 2325858 w 2325858"/>
                <a:gd name="connsiteY2" fmla="*/ 555700 h 686718"/>
                <a:gd name="connsiteX3" fmla="*/ 897406 w 2325858"/>
                <a:gd name="connsiteY3" fmla="*/ 472511 h 686718"/>
                <a:gd name="connsiteX4" fmla="*/ 0 w 2325858"/>
                <a:gd name="connsiteY4" fmla="*/ 634907 h 686718"/>
                <a:gd name="connsiteX0" fmla="*/ 0 w 2325858"/>
                <a:gd name="connsiteY0" fmla="*/ 634907 h 891876"/>
                <a:gd name="connsiteX1" fmla="*/ 1669878 w 2325858"/>
                <a:gd name="connsiteY1" fmla="*/ 533 h 891876"/>
                <a:gd name="connsiteX2" fmla="*/ 2325858 w 2325858"/>
                <a:gd name="connsiteY2" fmla="*/ 555700 h 891876"/>
                <a:gd name="connsiteX3" fmla="*/ 1293449 w 2325858"/>
                <a:gd name="connsiteY3" fmla="*/ 854154 h 891876"/>
                <a:gd name="connsiteX4" fmla="*/ 0 w 2325858"/>
                <a:gd name="connsiteY4" fmla="*/ 634907 h 891876"/>
                <a:gd name="connsiteX0" fmla="*/ 0 w 2491475"/>
                <a:gd name="connsiteY0" fmla="*/ 669306 h 898738"/>
                <a:gd name="connsiteX1" fmla="*/ 1669878 w 2491475"/>
                <a:gd name="connsiteY1" fmla="*/ 34932 h 898738"/>
                <a:gd name="connsiteX2" fmla="*/ 2491475 w 2491475"/>
                <a:gd name="connsiteY2" fmla="*/ 294867 h 898738"/>
                <a:gd name="connsiteX3" fmla="*/ 1293449 w 2491475"/>
                <a:gd name="connsiteY3" fmla="*/ 888553 h 898738"/>
                <a:gd name="connsiteX4" fmla="*/ 0 w 2491475"/>
                <a:gd name="connsiteY4" fmla="*/ 669306 h 898738"/>
                <a:gd name="connsiteX0" fmla="*/ 0 w 2491475"/>
                <a:gd name="connsiteY0" fmla="*/ 633748 h 863182"/>
                <a:gd name="connsiteX1" fmla="*/ 1201829 w 2491475"/>
                <a:gd name="connsiteY1" fmla="*/ 49780 h 863182"/>
                <a:gd name="connsiteX2" fmla="*/ 2491475 w 2491475"/>
                <a:gd name="connsiteY2" fmla="*/ 259309 h 863182"/>
                <a:gd name="connsiteX3" fmla="*/ 1293449 w 2491475"/>
                <a:gd name="connsiteY3" fmla="*/ 852995 h 863182"/>
                <a:gd name="connsiteX4" fmla="*/ 0 w 2491475"/>
                <a:gd name="connsiteY4" fmla="*/ 633748 h 863182"/>
                <a:gd name="connsiteX0" fmla="*/ 0 w 2491475"/>
                <a:gd name="connsiteY0" fmla="*/ 833967 h 1063399"/>
                <a:gd name="connsiteX1" fmla="*/ 1201829 w 2491475"/>
                <a:gd name="connsiteY1" fmla="*/ 249999 h 1063399"/>
                <a:gd name="connsiteX2" fmla="*/ 2491475 w 2491475"/>
                <a:gd name="connsiteY2" fmla="*/ 459528 h 1063399"/>
                <a:gd name="connsiteX3" fmla="*/ 1293449 w 2491475"/>
                <a:gd name="connsiteY3" fmla="*/ 1053214 h 1063399"/>
                <a:gd name="connsiteX4" fmla="*/ 0 w 2491475"/>
                <a:gd name="connsiteY4" fmla="*/ 833967 h 1063399"/>
                <a:gd name="connsiteX0" fmla="*/ 0 w 2491475"/>
                <a:gd name="connsiteY0" fmla="*/ 833967 h 1139174"/>
                <a:gd name="connsiteX1" fmla="*/ 1201829 w 2491475"/>
                <a:gd name="connsiteY1" fmla="*/ 249999 h 1139174"/>
                <a:gd name="connsiteX2" fmla="*/ 2491475 w 2491475"/>
                <a:gd name="connsiteY2" fmla="*/ 459528 h 1139174"/>
                <a:gd name="connsiteX3" fmla="*/ 1293449 w 2491475"/>
                <a:gd name="connsiteY3" fmla="*/ 1053214 h 1139174"/>
                <a:gd name="connsiteX4" fmla="*/ 0 w 2491475"/>
                <a:gd name="connsiteY4" fmla="*/ 833967 h 1139174"/>
                <a:gd name="connsiteX0" fmla="*/ 0 w 3024332"/>
                <a:gd name="connsiteY0" fmla="*/ 589185 h 1102942"/>
                <a:gd name="connsiteX1" fmla="*/ 1201829 w 3024332"/>
                <a:gd name="connsiteY1" fmla="*/ 5217 h 1102942"/>
                <a:gd name="connsiteX2" fmla="*/ 3024332 w 3024332"/>
                <a:gd name="connsiteY2" fmla="*/ 949225 h 1102942"/>
                <a:gd name="connsiteX3" fmla="*/ 1293449 w 3024332"/>
                <a:gd name="connsiteY3" fmla="*/ 808432 h 1102942"/>
                <a:gd name="connsiteX4" fmla="*/ 0 w 3024332"/>
                <a:gd name="connsiteY4" fmla="*/ 589185 h 1102942"/>
                <a:gd name="connsiteX0" fmla="*/ 0 w 3024332"/>
                <a:gd name="connsiteY0" fmla="*/ 597172 h 1110928"/>
                <a:gd name="connsiteX1" fmla="*/ 1201829 w 3024332"/>
                <a:gd name="connsiteY1" fmla="*/ 13204 h 1110928"/>
                <a:gd name="connsiteX2" fmla="*/ 3024332 w 3024332"/>
                <a:gd name="connsiteY2" fmla="*/ 957212 h 1110928"/>
                <a:gd name="connsiteX3" fmla="*/ 1293449 w 3024332"/>
                <a:gd name="connsiteY3" fmla="*/ 816419 h 1110928"/>
                <a:gd name="connsiteX4" fmla="*/ 0 w 3024332"/>
                <a:gd name="connsiteY4" fmla="*/ 597172 h 1110928"/>
                <a:gd name="connsiteX0" fmla="*/ 0 w 3024332"/>
                <a:gd name="connsiteY0" fmla="*/ 434843 h 948599"/>
                <a:gd name="connsiteX1" fmla="*/ 1770689 w 3024332"/>
                <a:gd name="connsiteY1" fmla="*/ 16493 h 948599"/>
                <a:gd name="connsiteX2" fmla="*/ 3024332 w 3024332"/>
                <a:gd name="connsiteY2" fmla="*/ 794883 h 948599"/>
                <a:gd name="connsiteX3" fmla="*/ 1293449 w 3024332"/>
                <a:gd name="connsiteY3" fmla="*/ 654090 h 948599"/>
                <a:gd name="connsiteX4" fmla="*/ 0 w 3024332"/>
                <a:gd name="connsiteY4" fmla="*/ 434843 h 948599"/>
                <a:gd name="connsiteX0" fmla="*/ 0 w 3024332"/>
                <a:gd name="connsiteY0" fmla="*/ 420757 h 934513"/>
                <a:gd name="connsiteX1" fmla="*/ 1770689 w 3024332"/>
                <a:gd name="connsiteY1" fmla="*/ 2407 h 934513"/>
                <a:gd name="connsiteX2" fmla="*/ 3024332 w 3024332"/>
                <a:gd name="connsiteY2" fmla="*/ 780797 h 934513"/>
                <a:gd name="connsiteX3" fmla="*/ 1293449 w 3024332"/>
                <a:gd name="connsiteY3" fmla="*/ 640004 h 934513"/>
                <a:gd name="connsiteX4" fmla="*/ 0 w 3024332"/>
                <a:gd name="connsiteY4" fmla="*/ 420757 h 934513"/>
                <a:gd name="connsiteX0" fmla="*/ 0 w 3024332"/>
                <a:gd name="connsiteY0" fmla="*/ 420757 h 926289"/>
                <a:gd name="connsiteX1" fmla="*/ 1770689 w 3024332"/>
                <a:gd name="connsiteY1" fmla="*/ 2407 h 926289"/>
                <a:gd name="connsiteX2" fmla="*/ 3024332 w 3024332"/>
                <a:gd name="connsiteY2" fmla="*/ 780797 h 926289"/>
                <a:gd name="connsiteX3" fmla="*/ 1509472 w 3024332"/>
                <a:gd name="connsiteY3" fmla="*/ 596800 h 926289"/>
                <a:gd name="connsiteX4" fmla="*/ 0 w 3024332"/>
                <a:gd name="connsiteY4" fmla="*/ 420757 h 926289"/>
                <a:gd name="connsiteX0" fmla="*/ 0 w 3024332"/>
                <a:gd name="connsiteY0" fmla="*/ 420757 h 950997"/>
                <a:gd name="connsiteX1" fmla="*/ 1770689 w 3024332"/>
                <a:gd name="connsiteY1" fmla="*/ 2407 h 950997"/>
                <a:gd name="connsiteX2" fmla="*/ 3024332 w 3024332"/>
                <a:gd name="connsiteY2" fmla="*/ 780797 h 950997"/>
                <a:gd name="connsiteX3" fmla="*/ 1509472 w 3024332"/>
                <a:gd name="connsiteY3" fmla="*/ 596800 h 950997"/>
                <a:gd name="connsiteX4" fmla="*/ 0 w 3024332"/>
                <a:gd name="connsiteY4" fmla="*/ 420757 h 950997"/>
                <a:gd name="connsiteX0" fmla="*/ 0 w 3024332"/>
                <a:gd name="connsiteY0" fmla="*/ 420757 h 984361"/>
                <a:gd name="connsiteX1" fmla="*/ 1770689 w 3024332"/>
                <a:gd name="connsiteY1" fmla="*/ 2407 h 984361"/>
                <a:gd name="connsiteX2" fmla="*/ 3024332 w 3024332"/>
                <a:gd name="connsiteY2" fmla="*/ 780797 h 984361"/>
                <a:gd name="connsiteX3" fmla="*/ 1509472 w 3024332"/>
                <a:gd name="connsiteY3" fmla="*/ 596800 h 984361"/>
                <a:gd name="connsiteX4" fmla="*/ 0 w 3024332"/>
                <a:gd name="connsiteY4" fmla="*/ 420757 h 984361"/>
                <a:gd name="connsiteX0" fmla="*/ 0 w 3024332"/>
                <a:gd name="connsiteY0" fmla="*/ 420757 h 984361"/>
                <a:gd name="connsiteX1" fmla="*/ 1770689 w 3024332"/>
                <a:gd name="connsiteY1" fmla="*/ 2407 h 984361"/>
                <a:gd name="connsiteX2" fmla="*/ 3024332 w 3024332"/>
                <a:gd name="connsiteY2" fmla="*/ 780797 h 984361"/>
                <a:gd name="connsiteX3" fmla="*/ 1509472 w 3024332"/>
                <a:gd name="connsiteY3" fmla="*/ 596800 h 984361"/>
                <a:gd name="connsiteX4" fmla="*/ 0 w 3024332"/>
                <a:gd name="connsiteY4" fmla="*/ 420757 h 984361"/>
                <a:gd name="connsiteX0" fmla="*/ 0 w 3024332"/>
                <a:gd name="connsiteY0" fmla="*/ 424584 h 988188"/>
                <a:gd name="connsiteX1" fmla="*/ 1770689 w 3024332"/>
                <a:gd name="connsiteY1" fmla="*/ 6234 h 988188"/>
                <a:gd name="connsiteX2" fmla="*/ 3024332 w 3024332"/>
                <a:gd name="connsiteY2" fmla="*/ 784624 h 988188"/>
                <a:gd name="connsiteX3" fmla="*/ 1509472 w 3024332"/>
                <a:gd name="connsiteY3" fmla="*/ 600627 h 988188"/>
                <a:gd name="connsiteX4" fmla="*/ 0 w 3024332"/>
                <a:gd name="connsiteY4" fmla="*/ 424584 h 988188"/>
                <a:gd name="connsiteX0" fmla="*/ 0 w 3024332"/>
                <a:gd name="connsiteY0" fmla="*/ 253257 h 816861"/>
                <a:gd name="connsiteX1" fmla="*/ 1885902 w 3024332"/>
                <a:gd name="connsiteY1" fmla="*/ 50930 h 816861"/>
                <a:gd name="connsiteX2" fmla="*/ 3024332 w 3024332"/>
                <a:gd name="connsiteY2" fmla="*/ 613297 h 816861"/>
                <a:gd name="connsiteX3" fmla="*/ 1509472 w 3024332"/>
                <a:gd name="connsiteY3" fmla="*/ 429300 h 816861"/>
                <a:gd name="connsiteX4" fmla="*/ 0 w 3024332"/>
                <a:gd name="connsiteY4" fmla="*/ 253257 h 816861"/>
                <a:gd name="connsiteX0" fmla="*/ 0 w 3024332"/>
                <a:gd name="connsiteY0" fmla="*/ 304558 h 868162"/>
                <a:gd name="connsiteX1" fmla="*/ 1885902 w 3024332"/>
                <a:gd name="connsiteY1" fmla="*/ 102231 h 868162"/>
                <a:gd name="connsiteX2" fmla="*/ 3024332 w 3024332"/>
                <a:gd name="connsiteY2" fmla="*/ 664598 h 868162"/>
                <a:gd name="connsiteX3" fmla="*/ 1509472 w 3024332"/>
                <a:gd name="connsiteY3" fmla="*/ 480601 h 868162"/>
                <a:gd name="connsiteX4" fmla="*/ 0 w 3024332"/>
                <a:gd name="connsiteY4" fmla="*/ 304558 h 868162"/>
                <a:gd name="connsiteX0" fmla="*/ 0 w 2901920"/>
                <a:gd name="connsiteY0" fmla="*/ 270499 h 844007"/>
                <a:gd name="connsiteX1" fmla="*/ 1885902 w 2901920"/>
                <a:gd name="connsiteY1" fmla="*/ 68172 h 844007"/>
                <a:gd name="connsiteX2" fmla="*/ 2901920 w 2901920"/>
                <a:gd name="connsiteY2" fmla="*/ 709748 h 844007"/>
                <a:gd name="connsiteX3" fmla="*/ 1509472 w 2901920"/>
                <a:gd name="connsiteY3" fmla="*/ 446542 h 844007"/>
                <a:gd name="connsiteX4" fmla="*/ 0 w 2901920"/>
                <a:gd name="connsiteY4" fmla="*/ 270499 h 844007"/>
                <a:gd name="connsiteX0" fmla="*/ 0 w 2901920"/>
                <a:gd name="connsiteY0" fmla="*/ 270499 h 870132"/>
                <a:gd name="connsiteX1" fmla="*/ 1885902 w 2901920"/>
                <a:gd name="connsiteY1" fmla="*/ 68172 h 870132"/>
                <a:gd name="connsiteX2" fmla="*/ 2901920 w 2901920"/>
                <a:gd name="connsiteY2" fmla="*/ 709748 h 870132"/>
                <a:gd name="connsiteX3" fmla="*/ 1509472 w 2901920"/>
                <a:gd name="connsiteY3" fmla="*/ 446542 h 870132"/>
                <a:gd name="connsiteX4" fmla="*/ 0 w 2901920"/>
                <a:gd name="connsiteY4" fmla="*/ 270499 h 870132"/>
                <a:gd name="connsiteX0" fmla="*/ 0 w 2901920"/>
                <a:gd name="connsiteY0" fmla="*/ 387656 h 987290"/>
                <a:gd name="connsiteX1" fmla="*/ 1828295 w 2901920"/>
                <a:gd name="connsiteY1" fmla="*/ 26912 h 987290"/>
                <a:gd name="connsiteX2" fmla="*/ 2901920 w 2901920"/>
                <a:gd name="connsiteY2" fmla="*/ 826905 h 987290"/>
                <a:gd name="connsiteX3" fmla="*/ 1509472 w 2901920"/>
                <a:gd name="connsiteY3" fmla="*/ 563699 h 987290"/>
                <a:gd name="connsiteX4" fmla="*/ 0 w 2901920"/>
                <a:gd name="connsiteY4" fmla="*/ 387656 h 987290"/>
                <a:gd name="connsiteX0" fmla="*/ 0 w 2901920"/>
                <a:gd name="connsiteY0" fmla="*/ 392746 h 992380"/>
                <a:gd name="connsiteX1" fmla="*/ 1828295 w 2901920"/>
                <a:gd name="connsiteY1" fmla="*/ 32002 h 992380"/>
                <a:gd name="connsiteX2" fmla="*/ 2901920 w 2901920"/>
                <a:gd name="connsiteY2" fmla="*/ 831995 h 992380"/>
                <a:gd name="connsiteX3" fmla="*/ 1509472 w 2901920"/>
                <a:gd name="connsiteY3" fmla="*/ 568789 h 992380"/>
                <a:gd name="connsiteX4" fmla="*/ 0 w 2901920"/>
                <a:gd name="connsiteY4" fmla="*/ 392746 h 992380"/>
                <a:gd name="connsiteX0" fmla="*/ 0 w 2901920"/>
                <a:gd name="connsiteY0" fmla="*/ 428941 h 1028575"/>
                <a:gd name="connsiteX1" fmla="*/ 1828295 w 2901920"/>
                <a:gd name="connsiteY1" fmla="*/ 68197 h 1028575"/>
                <a:gd name="connsiteX2" fmla="*/ 2901920 w 2901920"/>
                <a:gd name="connsiteY2" fmla="*/ 868190 h 1028575"/>
                <a:gd name="connsiteX3" fmla="*/ 1509472 w 2901920"/>
                <a:gd name="connsiteY3" fmla="*/ 604984 h 1028575"/>
                <a:gd name="connsiteX4" fmla="*/ 0 w 2901920"/>
                <a:gd name="connsiteY4" fmla="*/ 428941 h 1028575"/>
                <a:gd name="connsiteX0" fmla="*/ 0 w 2901920"/>
                <a:gd name="connsiteY0" fmla="*/ 428941 h 1028575"/>
                <a:gd name="connsiteX1" fmla="*/ 1828295 w 2901920"/>
                <a:gd name="connsiteY1" fmla="*/ 68197 h 1028575"/>
                <a:gd name="connsiteX2" fmla="*/ 2901920 w 2901920"/>
                <a:gd name="connsiteY2" fmla="*/ 868190 h 1028575"/>
                <a:gd name="connsiteX3" fmla="*/ 1509472 w 2901920"/>
                <a:gd name="connsiteY3" fmla="*/ 604984 h 1028575"/>
                <a:gd name="connsiteX4" fmla="*/ 0 w 2901920"/>
                <a:gd name="connsiteY4" fmla="*/ 428941 h 1028575"/>
                <a:gd name="connsiteX0" fmla="*/ 0 w 2901920"/>
                <a:gd name="connsiteY0" fmla="*/ 428941 h 1069818"/>
                <a:gd name="connsiteX1" fmla="*/ 1828295 w 2901920"/>
                <a:gd name="connsiteY1" fmla="*/ 68197 h 1069818"/>
                <a:gd name="connsiteX2" fmla="*/ 2901920 w 2901920"/>
                <a:gd name="connsiteY2" fmla="*/ 868190 h 1069818"/>
                <a:gd name="connsiteX3" fmla="*/ 1669645 w 2901920"/>
                <a:gd name="connsiteY3" fmla="*/ 765157 h 1069818"/>
                <a:gd name="connsiteX4" fmla="*/ 0 w 2901920"/>
                <a:gd name="connsiteY4" fmla="*/ 428941 h 1069818"/>
                <a:gd name="connsiteX0" fmla="*/ 0 w 2901920"/>
                <a:gd name="connsiteY0" fmla="*/ 428941 h 1108902"/>
                <a:gd name="connsiteX1" fmla="*/ 1828295 w 2901920"/>
                <a:gd name="connsiteY1" fmla="*/ 68197 h 1108902"/>
                <a:gd name="connsiteX2" fmla="*/ 2901920 w 2901920"/>
                <a:gd name="connsiteY2" fmla="*/ 868190 h 1108902"/>
                <a:gd name="connsiteX3" fmla="*/ 1669645 w 2901920"/>
                <a:gd name="connsiteY3" fmla="*/ 765157 h 1108902"/>
                <a:gd name="connsiteX4" fmla="*/ 0 w 2901920"/>
                <a:gd name="connsiteY4" fmla="*/ 428941 h 1108902"/>
                <a:gd name="connsiteX0" fmla="*/ 0 w 2901920"/>
                <a:gd name="connsiteY0" fmla="*/ 428941 h 1108900"/>
                <a:gd name="connsiteX1" fmla="*/ 1828295 w 2901920"/>
                <a:gd name="connsiteY1" fmla="*/ 68197 h 1108900"/>
                <a:gd name="connsiteX2" fmla="*/ 2901920 w 2901920"/>
                <a:gd name="connsiteY2" fmla="*/ 868190 h 1108900"/>
                <a:gd name="connsiteX3" fmla="*/ 1669645 w 2901920"/>
                <a:gd name="connsiteY3" fmla="*/ 765157 h 1108900"/>
                <a:gd name="connsiteX4" fmla="*/ 0 w 2901920"/>
                <a:gd name="connsiteY4" fmla="*/ 428941 h 1108900"/>
                <a:gd name="connsiteX0" fmla="*/ 0 w 2901920"/>
                <a:gd name="connsiteY0" fmla="*/ 379018 h 1058979"/>
                <a:gd name="connsiteX1" fmla="*/ 1828295 w 2901920"/>
                <a:gd name="connsiteY1" fmla="*/ 18274 h 1058979"/>
                <a:gd name="connsiteX2" fmla="*/ 2901920 w 2901920"/>
                <a:gd name="connsiteY2" fmla="*/ 818267 h 1058979"/>
                <a:gd name="connsiteX3" fmla="*/ 1669645 w 2901920"/>
                <a:gd name="connsiteY3" fmla="*/ 715234 h 1058979"/>
                <a:gd name="connsiteX4" fmla="*/ 0 w 2901920"/>
                <a:gd name="connsiteY4" fmla="*/ 379018 h 1058979"/>
                <a:gd name="connsiteX0" fmla="*/ 0 w 2901920"/>
                <a:gd name="connsiteY0" fmla="*/ 666151 h 1346110"/>
                <a:gd name="connsiteX1" fmla="*/ 2011350 w 2901920"/>
                <a:gd name="connsiteY1" fmla="*/ 7945 h 1346110"/>
                <a:gd name="connsiteX2" fmla="*/ 2901920 w 2901920"/>
                <a:gd name="connsiteY2" fmla="*/ 1105400 h 1346110"/>
                <a:gd name="connsiteX3" fmla="*/ 1669645 w 2901920"/>
                <a:gd name="connsiteY3" fmla="*/ 1002367 h 1346110"/>
                <a:gd name="connsiteX4" fmla="*/ 0 w 2901920"/>
                <a:gd name="connsiteY4" fmla="*/ 666151 h 1346110"/>
                <a:gd name="connsiteX0" fmla="*/ 0 w 2266111"/>
                <a:gd name="connsiteY0" fmla="*/ 618349 h 1273994"/>
                <a:gd name="connsiteX1" fmla="*/ 1375541 w 2266111"/>
                <a:gd name="connsiteY1" fmla="*/ 10603 h 1273994"/>
                <a:gd name="connsiteX2" fmla="*/ 2266111 w 2266111"/>
                <a:gd name="connsiteY2" fmla="*/ 1108058 h 1273994"/>
                <a:gd name="connsiteX3" fmla="*/ 1033836 w 2266111"/>
                <a:gd name="connsiteY3" fmla="*/ 1005025 h 1273994"/>
                <a:gd name="connsiteX4" fmla="*/ 0 w 2266111"/>
                <a:gd name="connsiteY4" fmla="*/ 618349 h 1273994"/>
                <a:gd name="connsiteX0" fmla="*/ 0 w 2266111"/>
                <a:gd name="connsiteY0" fmla="*/ 618349 h 1308866"/>
                <a:gd name="connsiteX1" fmla="*/ 1375541 w 2266111"/>
                <a:gd name="connsiteY1" fmla="*/ 10603 h 1308866"/>
                <a:gd name="connsiteX2" fmla="*/ 2266111 w 2266111"/>
                <a:gd name="connsiteY2" fmla="*/ 1108058 h 1308866"/>
                <a:gd name="connsiteX3" fmla="*/ 1033836 w 2266111"/>
                <a:gd name="connsiteY3" fmla="*/ 1005025 h 1308866"/>
                <a:gd name="connsiteX4" fmla="*/ 0 w 2266111"/>
                <a:gd name="connsiteY4" fmla="*/ 618349 h 1308866"/>
                <a:gd name="connsiteX0" fmla="*/ 0 w 2266111"/>
                <a:gd name="connsiteY0" fmla="*/ 618349 h 1391813"/>
                <a:gd name="connsiteX1" fmla="*/ 1375541 w 2266111"/>
                <a:gd name="connsiteY1" fmla="*/ 10603 h 1391813"/>
                <a:gd name="connsiteX2" fmla="*/ 2266111 w 2266111"/>
                <a:gd name="connsiteY2" fmla="*/ 1108058 h 1391813"/>
                <a:gd name="connsiteX3" fmla="*/ 1074203 w 2266111"/>
                <a:gd name="connsiteY3" fmla="*/ 1206869 h 1391813"/>
                <a:gd name="connsiteX4" fmla="*/ 0 w 2266111"/>
                <a:gd name="connsiteY4" fmla="*/ 618349 h 1391813"/>
                <a:gd name="connsiteX0" fmla="*/ 0 w 2266111"/>
                <a:gd name="connsiteY0" fmla="*/ 618349 h 1391813"/>
                <a:gd name="connsiteX1" fmla="*/ 1375541 w 2266111"/>
                <a:gd name="connsiteY1" fmla="*/ 10603 h 1391813"/>
                <a:gd name="connsiteX2" fmla="*/ 2266111 w 2266111"/>
                <a:gd name="connsiteY2" fmla="*/ 1108058 h 1391813"/>
                <a:gd name="connsiteX3" fmla="*/ 1074203 w 2266111"/>
                <a:gd name="connsiteY3" fmla="*/ 1206869 h 1391813"/>
                <a:gd name="connsiteX4" fmla="*/ 0 w 2266111"/>
                <a:gd name="connsiteY4" fmla="*/ 618349 h 1391813"/>
                <a:gd name="connsiteX0" fmla="*/ 0 w 2266111"/>
                <a:gd name="connsiteY0" fmla="*/ 625163 h 1398627"/>
                <a:gd name="connsiteX1" fmla="*/ 1375541 w 2266111"/>
                <a:gd name="connsiteY1" fmla="*/ 17417 h 1398627"/>
                <a:gd name="connsiteX2" fmla="*/ 2266111 w 2266111"/>
                <a:gd name="connsiteY2" fmla="*/ 1114872 h 1398627"/>
                <a:gd name="connsiteX3" fmla="*/ 1074203 w 2266111"/>
                <a:gd name="connsiteY3" fmla="*/ 1213683 h 1398627"/>
                <a:gd name="connsiteX4" fmla="*/ 0 w 2266111"/>
                <a:gd name="connsiteY4" fmla="*/ 625163 h 1398627"/>
                <a:gd name="connsiteX0" fmla="*/ 0 w 2266111"/>
                <a:gd name="connsiteY0" fmla="*/ 422128 h 1195592"/>
                <a:gd name="connsiteX1" fmla="*/ 1607661 w 2266111"/>
                <a:gd name="connsiteY1" fmla="*/ 46502 h 1195592"/>
                <a:gd name="connsiteX2" fmla="*/ 2266111 w 2266111"/>
                <a:gd name="connsiteY2" fmla="*/ 911837 h 1195592"/>
                <a:gd name="connsiteX3" fmla="*/ 1074203 w 2266111"/>
                <a:gd name="connsiteY3" fmla="*/ 1010648 h 1195592"/>
                <a:gd name="connsiteX4" fmla="*/ 0 w 2266111"/>
                <a:gd name="connsiteY4" fmla="*/ 422128 h 1195592"/>
                <a:gd name="connsiteX0" fmla="*/ 0 w 2149482"/>
                <a:gd name="connsiteY0" fmla="*/ 309249 h 1247087"/>
                <a:gd name="connsiteX1" fmla="*/ 1491032 w 2149482"/>
                <a:gd name="connsiteY1" fmla="*/ 140964 h 1247087"/>
                <a:gd name="connsiteX2" fmla="*/ 2149482 w 2149482"/>
                <a:gd name="connsiteY2" fmla="*/ 1006299 h 1247087"/>
                <a:gd name="connsiteX3" fmla="*/ 957574 w 2149482"/>
                <a:gd name="connsiteY3" fmla="*/ 1105110 h 1247087"/>
                <a:gd name="connsiteX4" fmla="*/ 0 w 2149482"/>
                <a:gd name="connsiteY4" fmla="*/ 309249 h 1247087"/>
                <a:gd name="connsiteX0" fmla="*/ 0 w 2149482"/>
                <a:gd name="connsiteY0" fmla="*/ 309249 h 1144918"/>
                <a:gd name="connsiteX1" fmla="*/ 1491032 w 2149482"/>
                <a:gd name="connsiteY1" fmla="*/ 140964 h 1144918"/>
                <a:gd name="connsiteX2" fmla="*/ 2149482 w 2149482"/>
                <a:gd name="connsiteY2" fmla="*/ 1006299 h 1144918"/>
                <a:gd name="connsiteX3" fmla="*/ 957574 w 2149482"/>
                <a:gd name="connsiteY3" fmla="*/ 1105110 h 1144918"/>
                <a:gd name="connsiteX4" fmla="*/ 0 w 2149482"/>
                <a:gd name="connsiteY4" fmla="*/ 309249 h 1144918"/>
                <a:gd name="connsiteX0" fmla="*/ 0 w 2149482"/>
                <a:gd name="connsiteY0" fmla="*/ 309249 h 1144918"/>
                <a:gd name="connsiteX1" fmla="*/ 1491032 w 2149482"/>
                <a:gd name="connsiteY1" fmla="*/ 140964 h 1144918"/>
                <a:gd name="connsiteX2" fmla="*/ 2149482 w 2149482"/>
                <a:gd name="connsiteY2" fmla="*/ 1006299 h 1144918"/>
                <a:gd name="connsiteX3" fmla="*/ 957574 w 2149482"/>
                <a:gd name="connsiteY3" fmla="*/ 1105110 h 1144918"/>
                <a:gd name="connsiteX4" fmla="*/ 0 w 2149482"/>
                <a:gd name="connsiteY4" fmla="*/ 309249 h 1144918"/>
                <a:gd name="connsiteX0" fmla="*/ 0 w 2149482"/>
                <a:gd name="connsiteY0" fmla="*/ 309249 h 1144918"/>
                <a:gd name="connsiteX1" fmla="*/ 1491032 w 2149482"/>
                <a:gd name="connsiteY1" fmla="*/ 140964 h 1144918"/>
                <a:gd name="connsiteX2" fmla="*/ 2149482 w 2149482"/>
                <a:gd name="connsiteY2" fmla="*/ 1006299 h 1144918"/>
                <a:gd name="connsiteX3" fmla="*/ 957574 w 2149482"/>
                <a:gd name="connsiteY3" fmla="*/ 1105110 h 1144918"/>
                <a:gd name="connsiteX4" fmla="*/ 0 w 2149482"/>
                <a:gd name="connsiteY4" fmla="*/ 309249 h 1144918"/>
                <a:gd name="connsiteX0" fmla="*/ 0 w 2149482"/>
                <a:gd name="connsiteY0" fmla="*/ 309249 h 1135738"/>
                <a:gd name="connsiteX1" fmla="*/ 1491032 w 2149482"/>
                <a:gd name="connsiteY1" fmla="*/ 140964 h 1135738"/>
                <a:gd name="connsiteX2" fmla="*/ 2149482 w 2149482"/>
                <a:gd name="connsiteY2" fmla="*/ 1006299 h 1135738"/>
                <a:gd name="connsiteX3" fmla="*/ 957574 w 2149482"/>
                <a:gd name="connsiteY3" fmla="*/ 1105110 h 1135738"/>
                <a:gd name="connsiteX4" fmla="*/ 0 w 2149482"/>
                <a:gd name="connsiteY4" fmla="*/ 309249 h 1135738"/>
                <a:gd name="connsiteX0" fmla="*/ 0 w 2149482"/>
                <a:gd name="connsiteY0" fmla="*/ 400533 h 1227022"/>
                <a:gd name="connsiteX1" fmla="*/ 1205027 w 2149482"/>
                <a:gd name="connsiteY1" fmla="*/ 75898 h 1227022"/>
                <a:gd name="connsiteX2" fmla="*/ 2149482 w 2149482"/>
                <a:gd name="connsiteY2" fmla="*/ 1097583 h 1227022"/>
                <a:gd name="connsiteX3" fmla="*/ 957574 w 2149482"/>
                <a:gd name="connsiteY3" fmla="*/ 1196394 h 1227022"/>
                <a:gd name="connsiteX4" fmla="*/ 0 w 2149482"/>
                <a:gd name="connsiteY4" fmla="*/ 400533 h 1227022"/>
                <a:gd name="connsiteX0" fmla="*/ 0 w 2149482"/>
                <a:gd name="connsiteY0" fmla="*/ 467960 h 1294449"/>
                <a:gd name="connsiteX1" fmla="*/ 1205027 w 2149482"/>
                <a:gd name="connsiteY1" fmla="*/ 143325 h 1294449"/>
                <a:gd name="connsiteX2" fmla="*/ 2149482 w 2149482"/>
                <a:gd name="connsiteY2" fmla="*/ 1165010 h 1294449"/>
                <a:gd name="connsiteX3" fmla="*/ 957574 w 2149482"/>
                <a:gd name="connsiteY3" fmla="*/ 1263821 h 1294449"/>
                <a:gd name="connsiteX4" fmla="*/ 0 w 2149482"/>
                <a:gd name="connsiteY4" fmla="*/ 467960 h 1294449"/>
                <a:gd name="connsiteX0" fmla="*/ 0 w 2271511"/>
                <a:gd name="connsiteY0" fmla="*/ 430140 h 1208051"/>
                <a:gd name="connsiteX1" fmla="*/ 1327056 w 2271511"/>
                <a:gd name="connsiteY1" fmla="*/ 59745 h 1208051"/>
                <a:gd name="connsiteX2" fmla="*/ 2271511 w 2271511"/>
                <a:gd name="connsiteY2" fmla="*/ 1081430 h 1208051"/>
                <a:gd name="connsiteX3" fmla="*/ 1079603 w 2271511"/>
                <a:gd name="connsiteY3" fmla="*/ 1180241 h 1208051"/>
                <a:gd name="connsiteX4" fmla="*/ 0 w 2271511"/>
                <a:gd name="connsiteY4" fmla="*/ 430140 h 1208051"/>
                <a:gd name="connsiteX0" fmla="*/ 0 w 2271511"/>
                <a:gd name="connsiteY0" fmla="*/ 401346 h 1179257"/>
                <a:gd name="connsiteX1" fmla="*/ 1327056 w 2271511"/>
                <a:gd name="connsiteY1" fmla="*/ 30951 h 1179257"/>
                <a:gd name="connsiteX2" fmla="*/ 2271511 w 2271511"/>
                <a:gd name="connsiteY2" fmla="*/ 1052636 h 1179257"/>
                <a:gd name="connsiteX3" fmla="*/ 1079603 w 2271511"/>
                <a:gd name="connsiteY3" fmla="*/ 1151447 h 1179257"/>
                <a:gd name="connsiteX4" fmla="*/ 0 w 2271511"/>
                <a:gd name="connsiteY4" fmla="*/ 401346 h 1179257"/>
                <a:gd name="connsiteX0" fmla="*/ 0 w 2271511"/>
                <a:gd name="connsiteY0" fmla="*/ 417745 h 1195656"/>
                <a:gd name="connsiteX1" fmla="*/ 1327056 w 2271511"/>
                <a:gd name="connsiteY1" fmla="*/ 47350 h 1195656"/>
                <a:gd name="connsiteX2" fmla="*/ 2271511 w 2271511"/>
                <a:gd name="connsiteY2" fmla="*/ 1069035 h 1195656"/>
                <a:gd name="connsiteX3" fmla="*/ 1079603 w 2271511"/>
                <a:gd name="connsiteY3" fmla="*/ 1167846 h 1195656"/>
                <a:gd name="connsiteX4" fmla="*/ 0 w 2271511"/>
                <a:gd name="connsiteY4" fmla="*/ 417745 h 1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11" h="1195656">
                  <a:moveTo>
                    <a:pt x="0" y="417745"/>
                  </a:moveTo>
                  <a:cubicBezTo>
                    <a:pt x="801542" y="-1142"/>
                    <a:pt x="948471" y="-61198"/>
                    <a:pt x="1327056" y="47350"/>
                  </a:cubicBezTo>
                  <a:cubicBezTo>
                    <a:pt x="1705641" y="155898"/>
                    <a:pt x="2010026" y="836680"/>
                    <a:pt x="2271511" y="1069035"/>
                  </a:cubicBezTo>
                  <a:cubicBezTo>
                    <a:pt x="1835467" y="1029430"/>
                    <a:pt x="1458188" y="1276394"/>
                    <a:pt x="1079603" y="1167846"/>
                  </a:cubicBezTo>
                  <a:cubicBezTo>
                    <a:pt x="701018" y="1059298"/>
                    <a:pt x="619212" y="496945"/>
                    <a:pt x="0" y="41774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3" name="타원 5">
              <a:extLst>
                <a:ext uri="{FF2B5EF4-FFF2-40B4-BE49-F238E27FC236}">
                  <a16:creationId xmlns:a16="http://schemas.microsoft.com/office/drawing/2014/main" id="{84E565A5-E722-45F8-A62B-2651D336A5BF}"/>
                </a:ext>
              </a:extLst>
            </p:cNvPr>
            <p:cNvSpPr/>
            <p:nvPr/>
          </p:nvSpPr>
          <p:spPr>
            <a:xfrm rot="19022159">
              <a:off x="4919457" y="2215787"/>
              <a:ext cx="2050155" cy="729621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440897 h 1049733"/>
                <a:gd name="connsiteX1" fmla="*/ 1523745 w 3060338"/>
                <a:gd name="connsiteY1" fmla="*/ 614 h 1049733"/>
                <a:gd name="connsiteX2" fmla="*/ 3060338 w 3060338"/>
                <a:gd name="connsiteY2" fmla="*/ 534508 h 1049733"/>
                <a:gd name="connsiteX3" fmla="*/ 1379857 w 3060338"/>
                <a:gd name="connsiteY3" fmla="*/ 789755 h 1049733"/>
                <a:gd name="connsiteX4" fmla="*/ 0 w 3060338"/>
                <a:gd name="connsiteY4" fmla="*/ 440897 h 1049733"/>
                <a:gd name="connsiteX0" fmla="*/ 0 w 3046781"/>
                <a:gd name="connsiteY0" fmla="*/ 451145 h 1248994"/>
                <a:gd name="connsiteX1" fmla="*/ 1523745 w 3046781"/>
                <a:gd name="connsiteY1" fmla="*/ 10862 h 1248994"/>
                <a:gd name="connsiteX2" fmla="*/ 3046781 w 3046781"/>
                <a:gd name="connsiteY2" fmla="*/ 910117 h 1248994"/>
                <a:gd name="connsiteX3" fmla="*/ 1379857 w 3046781"/>
                <a:gd name="connsiteY3" fmla="*/ 800003 h 1248994"/>
                <a:gd name="connsiteX4" fmla="*/ 0 w 3046781"/>
                <a:gd name="connsiteY4" fmla="*/ 451145 h 1248994"/>
                <a:gd name="connsiteX0" fmla="*/ 0 w 3046781"/>
                <a:gd name="connsiteY0" fmla="*/ 451145 h 1371314"/>
                <a:gd name="connsiteX1" fmla="*/ 1523745 w 3046781"/>
                <a:gd name="connsiteY1" fmla="*/ 10862 h 1371314"/>
                <a:gd name="connsiteX2" fmla="*/ 3046781 w 3046781"/>
                <a:gd name="connsiteY2" fmla="*/ 910117 h 1371314"/>
                <a:gd name="connsiteX3" fmla="*/ 1379857 w 3046781"/>
                <a:gd name="connsiteY3" fmla="*/ 800003 h 1371314"/>
                <a:gd name="connsiteX4" fmla="*/ 0 w 3046781"/>
                <a:gd name="connsiteY4" fmla="*/ 451145 h 1371314"/>
                <a:gd name="connsiteX0" fmla="*/ 0 w 3046781"/>
                <a:gd name="connsiteY0" fmla="*/ 451145 h 1406824"/>
                <a:gd name="connsiteX1" fmla="*/ 1523745 w 3046781"/>
                <a:gd name="connsiteY1" fmla="*/ 10862 h 1406824"/>
                <a:gd name="connsiteX2" fmla="*/ 3046781 w 3046781"/>
                <a:gd name="connsiteY2" fmla="*/ 910117 h 1406824"/>
                <a:gd name="connsiteX3" fmla="*/ 1198047 w 3046781"/>
                <a:gd name="connsiteY3" fmla="*/ 888342 h 1406824"/>
                <a:gd name="connsiteX4" fmla="*/ 0 w 3046781"/>
                <a:gd name="connsiteY4" fmla="*/ 451145 h 1406824"/>
                <a:gd name="connsiteX0" fmla="*/ 0 w 3046781"/>
                <a:gd name="connsiteY0" fmla="*/ 264237 h 1219916"/>
                <a:gd name="connsiteX1" fmla="*/ 1312942 w 3046781"/>
                <a:gd name="connsiteY1" fmla="*/ 20494 h 1219916"/>
                <a:gd name="connsiteX2" fmla="*/ 3046781 w 3046781"/>
                <a:gd name="connsiteY2" fmla="*/ 723209 h 1219916"/>
                <a:gd name="connsiteX3" fmla="*/ 1198047 w 3046781"/>
                <a:gd name="connsiteY3" fmla="*/ 701434 h 1219916"/>
                <a:gd name="connsiteX4" fmla="*/ 0 w 3046781"/>
                <a:gd name="connsiteY4" fmla="*/ 264237 h 1219916"/>
                <a:gd name="connsiteX0" fmla="*/ 0 w 3141084"/>
                <a:gd name="connsiteY0" fmla="*/ 231663 h 1093085"/>
                <a:gd name="connsiteX1" fmla="*/ 1407245 w 3141084"/>
                <a:gd name="connsiteY1" fmla="*/ 27315 h 1093085"/>
                <a:gd name="connsiteX2" fmla="*/ 3141084 w 3141084"/>
                <a:gd name="connsiteY2" fmla="*/ 730030 h 1093085"/>
                <a:gd name="connsiteX3" fmla="*/ 1292350 w 3141084"/>
                <a:gd name="connsiteY3" fmla="*/ 708255 h 1093085"/>
                <a:gd name="connsiteX4" fmla="*/ 0 w 3141084"/>
                <a:gd name="connsiteY4" fmla="*/ 231663 h 1093085"/>
                <a:gd name="connsiteX0" fmla="*/ 0 w 3141084"/>
                <a:gd name="connsiteY0" fmla="*/ 216817 h 1078239"/>
                <a:gd name="connsiteX1" fmla="*/ 1407245 w 3141084"/>
                <a:gd name="connsiteY1" fmla="*/ 12469 h 1078239"/>
                <a:gd name="connsiteX2" fmla="*/ 3141084 w 3141084"/>
                <a:gd name="connsiteY2" fmla="*/ 715184 h 1078239"/>
                <a:gd name="connsiteX3" fmla="*/ 1292350 w 3141084"/>
                <a:gd name="connsiteY3" fmla="*/ 693409 h 1078239"/>
                <a:gd name="connsiteX4" fmla="*/ 0 w 3141084"/>
                <a:gd name="connsiteY4" fmla="*/ 216817 h 1078239"/>
                <a:gd name="connsiteX0" fmla="*/ 0 w 3141084"/>
                <a:gd name="connsiteY0" fmla="*/ 216817 h 1078239"/>
                <a:gd name="connsiteX1" fmla="*/ 1407245 w 3141084"/>
                <a:gd name="connsiteY1" fmla="*/ 12469 h 1078239"/>
                <a:gd name="connsiteX2" fmla="*/ 3141084 w 3141084"/>
                <a:gd name="connsiteY2" fmla="*/ 715184 h 1078239"/>
                <a:gd name="connsiteX3" fmla="*/ 1292350 w 3141084"/>
                <a:gd name="connsiteY3" fmla="*/ 693409 h 1078239"/>
                <a:gd name="connsiteX4" fmla="*/ 0 w 3141084"/>
                <a:gd name="connsiteY4" fmla="*/ 216817 h 1078239"/>
                <a:gd name="connsiteX0" fmla="*/ 0 w 3463923"/>
                <a:gd name="connsiteY0" fmla="*/ 45878 h 1110540"/>
                <a:gd name="connsiteX1" fmla="*/ 1730084 w 3463923"/>
                <a:gd name="connsiteY1" fmla="*/ 37039 h 1110540"/>
                <a:gd name="connsiteX2" fmla="*/ 3463923 w 3463923"/>
                <a:gd name="connsiteY2" fmla="*/ 739754 h 1110540"/>
                <a:gd name="connsiteX3" fmla="*/ 1615189 w 3463923"/>
                <a:gd name="connsiteY3" fmla="*/ 717979 h 1110540"/>
                <a:gd name="connsiteX4" fmla="*/ 0 w 3463923"/>
                <a:gd name="connsiteY4" fmla="*/ 45878 h 1110540"/>
                <a:gd name="connsiteX0" fmla="*/ 0 w 3463923"/>
                <a:gd name="connsiteY0" fmla="*/ 31437 h 1096099"/>
                <a:gd name="connsiteX1" fmla="*/ 1730084 w 3463923"/>
                <a:gd name="connsiteY1" fmla="*/ 22598 h 1096099"/>
                <a:gd name="connsiteX2" fmla="*/ 3463923 w 3463923"/>
                <a:gd name="connsiteY2" fmla="*/ 725313 h 1096099"/>
                <a:gd name="connsiteX3" fmla="*/ 1615189 w 3463923"/>
                <a:gd name="connsiteY3" fmla="*/ 703538 h 1096099"/>
                <a:gd name="connsiteX4" fmla="*/ 0 w 3463923"/>
                <a:gd name="connsiteY4" fmla="*/ 31437 h 1096099"/>
                <a:gd name="connsiteX0" fmla="*/ 0 w 3463923"/>
                <a:gd name="connsiteY0" fmla="*/ 31437 h 1149818"/>
                <a:gd name="connsiteX1" fmla="*/ 1730084 w 3463923"/>
                <a:gd name="connsiteY1" fmla="*/ 22598 h 1149818"/>
                <a:gd name="connsiteX2" fmla="*/ 3463923 w 3463923"/>
                <a:gd name="connsiteY2" fmla="*/ 725313 h 1149818"/>
                <a:gd name="connsiteX3" fmla="*/ 1610432 w 3463923"/>
                <a:gd name="connsiteY3" fmla="*/ 869891 h 1149818"/>
                <a:gd name="connsiteX4" fmla="*/ 0 w 3463923"/>
                <a:gd name="connsiteY4" fmla="*/ 31437 h 1149818"/>
                <a:gd name="connsiteX0" fmla="*/ 0 w 3463923"/>
                <a:gd name="connsiteY0" fmla="*/ 31437 h 1096848"/>
                <a:gd name="connsiteX1" fmla="*/ 1730084 w 3463923"/>
                <a:gd name="connsiteY1" fmla="*/ 22598 h 1096848"/>
                <a:gd name="connsiteX2" fmla="*/ 3463923 w 3463923"/>
                <a:gd name="connsiteY2" fmla="*/ 725313 h 1096848"/>
                <a:gd name="connsiteX3" fmla="*/ 1610432 w 3463923"/>
                <a:gd name="connsiteY3" fmla="*/ 869891 h 1096848"/>
                <a:gd name="connsiteX4" fmla="*/ 0 w 3463923"/>
                <a:gd name="connsiteY4" fmla="*/ 31437 h 1096848"/>
                <a:gd name="connsiteX0" fmla="*/ 0 w 3463923"/>
                <a:gd name="connsiteY0" fmla="*/ 31437 h 1055986"/>
                <a:gd name="connsiteX1" fmla="*/ 1730084 w 3463923"/>
                <a:gd name="connsiteY1" fmla="*/ 22598 h 1055986"/>
                <a:gd name="connsiteX2" fmla="*/ 3463923 w 3463923"/>
                <a:gd name="connsiteY2" fmla="*/ 725313 h 1055986"/>
                <a:gd name="connsiteX3" fmla="*/ 1804195 w 3463923"/>
                <a:gd name="connsiteY3" fmla="*/ 714744 h 1055986"/>
                <a:gd name="connsiteX4" fmla="*/ 0 w 3463923"/>
                <a:gd name="connsiteY4" fmla="*/ 31437 h 1055986"/>
                <a:gd name="connsiteX0" fmla="*/ 0 w 3463923"/>
                <a:gd name="connsiteY0" fmla="*/ 25489 h 1050038"/>
                <a:gd name="connsiteX1" fmla="*/ 1730084 w 3463923"/>
                <a:gd name="connsiteY1" fmla="*/ 16650 h 1050038"/>
                <a:gd name="connsiteX2" fmla="*/ 3463923 w 3463923"/>
                <a:gd name="connsiteY2" fmla="*/ 719365 h 1050038"/>
                <a:gd name="connsiteX3" fmla="*/ 1804195 w 3463923"/>
                <a:gd name="connsiteY3" fmla="*/ 708796 h 1050038"/>
                <a:gd name="connsiteX4" fmla="*/ 0 w 3463923"/>
                <a:gd name="connsiteY4" fmla="*/ 25489 h 1050038"/>
                <a:gd name="connsiteX0" fmla="*/ 0 w 3463923"/>
                <a:gd name="connsiteY0" fmla="*/ 101693 h 1126242"/>
                <a:gd name="connsiteX1" fmla="*/ 1365723 w 3463923"/>
                <a:gd name="connsiteY1" fmla="*/ 14670 h 1126242"/>
                <a:gd name="connsiteX2" fmla="*/ 3463923 w 3463923"/>
                <a:gd name="connsiteY2" fmla="*/ 795569 h 1126242"/>
                <a:gd name="connsiteX3" fmla="*/ 1804195 w 3463923"/>
                <a:gd name="connsiteY3" fmla="*/ 785000 h 1126242"/>
                <a:gd name="connsiteX4" fmla="*/ 0 w 3463923"/>
                <a:gd name="connsiteY4" fmla="*/ 101693 h 1126242"/>
                <a:gd name="connsiteX0" fmla="*/ 0 w 3463923"/>
                <a:gd name="connsiteY0" fmla="*/ 101693 h 906728"/>
                <a:gd name="connsiteX1" fmla="*/ 1365723 w 3463923"/>
                <a:gd name="connsiteY1" fmla="*/ 14670 h 906728"/>
                <a:gd name="connsiteX2" fmla="*/ 3463923 w 3463923"/>
                <a:gd name="connsiteY2" fmla="*/ 795569 h 906728"/>
                <a:gd name="connsiteX3" fmla="*/ 1804195 w 3463923"/>
                <a:gd name="connsiteY3" fmla="*/ 785000 h 906728"/>
                <a:gd name="connsiteX4" fmla="*/ 0 w 3463923"/>
                <a:gd name="connsiteY4" fmla="*/ 101693 h 906728"/>
                <a:gd name="connsiteX0" fmla="*/ 0 w 3463923"/>
                <a:gd name="connsiteY0" fmla="*/ 101693 h 932439"/>
                <a:gd name="connsiteX1" fmla="*/ 1365723 w 3463923"/>
                <a:gd name="connsiteY1" fmla="*/ 14670 h 932439"/>
                <a:gd name="connsiteX2" fmla="*/ 3463923 w 3463923"/>
                <a:gd name="connsiteY2" fmla="*/ 795569 h 932439"/>
                <a:gd name="connsiteX3" fmla="*/ 1767520 w 3463923"/>
                <a:gd name="connsiteY3" fmla="*/ 890034 h 932439"/>
                <a:gd name="connsiteX4" fmla="*/ 0 w 3463923"/>
                <a:gd name="connsiteY4" fmla="*/ 101693 h 932439"/>
                <a:gd name="connsiteX0" fmla="*/ 0 w 3463923"/>
                <a:gd name="connsiteY0" fmla="*/ 101693 h 1036353"/>
                <a:gd name="connsiteX1" fmla="*/ 1365723 w 3463923"/>
                <a:gd name="connsiteY1" fmla="*/ 14670 h 1036353"/>
                <a:gd name="connsiteX2" fmla="*/ 3463923 w 3463923"/>
                <a:gd name="connsiteY2" fmla="*/ 795569 h 1036353"/>
                <a:gd name="connsiteX3" fmla="*/ 1767520 w 3463923"/>
                <a:gd name="connsiteY3" fmla="*/ 890034 h 1036353"/>
                <a:gd name="connsiteX4" fmla="*/ 0 w 3463923"/>
                <a:gd name="connsiteY4" fmla="*/ 101693 h 1036353"/>
                <a:gd name="connsiteX0" fmla="*/ 0 w 3463923"/>
                <a:gd name="connsiteY0" fmla="*/ 101693 h 998914"/>
                <a:gd name="connsiteX1" fmla="*/ 1365723 w 3463923"/>
                <a:gd name="connsiteY1" fmla="*/ 14670 h 998914"/>
                <a:gd name="connsiteX2" fmla="*/ 3463923 w 3463923"/>
                <a:gd name="connsiteY2" fmla="*/ 795569 h 998914"/>
                <a:gd name="connsiteX3" fmla="*/ 1663212 w 3463923"/>
                <a:gd name="connsiteY3" fmla="*/ 732393 h 998914"/>
                <a:gd name="connsiteX4" fmla="*/ 0 w 3463923"/>
                <a:gd name="connsiteY4" fmla="*/ 101693 h 998914"/>
                <a:gd name="connsiteX0" fmla="*/ 0 w 2758176"/>
                <a:gd name="connsiteY0" fmla="*/ 766902 h 1412105"/>
                <a:gd name="connsiteX1" fmla="*/ 1365723 w 2758176"/>
                <a:gd name="connsiteY1" fmla="*/ 679879 h 1412105"/>
                <a:gd name="connsiteX2" fmla="*/ 2758176 w 2758176"/>
                <a:gd name="connsiteY2" fmla="*/ 79943 h 1412105"/>
                <a:gd name="connsiteX3" fmla="*/ 1663212 w 2758176"/>
                <a:gd name="connsiteY3" fmla="*/ 1397602 h 1412105"/>
                <a:gd name="connsiteX4" fmla="*/ 0 w 2758176"/>
                <a:gd name="connsiteY4" fmla="*/ 766902 h 1412105"/>
                <a:gd name="connsiteX0" fmla="*/ 0 w 2959758"/>
                <a:gd name="connsiteY0" fmla="*/ 715715 h 1358986"/>
                <a:gd name="connsiteX1" fmla="*/ 1365723 w 2959758"/>
                <a:gd name="connsiteY1" fmla="*/ 628692 h 1358986"/>
                <a:gd name="connsiteX2" fmla="*/ 2959758 w 2959758"/>
                <a:gd name="connsiteY2" fmla="*/ 83566 h 1358986"/>
                <a:gd name="connsiteX3" fmla="*/ 1663212 w 2959758"/>
                <a:gd name="connsiteY3" fmla="*/ 1346415 h 1358986"/>
                <a:gd name="connsiteX4" fmla="*/ 0 w 2959758"/>
                <a:gd name="connsiteY4" fmla="*/ 715715 h 1358986"/>
                <a:gd name="connsiteX0" fmla="*/ 0 w 2959758"/>
                <a:gd name="connsiteY0" fmla="*/ 727557 h 1370828"/>
                <a:gd name="connsiteX1" fmla="*/ 1365723 w 2959758"/>
                <a:gd name="connsiteY1" fmla="*/ 640534 h 1370828"/>
                <a:gd name="connsiteX2" fmla="*/ 2959758 w 2959758"/>
                <a:gd name="connsiteY2" fmla="*/ 95408 h 1370828"/>
                <a:gd name="connsiteX3" fmla="*/ 1663212 w 2959758"/>
                <a:gd name="connsiteY3" fmla="*/ 1358257 h 1370828"/>
                <a:gd name="connsiteX4" fmla="*/ 0 w 2959758"/>
                <a:gd name="connsiteY4" fmla="*/ 727557 h 1370828"/>
                <a:gd name="connsiteX0" fmla="*/ 0 w 2959758"/>
                <a:gd name="connsiteY0" fmla="*/ 727557 h 1364489"/>
                <a:gd name="connsiteX1" fmla="*/ 1365723 w 2959758"/>
                <a:gd name="connsiteY1" fmla="*/ 640534 h 1364489"/>
                <a:gd name="connsiteX2" fmla="*/ 2959758 w 2959758"/>
                <a:gd name="connsiteY2" fmla="*/ 95408 h 1364489"/>
                <a:gd name="connsiteX3" fmla="*/ 1453179 w 2959758"/>
                <a:gd name="connsiteY3" fmla="*/ 1351795 h 1364489"/>
                <a:gd name="connsiteX4" fmla="*/ 0 w 2959758"/>
                <a:gd name="connsiteY4" fmla="*/ 727557 h 1364489"/>
                <a:gd name="connsiteX0" fmla="*/ 0 w 3215427"/>
                <a:gd name="connsiteY0" fmla="*/ 653542 h 1348880"/>
                <a:gd name="connsiteX1" fmla="*/ 1621392 w 3215427"/>
                <a:gd name="connsiteY1" fmla="*/ 627915 h 1348880"/>
                <a:gd name="connsiteX2" fmla="*/ 3215427 w 3215427"/>
                <a:gd name="connsiteY2" fmla="*/ 82789 h 1348880"/>
                <a:gd name="connsiteX3" fmla="*/ 1708848 w 3215427"/>
                <a:gd name="connsiteY3" fmla="*/ 1339176 h 1348880"/>
                <a:gd name="connsiteX4" fmla="*/ 0 w 3215427"/>
                <a:gd name="connsiteY4" fmla="*/ 653542 h 1348880"/>
                <a:gd name="connsiteX0" fmla="*/ 0 w 3726501"/>
                <a:gd name="connsiteY0" fmla="*/ 247399 h 933517"/>
                <a:gd name="connsiteX1" fmla="*/ 1621392 w 3726501"/>
                <a:gd name="connsiteY1" fmla="*/ 221772 h 933517"/>
                <a:gd name="connsiteX2" fmla="*/ 3726501 w 3726501"/>
                <a:gd name="connsiteY2" fmla="*/ 132285 h 933517"/>
                <a:gd name="connsiteX3" fmla="*/ 1708848 w 3726501"/>
                <a:gd name="connsiteY3" fmla="*/ 933033 h 933517"/>
                <a:gd name="connsiteX4" fmla="*/ 0 w 3726501"/>
                <a:gd name="connsiteY4" fmla="*/ 247399 h 933517"/>
                <a:gd name="connsiteX0" fmla="*/ 0 w 3726501"/>
                <a:gd name="connsiteY0" fmla="*/ 247397 h 933515"/>
                <a:gd name="connsiteX1" fmla="*/ 1621392 w 3726501"/>
                <a:gd name="connsiteY1" fmla="*/ 221770 h 933515"/>
                <a:gd name="connsiteX2" fmla="*/ 3726501 w 3726501"/>
                <a:gd name="connsiteY2" fmla="*/ 132283 h 933515"/>
                <a:gd name="connsiteX3" fmla="*/ 1708848 w 3726501"/>
                <a:gd name="connsiteY3" fmla="*/ 933031 h 933515"/>
                <a:gd name="connsiteX4" fmla="*/ 0 w 3726501"/>
                <a:gd name="connsiteY4" fmla="*/ 247397 h 933515"/>
                <a:gd name="connsiteX0" fmla="*/ 0 w 3599963"/>
                <a:gd name="connsiteY0" fmla="*/ 38421 h 739261"/>
                <a:gd name="connsiteX1" fmla="*/ 1621392 w 3599963"/>
                <a:gd name="connsiteY1" fmla="*/ 12794 h 739261"/>
                <a:gd name="connsiteX2" fmla="*/ 3599962 w 3599963"/>
                <a:gd name="connsiteY2" fmla="*/ 540215 h 739261"/>
                <a:gd name="connsiteX3" fmla="*/ 1708848 w 3599963"/>
                <a:gd name="connsiteY3" fmla="*/ 724055 h 739261"/>
                <a:gd name="connsiteX4" fmla="*/ 0 w 3599963"/>
                <a:gd name="connsiteY4" fmla="*/ 38421 h 739261"/>
                <a:gd name="connsiteX0" fmla="*/ 0 w 3599963"/>
                <a:gd name="connsiteY0" fmla="*/ 38421 h 989504"/>
                <a:gd name="connsiteX1" fmla="*/ 1621392 w 3599963"/>
                <a:gd name="connsiteY1" fmla="*/ 12794 h 989504"/>
                <a:gd name="connsiteX2" fmla="*/ 3599962 w 3599963"/>
                <a:gd name="connsiteY2" fmla="*/ 540215 h 989504"/>
                <a:gd name="connsiteX3" fmla="*/ 1554384 w 3599963"/>
                <a:gd name="connsiteY3" fmla="*/ 980790 h 989504"/>
                <a:gd name="connsiteX4" fmla="*/ 0 w 3599963"/>
                <a:gd name="connsiteY4" fmla="*/ 38421 h 989504"/>
                <a:gd name="connsiteX0" fmla="*/ 0 w 3599963"/>
                <a:gd name="connsiteY0" fmla="*/ 89831 h 1040916"/>
                <a:gd name="connsiteX1" fmla="*/ 1801705 w 3599963"/>
                <a:gd name="connsiteY1" fmla="*/ 11301 h 1040916"/>
                <a:gd name="connsiteX2" fmla="*/ 3599962 w 3599963"/>
                <a:gd name="connsiteY2" fmla="*/ 591625 h 1040916"/>
                <a:gd name="connsiteX3" fmla="*/ 1554384 w 3599963"/>
                <a:gd name="connsiteY3" fmla="*/ 1032200 h 1040916"/>
                <a:gd name="connsiteX4" fmla="*/ 0 w 3599963"/>
                <a:gd name="connsiteY4" fmla="*/ 89831 h 1040916"/>
                <a:gd name="connsiteX0" fmla="*/ 0 w 3599963"/>
                <a:gd name="connsiteY0" fmla="*/ 131928 h 1083012"/>
                <a:gd name="connsiteX1" fmla="*/ 1932433 w 3599963"/>
                <a:gd name="connsiteY1" fmla="*/ 10326 h 1083012"/>
                <a:gd name="connsiteX2" fmla="*/ 3599962 w 3599963"/>
                <a:gd name="connsiteY2" fmla="*/ 633722 h 1083012"/>
                <a:gd name="connsiteX3" fmla="*/ 1554384 w 3599963"/>
                <a:gd name="connsiteY3" fmla="*/ 1074297 h 1083012"/>
                <a:gd name="connsiteX4" fmla="*/ 0 w 3599963"/>
                <a:gd name="connsiteY4" fmla="*/ 131928 h 10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9963" h="1083012">
                  <a:moveTo>
                    <a:pt x="0" y="131928"/>
                  </a:moveTo>
                  <a:cubicBezTo>
                    <a:pt x="642748" y="386144"/>
                    <a:pt x="1332439" y="-73306"/>
                    <a:pt x="1932433" y="10326"/>
                  </a:cubicBezTo>
                  <a:cubicBezTo>
                    <a:pt x="2532427" y="93958"/>
                    <a:pt x="2770283" y="298405"/>
                    <a:pt x="3599962" y="633722"/>
                  </a:cubicBezTo>
                  <a:cubicBezTo>
                    <a:pt x="3162109" y="611561"/>
                    <a:pt x="2154378" y="1157929"/>
                    <a:pt x="1554384" y="1074297"/>
                  </a:cubicBezTo>
                  <a:cubicBezTo>
                    <a:pt x="954390" y="990665"/>
                    <a:pt x="173090" y="280787"/>
                    <a:pt x="0" y="131928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4" name="타원 5">
              <a:extLst>
                <a:ext uri="{FF2B5EF4-FFF2-40B4-BE49-F238E27FC236}">
                  <a16:creationId xmlns:a16="http://schemas.microsoft.com/office/drawing/2014/main" id="{717CF747-6076-4FF4-9BEC-B4582DBE1A95}"/>
                </a:ext>
              </a:extLst>
            </p:cNvPr>
            <p:cNvSpPr/>
            <p:nvPr/>
          </p:nvSpPr>
          <p:spPr>
            <a:xfrm rot="7200000">
              <a:off x="3290635" y="4254502"/>
              <a:ext cx="1976862" cy="1009052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78 h 1068134"/>
                <a:gd name="connsiteX1" fmla="*/ 1511461 w 3060338"/>
                <a:gd name="connsiteY1" fmla="*/ 408 h 1068134"/>
                <a:gd name="connsiteX2" fmla="*/ 3060338 w 3060338"/>
                <a:gd name="connsiteY2" fmla="*/ 685189 h 1068134"/>
                <a:gd name="connsiteX3" fmla="*/ 1487679 w 3060338"/>
                <a:gd name="connsiteY3" fmla="*/ 595265 h 1068134"/>
                <a:gd name="connsiteX4" fmla="*/ 0 w 3060338"/>
                <a:gd name="connsiteY4" fmla="*/ 591578 h 1068134"/>
                <a:gd name="connsiteX0" fmla="*/ 0 w 2774411"/>
                <a:gd name="connsiteY0" fmla="*/ 1554031 h 1675696"/>
                <a:gd name="connsiteX1" fmla="*/ 1511461 w 2774411"/>
                <a:gd name="connsiteY1" fmla="*/ 962861 h 1675696"/>
                <a:gd name="connsiteX2" fmla="*/ 2774412 w 2774411"/>
                <a:gd name="connsiteY2" fmla="*/ 69058 h 1675696"/>
                <a:gd name="connsiteX3" fmla="*/ 1487679 w 2774411"/>
                <a:gd name="connsiteY3" fmla="*/ 1557718 h 1675696"/>
                <a:gd name="connsiteX4" fmla="*/ 0 w 2774411"/>
                <a:gd name="connsiteY4" fmla="*/ 1554031 h 1675696"/>
                <a:gd name="connsiteX0" fmla="*/ 0 w 2774412"/>
                <a:gd name="connsiteY0" fmla="*/ 1577715 h 1699380"/>
                <a:gd name="connsiteX1" fmla="*/ 1204740 w 2774412"/>
                <a:gd name="connsiteY1" fmla="*/ 668110 h 1699380"/>
                <a:gd name="connsiteX2" fmla="*/ 2774412 w 2774412"/>
                <a:gd name="connsiteY2" fmla="*/ 92742 h 1699380"/>
                <a:gd name="connsiteX3" fmla="*/ 1487679 w 2774412"/>
                <a:gd name="connsiteY3" fmla="*/ 1581402 h 1699380"/>
                <a:gd name="connsiteX4" fmla="*/ 0 w 2774412"/>
                <a:gd name="connsiteY4" fmla="*/ 1577715 h 1699380"/>
                <a:gd name="connsiteX0" fmla="*/ 0 w 2774412"/>
                <a:gd name="connsiteY0" fmla="*/ 1577715 h 1582343"/>
                <a:gd name="connsiteX1" fmla="*/ 1204740 w 2774412"/>
                <a:gd name="connsiteY1" fmla="*/ 668110 h 1582343"/>
                <a:gd name="connsiteX2" fmla="*/ 2774412 w 2774412"/>
                <a:gd name="connsiteY2" fmla="*/ 92742 h 1582343"/>
                <a:gd name="connsiteX3" fmla="*/ 1912904 w 2774412"/>
                <a:gd name="connsiteY3" fmla="*/ 1161726 h 1582343"/>
                <a:gd name="connsiteX4" fmla="*/ 0 w 2774412"/>
                <a:gd name="connsiteY4" fmla="*/ 1577715 h 1582343"/>
                <a:gd name="connsiteX0" fmla="*/ 0 w 2774412"/>
                <a:gd name="connsiteY0" fmla="*/ 1579359 h 1583987"/>
                <a:gd name="connsiteX1" fmla="*/ 1147652 w 2774412"/>
                <a:gd name="connsiteY1" fmla="*/ 653423 h 1583987"/>
                <a:gd name="connsiteX2" fmla="*/ 2774412 w 2774412"/>
                <a:gd name="connsiteY2" fmla="*/ 94386 h 1583987"/>
                <a:gd name="connsiteX3" fmla="*/ 1912904 w 2774412"/>
                <a:gd name="connsiteY3" fmla="*/ 1163370 h 1583987"/>
                <a:gd name="connsiteX4" fmla="*/ 0 w 2774412"/>
                <a:gd name="connsiteY4" fmla="*/ 1579359 h 1583987"/>
                <a:gd name="connsiteX0" fmla="*/ 0 w 2774412"/>
                <a:gd name="connsiteY0" fmla="*/ 1579359 h 1581127"/>
                <a:gd name="connsiteX1" fmla="*/ 1147652 w 2774412"/>
                <a:gd name="connsiteY1" fmla="*/ 653423 h 1581127"/>
                <a:gd name="connsiteX2" fmla="*/ 2774412 w 2774412"/>
                <a:gd name="connsiteY2" fmla="*/ 94386 h 1581127"/>
                <a:gd name="connsiteX3" fmla="*/ 1912904 w 2774412"/>
                <a:gd name="connsiteY3" fmla="*/ 1163370 h 1581127"/>
                <a:gd name="connsiteX4" fmla="*/ 0 w 2774412"/>
                <a:gd name="connsiteY4" fmla="*/ 1579359 h 1581127"/>
                <a:gd name="connsiteX0" fmla="*/ 0 w 2774412"/>
                <a:gd name="connsiteY0" fmla="*/ 1579359 h 1579359"/>
                <a:gd name="connsiteX1" fmla="*/ 1147652 w 2774412"/>
                <a:gd name="connsiteY1" fmla="*/ 653423 h 1579359"/>
                <a:gd name="connsiteX2" fmla="*/ 2774412 w 2774412"/>
                <a:gd name="connsiteY2" fmla="*/ 94386 h 1579359"/>
                <a:gd name="connsiteX3" fmla="*/ 1912904 w 2774412"/>
                <a:gd name="connsiteY3" fmla="*/ 1163370 h 1579359"/>
                <a:gd name="connsiteX4" fmla="*/ 0 w 2774412"/>
                <a:gd name="connsiteY4" fmla="*/ 1579359 h 1579359"/>
                <a:gd name="connsiteX0" fmla="*/ 0 w 2774412"/>
                <a:gd name="connsiteY0" fmla="*/ 1579359 h 1579359"/>
                <a:gd name="connsiteX1" fmla="*/ 1147652 w 2774412"/>
                <a:gd name="connsiteY1" fmla="*/ 653423 h 1579359"/>
                <a:gd name="connsiteX2" fmla="*/ 2774412 w 2774412"/>
                <a:gd name="connsiteY2" fmla="*/ 94386 h 1579359"/>
                <a:gd name="connsiteX3" fmla="*/ 1912904 w 2774412"/>
                <a:gd name="connsiteY3" fmla="*/ 1163370 h 1579359"/>
                <a:gd name="connsiteX4" fmla="*/ 0 w 2774412"/>
                <a:gd name="connsiteY4" fmla="*/ 1579359 h 1579359"/>
                <a:gd name="connsiteX0" fmla="*/ 0 w 2774412"/>
                <a:gd name="connsiteY0" fmla="*/ 1635583 h 1635583"/>
                <a:gd name="connsiteX1" fmla="*/ 1243002 w 2774412"/>
                <a:gd name="connsiteY1" fmla="*/ 357275 h 1635583"/>
                <a:gd name="connsiteX2" fmla="*/ 2774412 w 2774412"/>
                <a:gd name="connsiteY2" fmla="*/ 150610 h 1635583"/>
                <a:gd name="connsiteX3" fmla="*/ 1912904 w 2774412"/>
                <a:gd name="connsiteY3" fmla="*/ 1219594 h 1635583"/>
                <a:gd name="connsiteX4" fmla="*/ 0 w 2774412"/>
                <a:gd name="connsiteY4" fmla="*/ 1635583 h 1635583"/>
                <a:gd name="connsiteX0" fmla="*/ 0 w 2774412"/>
                <a:gd name="connsiteY0" fmla="*/ 1585152 h 1585152"/>
                <a:gd name="connsiteX1" fmla="*/ 1243002 w 2774412"/>
                <a:gd name="connsiteY1" fmla="*/ 306844 h 1585152"/>
                <a:gd name="connsiteX2" fmla="*/ 2774412 w 2774412"/>
                <a:gd name="connsiteY2" fmla="*/ 100179 h 1585152"/>
                <a:gd name="connsiteX3" fmla="*/ 1912904 w 2774412"/>
                <a:gd name="connsiteY3" fmla="*/ 1169163 h 1585152"/>
                <a:gd name="connsiteX4" fmla="*/ 0 w 2774412"/>
                <a:gd name="connsiteY4" fmla="*/ 1585152 h 1585152"/>
                <a:gd name="connsiteX0" fmla="*/ 0 w 2850845"/>
                <a:gd name="connsiteY0" fmla="*/ 1340754 h 1340754"/>
                <a:gd name="connsiteX1" fmla="*/ 1319435 w 2850845"/>
                <a:gd name="connsiteY1" fmla="*/ 347703 h 1340754"/>
                <a:gd name="connsiteX2" fmla="*/ 2850845 w 2850845"/>
                <a:gd name="connsiteY2" fmla="*/ 141038 h 1340754"/>
                <a:gd name="connsiteX3" fmla="*/ 1989337 w 2850845"/>
                <a:gd name="connsiteY3" fmla="*/ 1210022 h 1340754"/>
                <a:gd name="connsiteX4" fmla="*/ 0 w 2850845"/>
                <a:gd name="connsiteY4" fmla="*/ 1340754 h 1340754"/>
                <a:gd name="connsiteX0" fmla="*/ 0 w 2797758"/>
                <a:gd name="connsiteY0" fmla="*/ 1331645 h 1331644"/>
                <a:gd name="connsiteX1" fmla="*/ 1266348 w 2797758"/>
                <a:gd name="connsiteY1" fmla="*/ 347423 h 1331644"/>
                <a:gd name="connsiteX2" fmla="*/ 2797758 w 2797758"/>
                <a:gd name="connsiteY2" fmla="*/ 140758 h 1331644"/>
                <a:gd name="connsiteX3" fmla="*/ 1936250 w 2797758"/>
                <a:gd name="connsiteY3" fmla="*/ 1209742 h 1331644"/>
                <a:gd name="connsiteX4" fmla="*/ 0 w 2797758"/>
                <a:gd name="connsiteY4" fmla="*/ 1331645 h 1331644"/>
                <a:gd name="connsiteX0" fmla="*/ 0 w 2797758"/>
                <a:gd name="connsiteY0" fmla="*/ 1331644 h 1331644"/>
                <a:gd name="connsiteX1" fmla="*/ 1266348 w 2797758"/>
                <a:gd name="connsiteY1" fmla="*/ 347422 h 1331644"/>
                <a:gd name="connsiteX2" fmla="*/ 2797758 w 2797758"/>
                <a:gd name="connsiteY2" fmla="*/ 140757 h 1331644"/>
                <a:gd name="connsiteX3" fmla="*/ 1936250 w 2797758"/>
                <a:gd name="connsiteY3" fmla="*/ 1209741 h 1331644"/>
                <a:gd name="connsiteX4" fmla="*/ 0 w 2797758"/>
                <a:gd name="connsiteY4" fmla="*/ 1331644 h 1331644"/>
                <a:gd name="connsiteX0" fmla="*/ 0 w 2797758"/>
                <a:gd name="connsiteY0" fmla="*/ 1331644 h 1331644"/>
                <a:gd name="connsiteX1" fmla="*/ 1266348 w 2797758"/>
                <a:gd name="connsiteY1" fmla="*/ 347422 h 1331644"/>
                <a:gd name="connsiteX2" fmla="*/ 2797758 w 2797758"/>
                <a:gd name="connsiteY2" fmla="*/ 140757 h 1331644"/>
                <a:gd name="connsiteX3" fmla="*/ 1996707 w 2797758"/>
                <a:gd name="connsiteY3" fmla="*/ 1276662 h 1331644"/>
                <a:gd name="connsiteX4" fmla="*/ 0 w 2797758"/>
                <a:gd name="connsiteY4" fmla="*/ 1331644 h 1331644"/>
                <a:gd name="connsiteX0" fmla="*/ 0 w 2835941"/>
                <a:gd name="connsiteY0" fmla="*/ 1349670 h 1349670"/>
                <a:gd name="connsiteX1" fmla="*/ 1266348 w 2835941"/>
                <a:gd name="connsiteY1" fmla="*/ 365448 h 1349670"/>
                <a:gd name="connsiteX2" fmla="*/ 2835941 w 2835941"/>
                <a:gd name="connsiteY2" fmla="*/ 136739 h 1349670"/>
                <a:gd name="connsiteX3" fmla="*/ 1996707 w 2835941"/>
                <a:gd name="connsiteY3" fmla="*/ 1294688 h 1349670"/>
                <a:gd name="connsiteX4" fmla="*/ 0 w 2835941"/>
                <a:gd name="connsiteY4" fmla="*/ 1349670 h 1349670"/>
                <a:gd name="connsiteX0" fmla="*/ 0 w 2835941"/>
                <a:gd name="connsiteY0" fmla="*/ 1349670 h 1349670"/>
                <a:gd name="connsiteX1" fmla="*/ 1266349 w 2835941"/>
                <a:gd name="connsiteY1" fmla="*/ 365448 h 1349670"/>
                <a:gd name="connsiteX2" fmla="*/ 2835941 w 2835941"/>
                <a:gd name="connsiteY2" fmla="*/ 136739 h 1349670"/>
                <a:gd name="connsiteX3" fmla="*/ 1996707 w 2835941"/>
                <a:gd name="connsiteY3" fmla="*/ 1294688 h 1349670"/>
                <a:gd name="connsiteX4" fmla="*/ 0 w 2835941"/>
                <a:gd name="connsiteY4" fmla="*/ 1349670 h 1349670"/>
                <a:gd name="connsiteX0" fmla="*/ 0 w 2835941"/>
                <a:gd name="connsiteY0" fmla="*/ 1228223 h 1228223"/>
                <a:gd name="connsiteX1" fmla="*/ 1266349 w 2835941"/>
                <a:gd name="connsiteY1" fmla="*/ 244001 h 1228223"/>
                <a:gd name="connsiteX2" fmla="*/ 2835941 w 2835941"/>
                <a:gd name="connsiteY2" fmla="*/ 15292 h 1228223"/>
                <a:gd name="connsiteX3" fmla="*/ 1996707 w 2835941"/>
                <a:gd name="connsiteY3" fmla="*/ 1173241 h 1228223"/>
                <a:gd name="connsiteX4" fmla="*/ 0 w 2835941"/>
                <a:gd name="connsiteY4" fmla="*/ 1228223 h 1228223"/>
                <a:gd name="connsiteX0" fmla="*/ 0 w 2835941"/>
                <a:gd name="connsiteY0" fmla="*/ 1245222 h 1245222"/>
                <a:gd name="connsiteX1" fmla="*/ 1184693 w 2835941"/>
                <a:gd name="connsiteY1" fmla="*/ 169954 h 1245222"/>
                <a:gd name="connsiteX2" fmla="*/ 2835941 w 2835941"/>
                <a:gd name="connsiteY2" fmla="*/ 32291 h 1245222"/>
                <a:gd name="connsiteX3" fmla="*/ 1996707 w 2835941"/>
                <a:gd name="connsiteY3" fmla="*/ 1190240 h 1245222"/>
                <a:gd name="connsiteX4" fmla="*/ 0 w 2835941"/>
                <a:gd name="connsiteY4" fmla="*/ 1245222 h 1245222"/>
                <a:gd name="connsiteX0" fmla="*/ -1 w 2945038"/>
                <a:gd name="connsiteY0" fmla="*/ 1310954 h 1310955"/>
                <a:gd name="connsiteX1" fmla="*/ 1293790 w 2945038"/>
                <a:gd name="connsiteY1" fmla="*/ 172698 h 1310955"/>
                <a:gd name="connsiteX2" fmla="*/ 2945038 w 2945038"/>
                <a:gd name="connsiteY2" fmla="*/ 35035 h 1310955"/>
                <a:gd name="connsiteX3" fmla="*/ 2105804 w 2945038"/>
                <a:gd name="connsiteY3" fmla="*/ 1192984 h 1310955"/>
                <a:gd name="connsiteX4" fmla="*/ -1 w 2945038"/>
                <a:gd name="connsiteY4" fmla="*/ 1310954 h 1310955"/>
                <a:gd name="connsiteX0" fmla="*/ 0 w 2945039"/>
                <a:gd name="connsiteY0" fmla="*/ 1310954 h 1310954"/>
                <a:gd name="connsiteX1" fmla="*/ 1293791 w 2945039"/>
                <a:gd name="connsiteY1" fmla="*/ 172698 h 1310954"/>
                <a:gd name="connsiteX2" fmla="*/ 2945039 w 2945039"/>
                <a:gd name="connsiteY2" fmla="*/ 35035 h 1310954"/>
                <a:gd name="connsiteX3" fmla="*/ 2105805 w 2945039"/>
                <a:gd name="connsiteY3" fmla="*/ 1192984 h 1310954"/>
                <a:gd name="connsiteX4" fmla="*/ 0 w 2945039"/>
                <a:gd name="connsiteY4" fmla="*/ 1310954 h 1310954"/>
                <a:gd name="connsiteX0" fmla="*/ 0 w 2945039"/>
                <a:gd name="connsiteY0" fmla="*/ 1310954 h 1310954"/>
                <a:gd name="connsiteX1" fmla="*/ 1293791 w 2945039"/>
                <a:gd name="connsiteY1" fmla="*/ 172698 h 1310954"/>
                <a:gd name="connsiteX2" fmla="*/ 2945039 w 2945039"/>
                <a:gd name="connsiteY2" fmla="*/ 35035 h 1310954"/>
                <a:gd name="connsiteX3" fmla="*/ 2105805 w 2945039"/>
                <a:gd name="connsiteY3" fmla="*/ 1192984 h 1310954"/>
                <a:gd name="connsiteX4" fmla="*/ 0 w 2945039"/>
                <a:gd name="connsiteY4" fmla="*/ 1310954 h 1310954"/>
                <a:gd name="connsiteX0" fmla="*/ 1 w 2961179"/>
                <a:gd name="connsiteY0" fmla="*/ 1373964 h 1373963"/>
                <a:gd name="connsiteX1" fmla="*/ 1309931 w 2961179"/>
                <a:gd name="connsiteY1" fmla="*/ 175477 h 1373963"/>
                <a:gd name="connsiteX2" fmla="*/ 2961179 w 2961179"/>
                <a:gd name="connsiteY2" fmla="*/ 37814 h 1373963"/>
                <a:gd name="connsiteX3" fmla="*/ 2121945 w 2961179"/>
                <a:gd name="connsiteY3" fmla="*/ 1195763 h 1373963"/>
                <a:gd name="connsiteX4" fmla="*/ 1 w 2961179"/>
                <a:gd name="connsiteY4" fmla="*/ 1373964 h 1373963"/>
                <a:gd name="connsiteX0" fmla="*/ 0 w 2813765"/>
                <a:gd name="connsiteY0" fmla="*/ 1254621 h 1254622"/>
                <a:gd name="connsiteX1" fmla="*/ 1162517 w 2813765"/>
                <a:gd name="connsiteY1" fmla="*/ 170337 h 1254622"/>
                <a:gd name="connsiteX2" fmla="*/ 2813765 w 2813765"/>
                <a:gd name="connsiteY2" fmla="*/ 32674 h 1254622"/>
                <a:gd name="connsiteX3" fmla="*/ 1974531 w 2813765"/>
                <a:gd name="connsiteY3" fmla="*/ 1190623 h 1254622"/>
                <a:gd name="connsiteX4" fmla="*/ 0 w 2813765"/>
                <a:gd name="connsiteY4" fmla="*/ 1254621 h 1254622"/>
                <a:gd name="connsiteX0" fmla="*/ 0 w 2813765"/>
                <a:gd name="connsiteY0" fmla="*/ 1254621 h 1254621"/>
                <a:gd name="connsiteX1" fmla="*/ 1162517 w 2813765"/>
                <a:gd name="connsiteY1" fmla="*/ 170337 h 1254621"/>
                <a:gd name="connsiteX2" fmla="*/ 2813765 w 2813765"/>
                <a:gd name="connsiteY2" fmla="*/ 32674 h 1254621"/>
                <a:gd name="connsiteX3" fmla="*/ 1974531 w 2813765"/>
                <a:gd name="connsiteY3" fmla="*/ 1190623 h 1254621"/>
                <a:gd name="connsiteX4" fmla="*/ 0 w 2813765"/>
                <a:gd name="connsiteY4" fmla="*/ 1254621 h 1254621"/>
                <a:gd name="connsiteX0" fmla="*/ 0 w 2813765"/>
                <a:gd name="connsiteY0" fmla="*/ 1297497 h 1297497"/>
                <a:gd name="connsiteX1" fmla="*/ 1107927 w 2813765"/>
                <a:gd name="connsiteY1" fmla="*/ 118660 h 1297497"/>
                <a:gd name="connsiteX2" fmla="*/ 2813765 w 2813765"/>
                <a:gd name="connsiteY2" fmla="*/ 75550 h 1297497"/>
                <a:gd name="connsiteX3" fmla="*/ 1974531 w 2813765"/>
                <a:gd name="connsiteY3" fmla="*/ 1233499 h 1297497"/>
                <a:gd name="connsiteX4" fmla="*/ 0 w 2813765"/>
                <a:gd name="connsiteY4" fmla="*/ 1297497 h 1297497"/>
                <a:gd name="connsiteX0" fmla="*/ 0 w 2813765"/>
                <a:gd name="connsiteY0" fmla="*/ 1297497 h 1428360"/>
                <a:gd name="connsiteX1" fmla="*/ 1107927 w 2813765"/>
                <a:gd name="connsiteY1" fmla="*/ 118660 h 1428360"/>
                <a:gd name="connsiteX2" fmla="*/ 2813765 w 2813765"/>
                <a:gd name="connsiteY2" fmla="*/ 75550 h 1428360"/>
                <a:gd name="connsiteX3" fmla="*/ 1871058 w 2813765"/>
                <a:gd name="connsiteY3" fmla="*/ 1390217 h 1428360"/>
                <a:gd name="connsiteX4" fmla="*/ 0 w 2813765"/>
                <a:gd name="connsiteY4" fmla="*/ 1297497 h 1428360"/>
                <a:gd name="connsiteX0" fmla="*/ 0 w 2813765"/>
                <a:gd name="connsiteY0" fmla="*/ 1297497 h 1436236"/>
                <a:gd name="connsiteX1" fmla="*/ 1107927 w 2813765"/>
                <a:gd name="connsiteY1" fmla="*/ 118660 h 1436236"/>
                <a:gd name="connsiteX2" fmla="*/ 2813765 w 2813765"/>
                <a:gd name="connsiteY2" fmla="*/ 75550 h 1436236"/>
                <a:gd name="connsiteX3" fmla="*/ 1871058 w 2813765"/>
                <a:gd name="connsiteY3" fmla="*/ 1390217 h 1436236"/>
                <a:gd name="connsiteX4" fmla="*/ 0 w 2813765"/>
                <a:gd name="connsiteY4" fmla="*/ 1297497 h 1436236"/>
                <a:gd name="connsiteX0" fmla="*/ 0 w 2813765"/>
                <a:gd name="connsiteY0" fmla="*/ 1297497 h 1436236"/>
                <a:gd name="connsiteX1" fmla="*/ 1107927 w 2813765"/>
                <a:gd name="connsiteY1" fmla="*/ 118660 h 1436236"/>
                <a:gd name="connsiteX2" fmla="*/ 2813765 w 2813765"/>
                <a:gd name="connsiteY2" fmla="*/ 75550 h 1436236"/>
                <a:gd name="connsiteX3" fmla="*/ 1871058 w 2813765"/>
                <a:gd name="connsiteY3" fmla="*/ 1390217 h 1436236"/>
                <a:gd name="connsiteX4" fmla="*/ 0 w 2813765"/>
                <a:gd name="connsiteY4" fmla="*/ 1297497 h 143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765" h="1436236">
                  <a:moveTo>
                    <a:pt x="0" y="1297497"/>
                  </a:moveTo>
                  <a:cubicBezTo>
                    <a:pt x="404192" y="621066"/>
                    <a:pt x="638966" y="322318"/>
                    <a:pt x="1107927" y="118660"/>
                  </a:cubicBezTo>
                  <a:cubicBezTo>
                    <a:pt x="1576888" y="-84998"/>
                    <a:pt x="2751788" y="24323"/>
                    <a:pt x="2813765" y="75550"/>
                  </a:cubicBezTo>
                  <a:cubicBezTo>
                    <a:pt x="1692267" y="862900"/>
                    <a:pt x="2340019" y="1186559"/>
                    <a:pt x="1871058" y="1390217"/>
                  </a:cubicBezTo>
                  <a:cubicBezTo>
                    <a:pt x="1402097" y="1593875"/>
                    <a:pt x="1121191" y="1040205"/>
                    <a:pt x="0" y="1297497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5" name="타원 5">
              <a:extLst>
                <a:ext uri="{FF2B5EF4-FFF2-40B4-BE49-F238E27FC236}">
                  <a16:creationId xmlns:a16="http://schemas.microsoft.com/office/drawing/2014/main" id="{0C083643-D3C7-4AEE-8BE8-B3F6E3007762}"/>
                </a:ext>
              </a:extLst>
            </p:cNvPr>
            <p:cNvSpPr/>
            <p:nvPr/>
          </p:nvSpPr>
          <p:spPr>
            <a:xfrm rot="12600000">
              <a:off x="1859957" y="1862764"/>
              <a:ext cx="2479540" cy="1008922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78 h 1088750"/>
                <a:gd name="connsiteX1" fmla="*/ 1511461 w 3060338"/>
                <a:gd name="connsiteY1" fmla="*/ 408 h 1088750"/>
                <a:gd name="connsiteX2" fmla="*/ 3060338 w 3060338"/>
                <a:gd name="connsiteY2" fmla="*/ 685189 h 1088750"/>
                <a:gd name="connsiteX3" fmla="*/ 1536505 w 3060338"/>
                <a:gd name="connsiteY3" fmla="*/ 661854 h 1088750"/>
                <a:gd name="connsiteX4" fmla="*/ 0 w 3060338"/>
                <a:gd name="connsiteY4" fmla="*/ 591578 h 1088750"/>
                <a:gd name="connsiteX0" fmla="*/ 0 w 3060338"/>
                <a:gd name="connsiteY0" fmla="*/ 591578 h 1163132"/>
                <a:gd name="connsiteX1" fmla="*/ 1511461 w 3060338"/>
                <a:gd name="connsiteY1" fmla="*/ 408 h 1163132"/>
                <a:gd name="connsiteX2" fmla="*/ 3060338 w 3060338"/>
                <a:gd name="connsiteY2" fmla="*/ 685189 h 1163132"/>
                <a:gd name="connsiteX3" fmla="*/ 1536505 w 3060338"/>
                <a:gd name="connsiteY3" fmla="*/ 661854 h 1163132"/>
                <a:gd name="connsiteX4" fmla="*/ 0 w 3060338"/>
                <a:gd name="connsiteY4" fmla="*/ 591578 h 1163132"/>
                <a:gd name="connsiteX0" fmla="*/ 0 w 3060338"/>
                <a:gd name="connsiteY0" fmla="*/ 507672 h 1079226"/>
                <a:gd name="connsiteX1" fmla="*/ 1936239 w 3060338"/>
                <a:gd name="connsiteY1" fmla="*/ 502 h 1079226"/>
                <a:gd name="connsiteX2" fmla="*/ 3060338 w 3060338"/>
                <a:gd name="connsiteY2" fmla="*/ 601283 h 1079226"/>
                <a:gd name="connsiteX3" fmla="*/ 1536505 w 3060338"/>
                <a:gd name="connsiteY3" fmla="*/ 577948 h 1079226"/>
                <a:gd name="connsiteX4" fmla="*/ 0 w 3060338"/>
                <a:gd name="connsiteY4" fmla="*/ 507672 h 1079226"/>
                <a:gd name="connsiteX0" fmla="*/ 0 w 3060338"/>
                <a:gd name="connsiteY0" fmla="*/ 508009 h 1079563"/>
                <a:gd name="connsiteX1" fmla="*/ 1936239 w 3060338"/>
                <a:gd name="connsiteY1" fmla="*/ 839 h 1079563"/>
                <a:gd name="connsiteX2" fmla="*/ 3060338 w 3060338"/>
                <a:gd name="connsiteY2" fmla="*/ 601620 h 1079563"/>
                <a:gd name="connsiteX3" fmla="*/ 1536505 w 3060338"/>
                <a:gd name="connsiteY3" fmla="*/ 578285 h 1079563"/>
                <a:gd name="connsiteX4" fmla="*/ 0 w 3060338"/>
                <a:gd name="connsiteY4" fmla="*/ 508009 h 1079563"/>
                <a:gd name="connsiteX0" fmla="*/ 0 w 3060338"/>
                <a:gd name="connsiteY0" fmla="*/ 508009 h 1079563"/>
                <a:gd name="connsiteX1" fmla="*/ 1936239 w 3060338"/>
                <a:gd name="connsiteY1" fmla="*/ 839 h 1079563"/>
                <a:gd name="connsiteX2" fmla="*/ 3060338 w 3060338"/>
                <a:gd name="connsiteY2" fmla="*/ 601620 h 1079563"/>
                <a:gd name="connsiteX3" fmla="*/ 1536505 w 3060338"/>
                <a:gd name="connsiteY3" fmla="*/ 578285 h 1079563"/>
                <a:gd name="connsiteX4" fmla="*/ 0 w 3060338"/>
                <a:gd name="connsiteY4" fmla="*/ 508009 h 1079563"/>
                <a:gd name="connsiteX0" fmla="*/ 0 w 3060338"/>
                <a:gd name="connsiteY0" fmla="*/ 508009 h 1149426"/>
                <a:gd name="connsiteX1" fmla="*/ 1936239 w 3060338"/>
                <a:gd name="connsiteY1" fmla="*/ 839 h 1149426"/>
                <a:gd name="connsiteX2" fmla="*/ 3060338 w 3060338"/>
                <a:gd name="connsiteY2" fmla="*/ 601620 h 1149426"/>
                <a:gd name="connsiteX3" fmla="*/ 1450046 w 3060338"/>
                <a:gd name="connsiteY3" fmla="*/ 734033 h 1149426"/>
                <a:gd name="connsiteX4" fmla="*/ 0 w 3060338"/>
                <a:gd name="connsiteY4" fmla="*/ 508009 h 1149426"/>
                <a:gd name="connsiteX0" fmla="*/ 0 w 3060338"/>
                <a:gd name="connsiteY0" fmla="*/ 508009 h 1106724"/>
                <a:gd name="connsiteX1" fmla="*/ 1936239 w 3060338"/>
                <a:gd name="connsiteY1" fmla="*/ 839 h 1106724"/>
                <a:gd name="connsiteX2" fmla="*/ 3060338 w 3060338"/>
                <a:gd name="connsiteY2" fmla="*/ 601620 h 1106724"/>
                <a:gd name="connsiteX3" fmla="*/ 1450046 w 3060338"/>
                <a:gd name="connsiteY3" fmla="*/ 734033 h 1106724"/>
                <a:gd name="connsiteX4" fmla="*/ 0 w 3060338"/>
                <a:gd name="connsiteY4" fmla="*/ 508009 h 1106724"/>
                <a:gd name="connsiteX0" fmla="*/ 0 w 2905955"/>
                <a:gd name="connsiteY0" fmla="*/ 507265 h 947758"/>
                <a:gd name="connsiteX1" fmla="*/ 1936239 w 2905955"/>
                <a:gd name="connsiteY1" fmla="*/ 95 h 947758"/>
                <a:gd name="connsiteX2" fmla="*/ 2905955 w 2905955"/>
                <a:gd name="connsiteY2" fmla="*/ 537144 h 947758"/>
                <a:gd name="connsiteX3" fmla="*/ 1450046 w 2905955"/>
                <a:gd name="connsiteY3" fmla="*/ 733289 h 947758"/>
                <a:gd name="connsiteX4" fmla="*/ 0 w 2905955"/>
                <a:gd name="connsiteY4" fmla="*/ 507265 h 947758"/>
                <a:gd name="connsiteX0" fmla="*/ 0 w 2905955"/>
                <a:gd name="connsiteY0" fmla="*/ 507265 h 947758"/>
                <a:gd name="connsiteX1" fmla="*/ 1936239 w 2905955"/>
                <a:gd name="connsiteY1" fmla="*/ 95 h 947758"/>
                <a:gd name="connsiteX2" fmla="*/ 2905955 w 2905955"/>
                <a:gd name="connsiteY2" fmla="*/ 537144 h 947758"/>
                <a:gd name="connsiteX3" fmla="*/ 1450046 w 2905955"/>
                <a:gd name="connsiteY3" fmla="*/ 733289 h 947758"/>
                <a:gd name="connsiteX4" fmla="*/ 0 w 2905955"/>
                <a:gd name="connsiteY4" fmla="*/ 507265 h 947758"/>
                <a:gd name="connsiteX0" fmla="*/ 0 w 2905955"/>
                <a:gd name="connsiteY0" fmla="*/ 507265 h 1045595"/>
                <a:gd name="connsiteX1" fmla="*/ 1936239 w 2905955"/>
                <a:gd name="connsiteY1" fmla="*/ 95 h 1045595"/>
                <a:gd name="connsiteX2" fmla="*/ 2905955 w 2905955"/>
                <a:gd name="connsiteY2" fmla="*/ 537144 h 1045595"/>
                <a:gd name="connsiteX3" fmla="*/ 1450046 w 2905955"/>
                <a:gd name="connsiteY3" fmla="*/ 733289 h 1045595"/>
                <a:gd name="connsiteX4" fmla="*/ 0 w 2905955"/>
                <a:gd name="connsiteY4" fmla="*/ 507265 h 1045595"/>
                <a:gd name="connsiteX0" fmla="*/ 0 w 2905955"/>
                <a:gd name="connsiteY0" fmla="*/ 507265 h 1196187"/>
                <a:gd name="connsiteX1" fmla="*/ 1936239 w 2905955"/>
                <a:gd name="connsiteY1" fmla="*/ 95 h 1196187"/>
                <a:gd name="connsiteX2" fmla="*/ 2905955 w 2905955"/>
                <a:gd name="connsiteY2" fmla="*/ 537144 h 1196187"/>
                <a:gd name="connsiteX3" fmla="*/ 1251665 w 2905955"/>
                <a:gd name="connsiteY3" fmla="*/ 1000688 h 1196187"/>
                <a:gd name="connsiteX4" fmla="*/ 0 w 2905955"/>
                <a:gd name="connsiteY4" fmla="*/ 507265 h 1196187"/>
                <a:gd name="connsiteX0" fmla="*/ 0 w 2905955"/>
                <a:gd name="connsiteY0" fmla="*/ 507265 h 1085586"/>
                <a:gd name="connsiteX1" fmla="*/ 1936239 w 2905955"/>
                <a:gd name="connsiteY1" fmla="*/ 95 h 1085586"/>
                <a:gd name="connsiteX2" fmla="*/ 2905955 w 2905955"/>
                <a:gd name="connsiteY2" fmla="*/ 537144 h 1085586"/>
                <a:gd name="connsiteX3" fmla="*/ 1251665 w 2905955"/>
                <a:gd name="connsiteY3" fmla="*/ 1000688 h 1085586"/>
                <a:gd name="connsiteX4" fmla="*/ 0 w 2905955"/>
                <a:gd name="connsiteY4" fmla="*/ 507265 h 1085586"/>
                <a:gd name="connsiteX0" fmla="*/ 0 w 2905955"/>
                <a:gd name="connsiteY0" fmla="*/ 507265 h 1083960"/>
                <a:gd name="connsiteX1" fmla="*/ 1936239 w 2905955"/>
                <a:gd name="connsiteY1" fmla="*/ 95 h 1083960"/>
                <a:gd name="connsiteX2" fmla="*/ 2905955 w 2905955"/>
                <a:gd name="connsiteY2" fmla="*/ 537144 h 1083960"/>
                <a:gd name="connsiteX3" fmla="*/ 1251665 w 2905955"/>
                <a:gd name="connsiteY3" fmla="*/ 1000688 h 1083960"/>
                <a:gd name="connsiteX4" fmla="*/ 0 w 2905955"/>
                <a:gd name="connsiteY4" fmla="*/ 507265 h 1083960"/>
                <a:gd name="connsiteX0" fmla="*/ 0 w 2905955"/>
                <a:gd name="connsiteY0" fmla="*/ 515130 h 1091825"/>
                <a:gd name="connsiteX1" fmla="*/ 1936239 w 2905955"/>
                <a:gd name="connsiteY1" fmla="*/ 7960 h 1091825"/>
                <a:gd name="connsiteX2" fmla="*/ 2905955 w 2905955"/>
                <a:gd name="connsiteY2" fmla="*/ 545009 h 1091825"/>
                <a:gd name="connsiteX3" fmla="*/ 1251665 w 2905955"/>
                <a:gd name="connsiteY3" fmla="*/ 1008553 h 1091825"/>
                <a:gd name="connsiteX4" fmla="*/ 0 w 2905955"/>
                <a:gd name="connsiteY4" fmla="*/ 515130 h 1091825"/>
                <a:gd name="connsiteX0" fmla="*/ 0 w 2905955"/>
                <a:gd name="connsiteY0" fmla="*/ 511723 h 1088418"/>
                <a:gd name="connsiteX1" fmla="*/ 1936239 w 2905955"/>
                <a:gd name="connsiteY1" fmla="*/ 4553 h 1088418"/>
                <a:gd name="connsiteX2" fmla="*/ 2905955 w 2905955"/>
                <a:gd name="connsiteY2" fmla="*/ 541602 h 1088418"/>
                <a:gd name="connsiteX3" fmla="*/ 1251665 w 2905955"/>
                <a:gd name="connsiteY3" fmla="*/ 1005146 h 1088418"/>
                <a:gd name="connsiteX4" fmla="*/ 0 w 2905955"/>
                <a:gd name="connsiteY4" fmla="*/ 511723 h 1088418"/>
                <a:gd name="connsiteX0" fmla="*/ 0 w 2684843"/>
                <a:gd name="connsiteY0" fmla="*/ 246373 h 1095000"/>
                <a:gd name="connsiteX1" fmla="*/ 1715127 w 2684843"/>
                <a:gd name="connsiteY1" fmla="*/ 7966 h 1095000"/>
                <a:gd name="connsiteX2" fmla="*/ 2684843 w 2684843"/>
                <a:gd name="connsiteY2" fmla="*/ 545015 h 1095000"/>
                <a:gd name="connsiteX3" fmla="*/ 1030553 w 2684843"/>
                <a:gd name="connsiteY3" fmla="*/ 1008559 h 1095000"/>
                <a:gd name="connsiteX4" fmla="*/ 0 w 2684843"/>
                <a:gd name="connsiteY4" fmla="*/ 246373 h 1095000"/>
                <a:gd name="connsiteX0" fmla="*/ 0 w 2684843"/>
                <a:gd name="connsiteY0" fmla="*/ 246373 h 1095000"/>
                <a:gd name="connsiteX1" fmla="*/ 1715127 w 2684843"/>
                <a:gd name="connsiteY1" fmla="*/ 7966 h 1095000"/>
                <a:gd name="connsiteX2" fmla="*/ 2684843 w 2684843"/>
                <a:gd name="connsiteY2" fmla="*/ 545015 h 1095000"/>
                <a:gd name="connsiteX3" fmla="*/ 1030553 w 2684843"/>
                <a:gd name="connsiteY3" fmla="*/ 1008559 h 1095000"/>
                <a:gd name="connsiteX4" fmla="*/ 0 w 2684843"/>
                <a:gd name="connsiteY4" fmla="*/ 246373 h 1095000"/>
                <a:gd name="connsiteX0" fmla="*/ 0 w 2684843"/>
                <a:gd name="connsiteY0" fmla="*/ 15821 h 864448"/>
                <a:gd name="connsiteX1" fmla="*/ 1482564 w 2684843"/>
                <a:gd name="connsiteY1" fmla="*/ 311482 h 864448"/>
                <a:gd name="connsiteX2" fmla="*/ 2684843 w 2684843"/>
                <a:gd name="connsiteY2" fmla="*/ 314463 h 864448"/>
                <a:gd name="connsiteX3" fmla="*/ 1030553 w 2684843"/>
                <a:gd name="connsiteY3" fmla="*/ 778007 h 864448"/>
                <a:gd name="connsiteX4" fmla="*/ 0 w 2684843"/>
                <a:gd name="connsiteY4" fmla="*/ 15821 h 864448"/>
                <a:gd name="connsiteX0" fmla="*/ 0 w 2684843"/>
                <a:gd name="connsiteY0" fmla="*/ 34967 h 883594"/>
                <a:gd name="connsiteX1" fmla="*/ 1607259 w 2684843"/>
                <a:gd name="connsiteY1" fmla="*/ 106005 h 883594"/>
                <a:gd name="connsiteX2" fmla="*/ 2684843 w 2684843"/>
                <a:gd name="connsiteY2" fmla="*/ 333609 h 883594"/>
                <a:gd name="connsiteX3" fmla="*/ 1030553 w 2684843"/>
                <a:gd name="connsiteY3" fmla="*/ 797153 h 883594"/>
                <a:gd name="connsiteX4" fmla="*/ 0 w 2684843"/>
                <a:gd name="connsiteY4" fmla="*/ 34967 h 883594"/>
                <a:gd name="connsiteX0" fmla="*/ 0 w 2684843"/>
                <a:gd name="connsiteY0" fmla="*/ 34967 h 995767"/>
                <a:gd name="connsiteX1" fmla="*/ 1607259 w 2684843"/>
                <a:gd name="connsiteY1" fmla="*/ 106005 h 995767"/>
                <a:gd name="connsiteX2" fmla="*/ 2684843 w 2684843"/>
                <a:gd name="connsiteY2" fmla="*/ 333609 h 995767"/>
                <a:gd name="connsiteX3" fmla="*/ 1599644 w 2684843"/>
                <a:gd name="connsiteY3" fmla="*/ 960393 h 995767"/>
                <a:gd name="connsiteX4" fmla="*/ 0 w 2684843"/>
                <a:gd name="connsiteY4" fmla="*/ 34967 h 995767"/>
                <a:gd name="connsiteX0" fmla="*/ 0 w 3301258"/>
                <a:gd name="connsiteY0" fmla="*/ 96430 h 1022216"/>
                <a:gd name="connsiteX1" fmla="*/ 1607259 w 3301258"/>
                <a:gd name="connsiteY1" fmla="*/ 167468 h 1022216"/>
                <a:gd name="connsiteX2" fmla="*/ 3301258 w 3301258"/>
                <a:gd name="connsiteY2" fmla="*/ 140936 h 1022216"/>
                <a:gd name="connsiteX3" fmla="*/ 1599644 w 3301258"/>
                <a:gd name="connsiteY3" fmla="*/ 1021856 h 1022216"/>
                <a:gd name="connsiteX4" fmla="*/ 0 w 3301258"/>
                <a:gd name="connsiteY4" fmla="*/ 96430 h 1022216"/>
                <a:gd name="connsiteX0" fmla="*/ 0 w 3301258"/>
                <a:gd name="connsiteY0" fmla="*/ 129353 h 1055139"/>
                <a:gd name="connsiteX1" fmla="*/ 1659575 w 3301258"/>
                <a:gd name="connsiteY1" fmla="*/ 85393 h 1055139"/>
                <a:gd name="connsiteX2" fmla="*/ 3301258 w 3301258"/>
                <a:gd name="connsiteY2" fmla="*/ 173859 h 1055139"/>
                <a:gd name="connsiteX3" fmla="*/ 1599644 w 3301258"/>
                <a:gd name="connsiteY3" fmla="*/ 1054779 h 1055139"/>
                <a:gd name="connsiteX4" fmla="*/ 0 w 3301258"/>
                <a:gd name="connsiteY4" fmla="*/ 129353 h 1055139"/>
                <a:gd name="connsiteX0" fmla="*/ 0 w 3301258"/>
                <a:gd name="connsiteY0" fmla="*/ 60617 h 986403"/>
                <a:gd name="connsiteX1" fmla="*/ 1691973 w 3301258"/>
                <a:gd name="connsiteY1" fmla="*/ 337128 h 986403"/>
                <a:gd name="connsiteX2" fmla="*/ 3301258 w 3301258"/>
                <a:gd name="connsiteY2" fmla="*/ 105123 h 986403"/>
                <a:gd name="connsiteX3" fmla="*/ 1599644 w 3301258"/>
                <a:gd name="connsiteY3" fmla="*/ 986043 h 986403"/>
                <a:gd name="connsiteX4" fmla="*/ 0 w 3301258"/>
                <a:gd name="connsiteY4" fmla="*/ 60617 h 986403"/>
                <a:gd name="connsiteX0" fmla="*/ 0 w 3301258"/>
                <a:gd name="connsiteY0" fmla="*/ 36427 h 962213"/>
                <a:gd name="connsiteX1" fmla="*/ 1691973 w 3301258"/>
                <a:gd name="connsiteY1" fmla="*/ 312938 h 962213"/>
                <a:gd name="connsiteX2" fmla="*/ 3301258 w 3301258"/>
                <a:gd name="connsiteY2" fmla="*/ 80933 h 962213"/>
                <a:gd name="connsiteX3" fmla="*/ 1599644 w 3301258"/>
                <a:gd name="connsiteY3" fmla="*/ 961853 h 962213"/>
                <a:gd name="connsiteX4" fmla="*/ 0 w 3301258"/>
                <a:gd name="connsiteY4" fmla="*/ 36427 h 962213"/>
                <a:gd name="connsiteX0" fmla="*/ 0 w 3301258"/>
                <a:gd name="connsiteY0" fmla="*/ 138062 h 1063848"/>
                <a:gd name="connsiteX1" fmla="*/ 1840138 w 3301258"/>
                <a:gd name="connsiteY1" fmla="*/ 142484 h 1063848"/>
                <a:gd name="connsiteX2" fmla="*/ 3301258 w 3301258"/>
                <a:gd name="connsiteY2" fmla="*/ 182568 h 1063848"/>
                <a:gd name="connsiteX3" fmla="*/ 1599644 w 3301258"/>
                <a:gd name="connsiteY3" fmla="*/ 1063488 h 1063848"/>
                <a:gd name="connsiteX4" fmla="*/ 0 w 3301258"/>
                <a:gd name="connsiteY4" fmla="*/ 138062 h 1063848"/>
                <a:gd name="connsiteX0" fmla="*/ 0 w 3301258"/>
                <a:gd name="connsiteY0" fmla="*/ 138064 h 1063850"/>
                <a:gd name="connsiteX1" fmla="*/ 1840138 w 3301258"/>
                <a:gd name="connsiteY1" fmla="*/ 142486 h 1063850"/>
                <a:gd name="connsiteX2" fmla="*/ 3301258 w 3301258"/>
                <a:gd name="connsiteY2" fmla="*/ 182570 h 1063850"/>
                <a:gd name="connsiteX3" fmla="*/ 1599644 w 3301258"/>
                <a:gd name="connsiteY3" fmla="*/ 1063490 h 1063850"/>
                <a:gd name="connsiteX4" fmla="*/ 0 w 3301258"/>
                <a:gd name="connsiteY4" fmla="*/ 138064 h 1063850"/>
                <a:gd name="connsiteX0" fmla="*/ 0 w 3301258"/>
                <a:gd name="connsiteY0" fmla="*/ 138064 h 974446"/>
                <a:gd name="connsiteX1" fmla="*/ 1840138 w 3301258"/>
                <a:gd name="connsiteY1" fmla="*/ 142486 h 974446"/>
                <a:gd name="connsiteX2" fmla="*/ 3301258 w 3301258"/>
                <a:gd name="connsiteY2" fmla="*/ 182570 h 974446"/>
                <a:gd name="connsiteX3" fmla="*/ 1785054 w 3301258"/>
                <a:gd name="connsiteY3" fmla="*/ 973404 h 974446"/>
                <a:gd name="connsiteX4" fmla="*/ 0 w 3301258"/>
                <a:gd name="connsiteY4" fmla="*/ 138064 h 974446"/>
                <a:gd name="connsiteX0" fmla="*/ 0 w 3301258"/>
                <a:gd name="connsiteY0" fmla="*/ 138064 h 974445"/>
                <a:gd name="connsiteX1" fmla="*/ 1840138 w 3301258"/>
                <a:gd name="connsiteY1" fmla="*/ 142486 h 974445"/>
                <a:gd name="connsiteX2" fmla="*/ 3301258 w 3301258"/>
                <a:gd name="connsiteY2" fmla="*/ 182570 h 974445"/>
                <a:gd name="connsiteX3" fmla="*/ 1785054 w 3301258"/>
                <a:gd name="connsiteY3" fmla="*/ 973404 h 974445"/>
                <a:gd name="connsiteX4" fmla="*/ 0 w 3301258"/>
                <a:gd name="connsiteY4" fmla="*/ 138064 h 974445"/>
                <a:gd name="connsiteX0" fmla="*/ 0 w 3301258"/>
                <a:gd name="connsiteY0" fmla="*/ 253347 h 1089728"/>
                <a:gd name="connsiteX1" fmla="*/ 1840138 w 3301258"/>
                <a:gd name="connsiteY1" fmla="*/ 257769 h 1089728"/>
                <a:gd name="connsiteX2" fmla="*/ 3301258 w 3301258"/>
                <a:gd name="connsiteY2" fmla="*/ 297853 h 1089728"/>
                <a:gd name="connsiteX3" fmla="*/ 1785054 w 3301258"/>
                <a:gd name="connsiteY3" fmla="*/ 1088687 h 1089728"/>
                <a:gd name="connsiteX4" fmla="*/ 0 w 3301258"/>
                <a:gd name="connsiteY4" fmla="*/ 253347 h 1089728"/>
                <a:gd name="connsiteX0" fmla="*/ 0 w 3301258"/>
                <a:gd name="connsiteY0" fmla="*/ 253347 h 1089728"/>
                <a:gd name="connsiteX1" fmla="*/ 1840138 w 3301258"/>
                <a:gd name="connsiteY1" fmla="*/ 257769 h 1089728"/>
                <a:gd name="connsiteX2" fmla="*/ 3301258 w 3301258"/>
                <a:gd name="connsiteY2" fmla="*/ 297853 h 1089728"/>
                <a:gd name="connsiteX3" fmla="*/ 1785054 w 3301258"/>
                <a:gd name="connsiteY3" fmla="*/ 1088687 h 1089728"/>
                <a:gd name="connsiteX4" fmla="*/ 0 w 3301258"/>
                <a:gd name="connsiteY4" fmla="*/ 253347 h 1089728"/>
                <a:gd name="connsiteX0" fmla="*/ 0 w 3301258"/>
                <a:gd name="connsiteY0" fmla="*/ 253347 h 1088853"/>
                <a:gd name="connsiteX1" fmla="*/ 1840138 w 3301258"/>
                <a:gd name="connsiteY1" fmla="*/ 257769 h 1088853"/>
                <a:gd name="connsiteX2" fmla="*/ 3301258 w 3301258"/>
                <a:gd name="connsiteY2" fmla="*/ 297853 h 1088853"/>
                <a:gd name="connsiteX3" fmla="*/ 1785054 w 3301258"/>
                <a:gd name="connsiteY3" fmla="*/ 1088687 h 1088853"/>
                <a:gd name="connsiteX4" fmla="*/ 0 w 3301258"/>
                <a:gd name="connsiteY4" fmla="*/ 253347 h 1088853"/>
                <a:gd name="connsiteX0" fmla="*/ 0 w 3301258"/>
                <a:gd name="connsiteY0" fmla="*/ 296428 h 1131934"/>
                <a:gd name="connsiteX1" fmla="*/ 1969659 w 3301258"/>
                <a:gd name="connsiteY1" fmla="*/ 208668 h 1131934"/>
                <a:gd name="connsiteX2" fmla="*/ 3301258 w 3301258"/>
                <a:gd name="connsiteY2" fmla="*/ 340934 h 1131934"/>
                <a:gd name="connsiteX3" fmla="*/ 1785054 w 3301258"/>
                <a:gd name="connsiteY3" fmla="*/ 1131768 h 1131934"/>
                <a:gd name="connsiteX4" fmla="*/ 0 w 3301258"/>
                <a:gd name="connsiteY4" fmla="*/ 296428 h 1131934"/>
                <a:gd name="connsiteX0" fmla="*/ 0 w 3301258"/>
                <a:gd name="connsiteY0" fmla="*/ 296428 h 1131934"/>
                <a:gd name="connsiteX1" fmla="*/ 1969659 w 3301258"/>
                <a:gd name="connsiteY1" fmla="*/ 208668 h 1131934"/>
                <a:gd name="connsiteX2" fmla="*/ 3301258 w 3301258"/>
                <a:gd name="connsiteY2" fmla="*/ 340934 h 1131934"/>
                <a:gd name="connsiteX3" fmla="*/ 1785054 w 3301258"/>
                <a:gd name="connsiteY3" fmla="*/ 1131768 h 1131934"/>
                <a:gd name="connsiteX4" fmla="*/ 0 w 3301258"/>
                <a:gd name="connsiteY4" fmla="*/ 296428 h 1131934"/>
                <a:gd name="connsiteX0" fmla="*/ 0 w 3243726"/>
                <a:gd name="connsiteY0" fmla="*/ 250621 h 971393"/>
                <a:gd name="connsiteX1" fmla="*/ 1912127 w 3243726"/>
                <a:gd name="connsiteY1" fmla="*/ 48144 h 971393"/>
                <a:gd name="connsiteX2" fmla="*/ 3243726 w 3243726"/>
                <a:gd name="connsiteY2" fmla="*/ 180410 h 971393"/>
                <a:gd name="connsiteX3" fmla="*/ 1727522 w 3243726"/>
                <a:gd name="connsiteY3" fmla="*/ 971244 h 971393"/>
                <a:gd name="connsiteX4" fmla="*/ 0 w 3243726"/>
                <a:gd name="connsiteY4" fmla="*/ 250621 h 971393"/>
                <a:gd name="connsiteX0" fmla="*/ 0 w 3243726"/>
                <a:gd name="connsiteY0" fmla="*/ 417930 h 1138702"/>
                <a:gd name="connsiteX1" fmla="*/ 1912127 w 3243726"/>
                <a:gd name="connsiteY1" fmla="*/ 215453 h 1138702"/>
                <a:gd name="connsiteX2" fmla="*/ 3243726 w 3243726"/>
                <a:gd name="connsiteY2" fmla="*/ 347719 h 1138702"/>
                <a:gd name="connsiteX3" fmla="*/ 1727522 w 3243726"/>
                <a:gd name="connsiteY3" fmla="*/ 1138553 h 1138702"/>
                <a:gd name="connsiteX4" fmla="*/ 0 w 3243726"/>
                <a:gd name="connsiteY4" fmla="*/ 417930 h 1138702"/>
                <a:gd name="connsiteX0" fmla="*/ 0 w 3243726"/>
                <a:gd name="connsiteY0" fmla="*/ 470935 h 1191707"/>
                <a:gd name="connsiteX1" fmla="*/ 1981629 w 3243726"/>
                <a:gd name="connsiteY1" fmla="*/ 132609 h 1191707"/>
                <a:gd name="connsiteX2" fmla="*/ 3243726 w 3243726"/>
                <a:gd name="connsiteY2" fmla="*/ 400724 h 1191707"/>
                <a:gd name="connsiteX3" fmla="*/ 1727522 w 3243726"/>
                <a:gd name="connsiteY3" fmla="*/ 1191558 h 1191707"/>
                <a:gd name="connsiteX4" fmla="*/ 0 w 3243726"/>
                <a:gd name="connsiteY4" fmla="*/ 470935 h 1191707"/>
                <a:gd name="connsiteX0" fmla="*/ 0 w 3243726"/>
                <a:gd name="connsiteY0" fmla="*/ 398148 h 1118920"/>
                <a:gd name="connsiteX1" fmla="*/ 2155430 w 3243726"/>
                <a:gd name="connsiteY1" fmla="*/ 255346 h 1118920"/>
                <a:gd name="connsiteX2" fmla="*/ 3243726 w 3243726"/>
                <a:gd name="connsiteY2" fmla="*/ 327937 h 1118920"/>
                <a:gd name="connsiteX3" fmla="*/ 1727522 w 3243726"/>
                <a:gd name="connsiteY3" fmla="*/ 1118771 h 1118920"/>
                <a:gd name="connsiteX4" fmla="*/ 0 w 3243726"/>
                <a:gd name="connsiteY4" fmla="*/ 398148 h 1118920"/>
                <a:gd name="connsiteX0" fmla="*/ 0 w 3243726"/>
                <a:gd name="connsiteY0" fmla="*/ 398148 h 1184097"/>
                <a:gd name="connsiteX1" fmla="*/ 2155430 w 3243726"/>
                <a:gd name="connsiteY1" fmla="*/ 255346 h 1184097"/>
                <a:gd name="connsiteX2" fmla="*/ 3243726 w 3243726"/>
                <a:gd name="connsiteY2" fmla="*/ 327937 h 1184097"/>
                <a:gd name="connsiteX3" fmla="*/ 1991413 w 3243726"/>
                <a:gd name="connsiteY3" fmla="*/ 1183962 h 1184097"/>
                <a:gd name="connsiteX4" fmla="*/ 0 w 3243726"/>
                <a:gd name="connsiteY4" fmla="*/ 398148 h 1184097"/>
                <a:gd name="connsiteX0" fmla="*/ 0 w 3243726"/>
                <a:gd name="connsiteY0" fmla="*/ 398148 h 1184066"/>
                <a:gd name="connsiteX1" fmla="*/ 2155430 w 3243726"/>
                <a:gd name="connsiteY1" fmla="*/ 255346 h 1184066"/>
                <a:gd name="connsiteX2" fmla="*/ 3243726 w 3243726"/>
                <a:gd name="connsiteY2" fmla="*/ 327937 h 1184066"/>
                <a:gd name="connsiteX3" fmla="*/ 1991413 w 3243726"/>
                <a:gd name="connsiteY3" fmla="*/ 1183962 h 1184066"/>
                <a:gd name="connsiteX4" fmla="*/ 0 w 3243726"/>
                <a:gd name="connsiteY4" fmla="*/ 398148 h 1184066"/>
                <a:gd name="connsiteX0" fmla="*/ 0 w 3313030"/>
                <a:gd name="connsiteY0" fmla="*/ 390251 h 1205702"/>
                <a:gd name="connsiteX1" fmla="*/ 2224734 w 3313030"/>
                <a:gd name="connsiteY1" fmla="*/ 277052 h 1205702"/>
                <a:gd name="connsiteX2" fmla="*/ 3313030 w 3313030"/>
                <a:gd name="connsiteY2" fmla="*/ 349643 h 1205702"/>
                <a:gd name="connsiteX3" fmla="*/ 2060717 w 3313030"/>
                <a:gd name="connsiteY3" fmla="*/ 1205668 h 1205702"/>
                <a:gd name="connsiteX4" fmla="*/ 0 w 3313030"/>
                <a:gd name="connsiteY4" fmla="*/ 390251 h 1205702"/>
                <a:gd name="connsiteX0" fmla="*/ 0 w 3313030"/>
                <a:gd name="connsiteY0" fmla="*/ 436395 h 1251846"/>
                <a:gd name="connsiteX1" fmla="*/ 1963332 w 3313030"/>
                <a:gd name="connsiteY1" fmla="*/ 186952 h 1251846"/>
                <a:gd name="connsiteX2" fmla="*/ 3313030 w 3313030"/>
                <a:gd name="connsiteY2" fmla="*/ 395787 h 1251846"/>
                <a:gd name="connsiteX3" fmla="*/ 2060717 w 3313030"/>
                <a:gd name="connsiteY3" fmla="*/ 1251812 h 1251846"/>
                <a:gd name="connsiteX4" fmla="*/ 0 w 3313030"/>
                <a:gd name="connsiteY4" fmla="*/ 436395 h 1251846"/>
                <a:gd name="connsiteX0" fmla="*/ 0 w 3313030"/>
                <a:gd name="connsiteY0" fmla="*/ 436395 h 1161091"/>
                <a:gd name="connsiteX1" fmla="*/ 1963332 w 3313030"/>
                <a:gd name="connsiteY1" fmla="*/ 186952 h 1161091"/>
                <a:gd name="connsiteX2" fmla="*/ 3313030 w 3313030"/>
                <a:gd name="connsiteY2" fmla="*/ 395787 h 1161091"/>
                <a:gd name="connsiteX3" fmla="*/ 1660240 w 3313030"/>
                <a:gd name="connsiteY3" fmla="*/ 1161054 h 1161091"/>
                <a:gd name="connsiteX4" fmla="*/ 0 w 3313030"/>
                <a:gd name="connsiteY4" fmla="*/ 436395 h 1161091"/>
                <a:gd name="connsiteX0" fmla="*/ 0 w 2942698"/>
                <a:gd name="connsiteY0" fmla="*/ 434445 h 1159246"/>
                <a:gd name="connsiteX1" fmla="*/ 1963332 w 2942698"/>
                <a:gd name="connsiteY1" fmla="*/ 185002 h 1159246"/>
                <a:gd name="connsiteX2" fmla="*/ 2942698 w 2942698"/>
                <a:gd name="connsiteY2" fmla="*/ 355291 h 1159246"/>
                <a:gd name="connsiteX3" fmla="*/ 1660240 w 2942698"/>
                <a:gd name="connsiteY3" fmla="*/ 1159104 h 1159246"/>
                <a:gd name="connsiteX4" fmla="*/ 0 w 2942698"/>
                <a:gd name="connsiteY4" fmla="*/ 434445 h 1159246"/>
                <a:gd name="connsiteX0" fmla="*/ 0 w 2942698"/>
                <a:gd name="connsiteY0" fmla="*/ 434445 h 1159245"/>
                <a:gd name="connsiteX1" fmla="*/ 1963332 w 2942698"/>
                <a:gd name="connsiteY1" fmla="*/ 185002 h 1159245"/>
                <a:gd name="connsiteX2" fmla="*/ 2942698 w 2942698"/>
                <a:gd name="connsiteY2" fmla="*/ 355291 h 1159245"/>
                <a:gd name="connsiteX3" fmla="*/ 1660240 w 2942698"/>
                <a:gd name="connsiteY3" fmla="*/ 1159104 h 1159245"/>
                <a:gd name="connsiteX4" fmla="*/ 0 w 2942698"/>
                <a:gd name="connsiteY4" fmla="*/ 434445 h 1159245"/>
                <a:gd name="connsiteX0" fmla="*/ 0 w 2942698"/>
                <a:gd name="connsiteY0" fmla="*/ 434445 h 1159245"/>
                <a:gd name="connsiteX1" fmla="*/ 1963332 w 2942698"/>
                <a:gd name="connsiteY1" fmla="*/ 185002 h 1159245"/>
                <a:gd name="connsiteX2" fmla="*/ 2942698 w 2942698"/>
                <a:gd name="connsiteY2" fmla="*/ 355291 h 1159245"/>
                <a:gd name="connsiteX3" fmla="*/ 1660240 w 2942698"/>
                <a:gd name="connsiteY3" fmla="*/ 1159104 h 1159245"/>
                <a:gd name="connsiteX4" fmla="*/ 0 w 2942698"/>
                <a:gd name="connsiteY4" fmla="*/ 434445 h 1159245"/>
                <a:gd name="connsiteX0" fmla="*/ 0 w 2942698"/>
                <a:gd name="connsiteY0" fmla="*/ 472581 h 1197381"/>
                <a:gd name="connsiteX1" fmla="*/ 1963332 w 2942698"/>
                <a:gd name="connsiteY1" fmla="*/ 223138 h 1197381"/>
                <a:gd name="connsiteX2" fmla="*/ 2942698 w 2942698"/>
                <a:gd name="connsiteY2" fmla="*/ 393427 h 1197381"/>
                <a:gd name="connsiteX3" fmla="*/ 1660240 w 2942698"/>
                <a:gd name="connsiteY3" fmla="*/ 1197240 h 1197381"/>
                <a:gd name="connsiteX4" fmla="*/ 0 w 2942698"/>
                <a:gd name="connsiteY4" fmla="*/ 472581 h 119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2698" h="1197381">
                  <a:moveTo>
                    <a:pt x="0" y="472581"/>
                  </a:moveTo>
                  <a:cubicBezTo>
                    <a:pt x="1387862" y="-337630"/>
                    <a:pt x="1725666" y="116491"/>
                    <a:pt x="1963332" y="223138"/>
                  </a:cubicBezTo>
                  <a:cubicBezTo>
                    <a:pt x="2200998" y="329785"/>
                    <a:pt x="2719067" y="472894"/>
                    <a:pt x="2942698" y="393427"/>
                  </a:cubicBezTo>
                  <a:cubicBezTo>
                    <a:pt x="2385178" y="859516"/>
                    <a:pt x="2150690" y="1184048"/>
                    <a:pt x="1660240" y="1197240"/>
                  </a:cubicBezTo>
                  <a:cubicBezTo>
                    <a:pt x="1169790" y="1210432"/>
                    <a:pt x="946943" y="295648"/>
                    <a:pt x="0" y="472581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6" name="타원 5">
              <a:extLst>
                <a:ext uri="{FF2B5EF4-FFF2-40B4-BE49-F238E27FC236}">
                  <a16:creationId xmlns:a16="http://schemas.microsoft.com/office/drawing/2014/main" id="{25690403-39C9-4E87-8084-BF532E08F5CC}"/>
                </a:ext>
              </a:extLst>
            </p:cNvPr>
            <p:cNvSpPr/>
            <p:nvPr/>
          </p:nvSpPr>
          <p:spPr>
            <a:xfrm rot="17249794">
              <a:off x="3678467" y="1110964"/>
              <a:ext cx="2585712" cy="1230160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78 h 1130127"/>
                <a:gd name="connsiteX1" fmla="*/ 1511461 w 3060338"/>
                <a:gd name="connsiteY1" fmla="*/ 408 h 1130127"/>
                <a:gd name="connsiteX2" fmla="*/ 3060338 w 3060338"/>
                <a:gd name="connsiteY2" fmla="*/ 685189 h 1130127"/>
                <a:gd name="connsiteX3" fmla="*/ 1374397 w 3060338"/>
                <a:gd name="connsiteY3" fmla="*/ 778835 h 1130127"/>
                <a:gd name="connsiteX4" fmla="*/ 0 w 3060338"/>
                <a:gd name="connsiteY4" fmla="*/ 591578 h 113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0338" h="1130127">
                  <a:moveTo>
                    <a:pt x="0" y="591578"/>
                  </a:moveTo>
                  <a:cubicBezTo>
                    <a:pt x="182148" y="421490"/>
                    <a:pt x="1001405" y="-15194"/>
                    <a:pt x="1511461" y="408"/>
                  </a:cubicBezTo>
                  <a:cubicBezTo>
                    <a:pt x="2021517" y="16010"/>
                    <a:pt x="2230659" y="349872"/>
                    <a:pt x="3060338" y="685189"/>
                  </a:cubicBezTo>
                  <a:cubicBezTo>
                    <a:pt x="1938840" y="1472539"/>
                    <a:pt x="1783643" y="1024862"/>
                    <a:pt x="1374397" y="778835"/>
                  </a:cubicBezTo>
                  <a:cubicBezTo>
                    <a:pt x="937049" y="515914"/>
                    <a:pt x="258441" y="630060"/>
                    <a:pt x="0" y="591578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06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69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62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4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7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87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6207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4334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97352"/>
            <a:ext cx="2133600" cy="26813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4D853-437D-4293-A105-9B7A10704E6C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26813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7352"/>
            <a:ext cx="2133600" cy="268139"/>
          </a:xfrm>
        </p:spPr>
        <p:txBody>
          <a:bodyPr/>
          <a:lstStyle>
            <a:lvl1pPr>
              <a:defRPr/>
            </a:lvl1pPr>
          </a:lstStyle>
          <a:p>
            <a:fld id="{85B238A3-3103-4953-AD84-F23CDB90D3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50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8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03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B6416-A170-4135-AFA9-FE410C23F64C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4B693-5205-4464-A3C2-8FA2127D3B0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8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8B736-F377-4634-9F9E-2EC3B6694017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A4385-2E02-4400-BF6D-5598C36BC2B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4AD24-BB4D-4F2D-B4AB-E3D085BC1A38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9C7DC-E224-418B-93C2-FD766812580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2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A7FE0-84A1-45C3-AF31-EBDE10C05D99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A230-1F98-467D-9C23-30F9E725A4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12AC-B425-473C-9F58-A2F240A70DCA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1A7F1-FE41-4CBA-B0D2-22517CB7F1F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8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5C1A4-3065-4909-ADB2-64E4E29C7291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FDD33-7C6B-4311-84CF-67072987D69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3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05A54-EDA0-449E-AFB7-0093CD2EA79E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17934-BC49-4A0B-B8A8-C648B4074C6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4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B3C95B-3FC3-4AFD-AE11-289BB6F5DBBC}" type="datetimeFigureOut">
              <a:rPr lang="ko-KR" altLang="en-US"/>
              <a:pPr>
                <a:defRPr/>
              </a:pPr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D4D1369A-D9B4-4AC8-BE32-5018D1199C0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3464-E514-4947-98E0-E70E7224A547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2B96-D6FE-4960-AF9B-4CC494CD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5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e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613"/>
            <a:ext cx="9144000" cy="35718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1588"/>
            <a:ext cx="9144000" cy="6223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39772" y="2449328"/>
            <a:ext cx="187812" cy="403608"/>
            <a:chOff x="495756" y="2367911"/>
            <a:chExt cx="187812" cy="4036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/>
          </p:nvSpPr>
          <p:spPr>
            <a:xfrm>
              <a:off x="495756" y="2367911"/>
              <a:ext cx="187812" cy="187812"/>
            </a:xfrm>
            <a:prstGeom prst="rect">
              <a:avLst/>
            </a:prstGeom>
            <a:solidFill>
              <a:srgbClr val="3131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5756" y="2583708"/>
              <a:ext cx="187811" cy="187811"/>
            </a:xfrm>
            <a:prstGeom prst="rect">
              <a:avLst/>
            </a:prstGeom>
            <a:solidFill>
              <a:srgbClr val="DD811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cxnSp>
        <p:nvCxnSpPr>
          <p:cNvPr id="15" name="직선 연결선 14"/>
          <p:cNvCxnSpPr/>
          <p:nvPr/>
        </p:nvCxnSpPr>
        <p:spPr>
          <a:xfrm flipH="1">
            <a:off x="0" y="66833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28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소프트웨어세미나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/>
          <a:lstStyle/>
          <a:p>
            <a:r>
              <a:rPr lang="ko-KR" altLang="en-US" smtClean="0"/>
              <a:t>모델링</a:t>
            </a:r>
            <a:r>
              <a:rPr lang="en-US" altLang="ko-KR" smtClean="0"/>
              <a:t> </a:t>
            </a:r>
            <a:r>
              <a:rPr lang="ko-KR" altLang="en-US" smtClean="0"/>
              <a:t>언어 </a:t>
            </a:r>
            <a:r>
              <a:rPr lang="en-US" altLang="ko-KR" smtClean="0"/>
              <a:t>– UML </a:t>
            </a:r>
          </a:p>
          <a:p>
            <a:r>
              <a:rPr lang="ko-KR" altLang="en-US" smtClean="0"/>
              <a:t>클래스 다이어그램 </a:t>
            </a:r>
            <a:r>
              <a:rPr lang="ko-KR" altLang="en-US" smtClean="0"/>
              <a:t>작성 예</a:t>
            </a:r>
            <a:endParaRPr lang="ko-KR" altLang="en-US" dirty="0"/>
          </a:p>
        </p:txBody>
      </p:sp>
    </p:spTree>
  </p:cSld>
  <p:clrMapOvr>
    <a:masterClrMapping/>
  </p:clrMapOvr>
  <p:transition spd="slow" advTm="4755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작성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9073008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MusicCD</a:t>
            </a:r>
            <a:r>
              <a:rPr lang="en-US" altLang="ko-KR" sz="2400" smtClean="0"/>
              <a:t> </a:t>
            </a:r>
            <a:r>
              <a:rPr lang="ko-KR" altLang="en-US" sz="2400" smtClean="0"/>
              <a:t>클래스 </a:t>
            </a:r>
            <a:endParaRPr lang="ko-KR" altLang="en-US" sz="2400"/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메서드 </a:t>
            </a:r>
            <a:endParaRPr lang="en-US" altLang="ko-KR" sz="2400" smtClean="0"/>
          </a:p>
          <a:p>
            <a:pPr lvl="2">
              <a:lnSpc>
                <a:spcPct val="150000"/>
              </a:lnSpc>
            </a:pPr>
            <a:r>
              <a:rPr lang="ko-KR" altLang="en-US" sz="2000" smtClean="0"/>
              <a:t>가격에 </a:t>
            </a:r>
            <a:r>
              <a:rPr lang="ko-KR" altLang="en-US" sz="2000"/>
              <a:t>대한 </a:t>
            </a:r>
            <a:r>
              <a:rPr lang="en-US" altLang="ko-KR" sz="2000"/>
              <a:t>get / set </a:t>
            </a:r>
            <a:r>
              <a:rPr lang="ko-KR" altLang="en-US" sz="2000"/>
              <a:t>메서드</a:t>
            </a:r>
          </a:p>
          <a:p>
            <a:pPr lvl="2">
              <a:lnSpc>
                <a:spcPct val="150000"/>
              </a:lnSpc>
            </a:pPr>
            <a:r>
              <a:rPr lang="ko-KR" altLang="en-US" sz="2000"/>
              <a:t>음반사에 대한 </a:t>
            </a:r>
            <a:r>
              <a:rPr lang="en-US" altLang="ko-KR" sz="2000"/>
              <a:t>get </a:t>
            </a:r>
            <a:r>
              <a:rPr lang="ko-KR" altLang="en-US" sz="2000"/>
              <a:t>메서드 </a:t>
            </a:r>
          </a:p>
          <a:p>
            <a:pPr lvl="2">
              <a:lnSpc>
                <a:spcPct val="150000"/>
              </a:lnSpc>
            </a:pPr>
            <a:r>
              <a:rPr lang="ko-KR" altLang="en-US" sz="2000"/>
              <a:t>가수명과 앨범명</a:t>
            </a:r>
            <a:r>
              <a:rPr lang="en-US" altLang="ko-KR" sz="2000"/>
              <a:t>, </a:t>
            </a:r>
            <a:r>
              <a:rPr lang="ko-KR" altLang="en-US" sz="2000"/>
              <a:t>가격</a:t>
            </a:r>
            <a:r>
              <a:rPr lang="en-US" altLang="ko-KR" sz="2000"/>
              <a:t>, </a:t>
            </a:r>
            <a:r>
              <a:rPr lang="ko-KR" altLang="en-US" sz="2000"/>
              <a:t>음반사를 문자열로 리턴하는 </a:t>
            </a:r>
            <a:r>
              <a:rPr lang="en-US" altLang="ko-KR" sz="2000"/>
              <a:t>toString </a:t>
            </a:r>
            <a:r>
              <a:rPr lang="ko-KR" altLang="en-US" sz="2000"/>
              <a:t>재정의</a:t>
            </a:r>
          </a:p>
          <a:p>
            <a:pPr lvl="2">
              <a:lnSpc>
                <a:spcPct val="150000"/>
              </a:lnSpc>
            </a:pPr>
            <a:r>
              <a:rPr lang="ko-KR" altLang="en-US" sz="2000"/>
              <a:t>앨범 비교를 위한 </a:t>
            </a:r>
            <a:r>
              <a:rPr lang="en-US" altLang="ko-KR" sz="2000"/>
              <a:t>equals </a:t>
            </a:r>
            <a:r>
              <a:rPr lang="ko-KR" altLang="en-US" sz="2000"/>
              <a:t>메서드 </a:t>
            </a:r>
            <a:r>
              <a:rPr lang="ko-KR" altLang="en-US" sz="2000" smtClean="0"/>
              <a:t>재정의</a:t>
            </a:r>
            <a:endParaRPr lang="en-US" altLang="ko-KR" sz="2000" smtClean="0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ko-KR" altLang="en-US"/>
          </a:p>
          <a:p>
            <a:pPr lvl="2">
              <a:lnSpc>
                <a:spcPct val="150000"/>
              </a:lnSpc>
            </a:pPr>
            <a:endParaRPr lang="en-US" altLang="ko-KR" sz="20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3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작성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MyMusic</a:t>
            </a:r>
            <a:r>
              <a:rPr lang="en-US" altLang="ko-KR" sz="2400" smtClean="0"/>
              <a:t> </a:t>
            </a:r>
            <a:r>
              <a:rPr lang="ko-KR" altLang="en-US" sz="2400" smtClean="0"/>
              <a:t>클래스 </a:t>
            </a:r>
            <a:endParaRPr lang="ko-KR" altLang="en-US" sz="2400"/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메서드 </a:t>
            </a:r>
            <a:endParaRPr lang="en-US" altLang="ko-KR" sz="2400" smtClean="0"/>
          </a:p>
          <a:p>
            <a:pPr lvl="2">
              <a:lnSpc>
                <a:spcPct val="150000"/>
              </a:lnSpc>
            </a:pPr>
            <a:r>
              <a:rPr lang="ko-KR" altLang="en-US" sz="2000" smtClean="0"/>
              <a:t>실행을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위한 </a:t>
            </a:r>
            <a:r>
              <a:rPr lang="en-US" altLang="ko-KR" sz="2000" smtClean="0"/>
              <a:t>main </a:t>
            </a:r>
            <a:r>
              <a:rPr lang="ko-KR" altLang="en-US" sz="2000" smtClean="0"/>
              <a:t>메서드</a:t>
            </a:r>
            <a:endParaRPr lang="en-US" altLang="ko-KR" sz="2000" smtClean="0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ko-KR" altLang="en-US"/>
          </a:p>
          <a:p>
            <a:pPr lvl="2">
              <a:lnSpc>
                <a:spcPct val="150000"/>
              </a:lnSpc>
            </a:pPr>
            <a:endParaRPr lang="en-US" altLang="ko-KR" sz="20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1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800" smtClean="0">
                <a:latin typeface="+mj-lt"/>
              </a:rPr>
              <a:t>UML </a:t>
            </a:r>
            <a:r>
              <a:rPr lang="ko-KR" altLang="en-US" sz="2800" smtClean="0">
                <a:latin typeface="+mj-lt"/>
              </a:rPr>
              <a:t>최종 작성</a:t>
            </a:r>
            <a:endParaRPr lang="en-US" altLang="ko-KR" sz="280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700808"/>
            <a:ext cx="7128792" cy="46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7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0"/>
    </mc:Choice>
    <mc:Fallback xmlns="">
      <p:transition spd="slow" advTm="124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800" smtClean="0">
                <a:latin typeface="+mj-lt"/>
              </a:rPr>
              <a:t>UML </a:t>
            </a:r>
            <a:r>
              <a:rPr lang="ko-KR" altLang="en-US" sz="2800" smtClean="0">
                <a:latin typeface="+mj-lt"/>
              </a:rPr>
              <a:t>작성 도구 설치</a:t>
            </a:r>
            <a:endParaRPr lang="en-US" altLang="ko-KR" sz="2800" smtClean="0">
              <a:latin typeface="+mj-lt"/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smtClean="0">
                <a:latin typeface="+mj-lt"/>
              </a:rPr>
              <a:t>Umlet</a:t>
            </a:r>
          </a:p>
          <a:p>
            <a:pPr lvl="2">
              <a:lnSpc>
                <a:spcPct val="200000"/>
              </a:lnSpc>
            </a:pPr>
            <a:r>
              <a:rPr lang="en-US" altLang="ko-KR" sz="2400" smtClean="0">
                <a:hlinkClick r:id="rId3"/>
              </a:rPr>
              <a:t>http://www.umlet.com/</a:t>
            </a:r>
            <a:endParaRPr lang="ko-KR" altLang="en-US"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3367" t="42335" r="14598" b="26460"/>
          <a:stretch/>
        </p:blipFill>
        <p:spPr>
          <a:xfrm>
            <a:off x="251520" y="3356992"/>
            <a:ext cx="4104456" cy="1746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2695" t="60391" r="16755" b="19953"/>
          <a:stretch/>
        </p:blipFill>
        <p:spPr>
          <a:xfrm>
            <a:off x="2195736" y="4509120"/>
            <a:ext cx="684076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800" smtClean="0">
                <a:latin typeface="+mj-lt"/>
              </a:rPr>
              <a:t>UML </a:t>
            </a:r>
            <a:r>
              <a:rPr lang="ko-KR" altLang="en-US" sz="2800" smtClean="0">
                <a:latin typeface="+mj-lt"/>
              </a:rPr>
              <a:t>작성</a:t>
            </a:r>
            <a:endParaRPr lang="en-US" altLang="ko-KR" sz="280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700808"/>
            <a:ext cx="7128792" cy="46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작성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800" smtClean="0">
                <a:latin typeface="+mj-lt"/>
              </a:rPr>
              <a:t>프로젝트 구성</a:t>
            </a:r>
            <a:endParaRPr lang="en-US" altLang="ko-KR" sz="2800" smtClean="0">
              <a:latin typeface="+mj-lt"/>
            </a:endParaRPr>
          </a:p>
          <a:p>
            <a:pPr lvl="1">
              <a:lnSpc>
                <a:spcPct val="200000"/>
              </a:lnSpc>
            </a:pPr>
            <a:r>
              <a:rPr lang="ko-KR" altLang="en-US" sz="2400" smtClean="0">
                <a:latin typeface="+mj-lt"/>
              </a:rPr>
              <a:t>클래스</a:t>
            </a:r>
            <a:endParaRPr lang="en-US" altLang="ko-KR" sz="2400" smtClean="0">
              <a:latin typeface="+mj-lt"/>
            </a:endParaRPr>
          </a:p>
          <a:p>
            <a:pPr lvl="2">
              <a:lnSpc>
                <a:spcPct val="200000"/>
              </a:lnSpc>
            </a:pPr>
            <a:r>
              <a:rPr lang="en-US" altLang="ko-KR" sz="2200" smtClean="0">
                <a:latin typeface="+mj-lt"/>
              </a:rPr>
              <a:t>AlbumInfo , MusicCD , MyMusic</a:t>
            </a:r>
          </a:p>
          <a:p>
            <a:pPr lvl="1">
              <a:lnSpc>
                <a:spcPct val="200000"/>
              </a:lnSpc>
            </a:pPr>
            <a:r>
              <a:rPr lang="ko-KR" altLang="en-US" sz="2400" smtClean="0">
                <a:latin typeface="+mj-lt"/>
              </a:rPr>
              <a:t>인터페이스</a:t>
            </a:r>
            <a:r>
              <a:rPr lang="en-US" altLang="ko-KR" sz="2400" smtClean="0">
                <a:latin typeface="+mj-lt"/>
              </a:rPr>
              <a:t> </a:t>
            </a:r>
          </a:p>
          <a:p>
            <a:pPr lvl="2">
              <a:lnSpc>
                <a:spcPct val="200000"/>
              </a:lnSpc>
            </a:pPr>
            <a:r>
              <a:rPr lang="en-US" altLang="ko-KR" sz="2200" smtClean="0">
                <a:latin typeface="+mj-lt"/>
              </a:rPr>
              <a:t>Printable</a:t>
            </a:r>
            <a:endParaRPr lang="en-US" altLang="ko-KR" sz="2200" smtClean="0">
              <a:latin typeface="+mj-lt"/>
            </a:endParaRPr>
          </a:p>
          <a:p>
            <a:pPr lvl="1">
              <a:lnSpc>
                <a:spcPct val="200000"/>
              </a:lnSpc>
            </a:pPr>
            <a:endParaRPr lang="en-US" altLang="ko-KR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63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작성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800" smtClean="0">
                <a:latin typeface="+mj-lt"/>
              </a:rPr>
              <a:t>AlbumInfo </a:t>
            </a:r>
            <a:r>
              <a:rPr lang="ko-KR" altLang="en-US" sz="2800" smtClean="0">
                <a:latin typeface="+mj-lt"/>
              </a:rPr>
              <a:t>클래스</a:t>
            </a:r>
            <a:endParaRPr lang="en-US" altLang="ko-KR" sz="260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/>
              <a:t>맴버변수 </a:t>
            </a:r>
            <a:r>
              <a:rPr lang="en-US" altLang="ko-KR" sz="2400"/>
              <a:t>:</a:t>
            </a:r>
            <a:endParaRPr lang="ko-KR" altLang="en-US" sz="2400"/>
          </a:p>
          <a:p>
            <a:pPr lvl="2">
              <a:lnSpc>
                <a:spcPct val="150000"/>
              </a:lnSpc>
            </a:pPr>
            <a:r>
              <a:rPr lang="ko-KR" altLang="en-US" sz="2000"/>
              <a:t>필드명 </a:t>
            </a:r>
            <a:r>
              <a:rPr lang="en-US" altLang="ko-KR" sz="2000"/>
              <a:t>- </a:t>
            </a:r>
            <a:r>
              <a:rPr lang="ko-KR" altLang="en-US" sz="2000"/>
              <a:t>가수명</a:t>
            </a:r>
            <a:r>
              <a:rPr lang="en-US" altLang="ko-KR" sz="2000"/>
              <a:t>(artist) </a:t>
            </a:r>
            <a:r>
              <a:rPr lang="ko-KR" altLang="en-US" sz="2000"/>
              <a:t>자료형 </a:t>
            </a:r>
            <a:r>
              <a:rPr lang="en-US" altLang="ko-KR" sz="2000"/>
              <a:t>- String </a:t>
            </a:r>
            <a:r>
              <a:rPr lang="ko-KR" altLang="en-US" sz="2000"/>
              <a:t>접근자 </a:t>
            </a:r>
            <a:r>
              <a:rPr lang="en-US" altLang="ko-KR" sz="2000"/>
              <a:t>- private</a:t>
            </a:r>
            <a:endParaRPr lang="ko-KR" altLang="en-US" sz="2000"/>
          </a:p>
          <a:p>
            <a:pPr lvl="2">
              <a:lnSpc>
                <a:spcPct val="150000"/>
              </a:lnSpc>
            </a:pPr>
            <a:r>
              <a:rPr lang="ko-KR" altLang="en-US" sz="2000"/>
              <a:t>필드명 </a:t>
            </a:r>
            <a:r>
              <a:rPr lang="en-US" altLang="ko-KR" sz="2000"/>
              <a:t>- </a:t>
            </a:r>
            <a:r>
              <a:rPr lang="ko-KR" altLang="en-US" sz="2000"/>
              <a:t>앨범명</a:t>
            </a:r>
            <a:r>
              <a:rPr lang="en-US" altLang="ko-KR" sz="2000"/>
              <a:t>(album) </a:t>
            </a:r>
            <a:r>
              <a:rPr lang="ko-KR" altLang="en-US" sz="2000"/>
              <a:t>자료형 </a:t>
            </a:r>
            <a:r>
              <a:rPr lang="en-US" altLang="ko-KR" sz="2000"/>
              <a:t>- String </a:t>
            </a:r>
            <a:r>
              <a:rPr lang="ko-KR" altLang="en-US" sz="2000"/>
              <a:t>접근자 </a:t>
            </a:r>
            <a:r>
              <a:rPr lang="en-US" altLang="ko-KR" sz="2000"/>
              <a:t>- private</a:t>
            </a:r>
            <a:endParaRPr lang="ko-KR" altLang="en-US" sz="2000"/>
          </a:p>
          <a:p>
            <a:pPr lvl="2">
              <a:lnSpc>
                <a:spcPct val="150000"/>
              </a:lnSpc>
            </a:pPr>
            <a:r>
              <a:rPr lang="ko-KR" altLang="en-US" sz="2000"/>
              <a:t>필드명 </a:t>
            </a:r>
            <a:r>
              <a:rPr lang="en-US" altLang="ko-KR" sz="2000"/>
              <a:t>- </a:t>
            </a:r>
            <a:r>
              <a:rPr lang="ko-KR" altLang="en-US" sz="2000"/>
              <a:t>곡</a:t>
            </a:r>
            <a:r>
              <a:rPr lang="en-US" altLang="ko-KR" sz="2000"/>
              <a:t>(songs) </a:t>
            </a:r>
            <a:r>
              <a:rPr lang="ko-KR" altLang="en-US" sz="2000"/>
              <a:t>자료형 </a:t>
            </a:r>
            <a:r>
              <a:rPr lang="en-US" altLang="ko-KR" sz="2000"/>
              <a:t>String[] </a:t>
            </a:r>
            <a:r>
              <a:rPr lang="ko-KR" altLang="en-US" sz="2000"/>
              <a:t>접근자 </a:t>
            </a:r>
            <a:r>
              <a:rPr lang="en-US" altLang="ko-KR" sz="2000"/>
              <a:t>- </a:t>
            </a:r>
            <a:r>
              <a:rPr lang="en-US" altLang="ko-KR" sz="2000" smtClean="0"/>
              <a:t>private</a:t>
            </a:r>
            <a:endParaRPr lang="ko-KR" altLang="en-US" sz="2000"/>
          </a:p>
          <a:p>
            <a:pPr lvl="2">
              <a:lnSpc>
                <a:spcPct val="150000"/>
              </a:lnSpc>
            </a:pPr>
            <a:r>
              <a:rPr lang="ko-KR" altLang="en-US" sz="2000"/>
              <a:t>필드명 </a:t>
            </a:r>
            <a:r>
              <a:rPr lang="en-US" altLang="ko-KR" sz="2000"/>
              <a:t>- index = 0 </a:t>
            </a:r>
            <a:r>
              <a:rPr lang="ko-KR" altLang="en-US" sz="2000"/>
              <a:t>자료형 </a:t>
            </a:r>
            <a:r>
              <a:rPr lang="en-US" altLang="ko-KR" sz="2000"/>
              <a:t>int </a:t>
            </a:r>
            <a:r>
              <a:rPr lang="ko-KR" altLang="en-US" sz="2000"/>
              <a:t>접근자 </a:t>
            </a:r>
            <a:r>
              <a:rPr lang="en-US" altLang="ko-KR" sz="2000"/>
              <a:t>- private</a:t>
            </a:r>
            <a:endParaRPr lang="ko-KR" altLang="en-US" sz="2000"/>
          </a:p>
          <a:p>
            <a:pPr lvl="1">
              <a:lnSpc>
                <a:spcPct val="200000"/>
              </a:lnSpc>
            </a:pPr>
            <a:endParaRPr lang="en-US" altLang="ko-KR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10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작성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92696"/>
            <a:ext cx="8892480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800" smtClean="0">
                <a:latin typeface="+mj-lt"/>
              </a:rPr>
              <a:t>AlbumInfo </a:t>
            </a:r>
            <a:r>
              <a:rPr lang="ko-KR" altLang="en-US" sz="2800" smtClean="0">
                <a:latin typeface="+mj-lt"/>
              </a:rPr>
              <a:t>클래스</a:t>
            </a:r>
            <a:endParaRPr lang="en-US" altLang="ko-KR" sz="260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생성자 </a:t>
            </a:r>
            <a:r>
              <a:rPr lang="en-US" altLang="ko-KR" sz="2400"/>
              <a:t>:</a:t>
            </a:r>
            <a:endParaRPr lang="ko-KR" altLang="en-US" sz="2400"/>
          </a:p>
          <a:p>
            <a:pPr lvl="2">
              <a:lnSpc>
                <a:spcPct val="150000"/>
              </a:lnSpc>
            </a:pPr>
            <a:r>
              <a:rPr lang="en-US" altLang="ko-KR" sz="2000"/>
              <a:t>AlbumInfo( </a:t>
            </a:r>
            <a:r>
              <a:rPr lang="ko-KR" altLang="en-US" sz="2000"/>
              <a:t>가수명 </a:t>
            </a:r>
            <a:r>
              <a:rPr lang="en-US" altLang="ko-KR" sz="2000"/>
              <a:t>, </a:t>
            </a:r>
            <a:r>
              <a:rPr lang="ko-KR" altLang="en-US" sz="2000"/>
              <a:t>앨범명 </a:t>
            </a:r>
            <a:r>
              <a:rPr lang="en-US" altLang="ko-KR" sz="2000"/>
              <a:t>)</a:t>
            </a:r>
            <a:endParaRPr lang="ko-KR" altLang="en-US" sz="2000"/>
          </a:p>
          <a:p>
            <a:pPr lvl="2">
              <a:lnSpc>
                <a:spcPct val="150000"/>
              </a:lnSpc>
            </a:pPr>
            <a:r>
              <a:rPr lang="en-US" altLang="ko-KR" sz="2000" smtClean="0"/>
              <a:t>AlbumInfo</a:t>
            </a:r>
            <a:r>
              <a:rPr lang="en-US" altLang="ko-KR" sz="2000"/>
              <a:t>( </a:t>
            </a:r>
            <a:r>
              <a:rPr lang="ko-KR" altLang="en-US" sz="2000"/>
              <a:t>가수명 </a:t>
            </a:r>
            <a:r>
              <a:rPr lang="en-US" altLang="ko-KR" sz="2000"/>
              <a:t>, </a:t>
            </a:r>
            <a:r>
              <a:rPr lang="ko-KR" altLang="en-US" sz="2000"/>
              <a:t>앨범명 </a:t>
            </a:r>
            <a:r>
              <a:rPr lang="en-US" altLang="ko-KR" sz="2000"/>
              <a:t>, </a:t>
            </a:r>
            <a:r>
              <a:rPr lang="ko-KR" altLang="en-US" sz="2000"/>
              <a:t>곡수 </a:t>
            </a:r>
            <a:r>
              <a:rPr lang="en-US" altLang="ko-KR" sz="2000"/>
              <a:t>) </a:t>
            </a:r>
            <a:endParaRPr lang="ko-KR" altLang="en-US" sz="2000"/>
          </a:p>
          <a:p>
            <a:pPr lvl="2">
              <a:lnSpc>
                <a:spcPct val="200000"/>
              </a:lnSpc>
            </a:pPr>
            <a:endParaRPr lang="en-US" altLang="ko-KR" sz="22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9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작성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9073008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800" smtClean="0">
                <a:latin typeface="+mj-lt"/>
              </a:rPr>
              <a:t>AlbumInfo </a:t>
            </a:r>
            <a:r>
              <a:rPr lang="ko-KR" altLang="en-US" sz="2800" smtClean="0">
                <a:latin typeface="+mj-lt"/>
              </a:rPr>
              <a:t>클래스</a:t>
            </a:r>
            <a:endParaRPr lang="en-US" altLang="ko-KR" sz="260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메서드 </a:t>
            </a:r>
            <a:r>
              <a:rPr lang="en-US" altLang="ko-KR" sz="2400"/>
              <a:t>:</a:t>
            </a:r>
            <a:endParaRPr lang="ko-KR" altLang="en-US" sz="2400"/>
          </a:p>
          <a:p>
            <a:pPr lvl="2">
              <a:lnSpc>
                <a:spcPct val="150000"/>
              </a:lnSpc>
            </a:pPr>
            <a:r>
              <a:rPr lang="ko-KR" altLang="en-US" sz="2000"/>
              <a:t>가수명과 앨범명에 대한 각각의 </a:t>
            </a:r>
            <a:r>
              <a:rPr lang="en-US" altLang="ko-KR" sz="2000"/>
              <a:t>get </a:t>
            </a:r>
            <a:r>
              <a:rPr lang="ko-KR" altLang="en-US" sz="2000" smtClean="0"/>
              <a:t>메서드</a:t>
            </a:r>
            <a:endParaRPr lang="en-US" altLang="ko-KR" sz="2000" smtClean="0"/>
          </a:p>
          <a:p>
            <a:pPr lvl="2">
              <a:lnSpc>
                <a:spcPct val="150000"/>
              </a:lnSpc>
            </a:pPr>
            <a:r>
              <a:rPr lang="ko-KR" altLang="en-US" sz="2000">
                <a:latin typeface="+mj-lt"/>
              </a:rPr>
              <a:t> 앨범명에 대한 </a:t>
            </a:r>
            <a:r>
              <a:rPr lang="en-US" altLang="ko-KR" sz="2000">
                <a:latin typeface="+mj-lt"/>
              </a:rPr>
              <a:t>set </a:t>
            </a:r>
            <a:r>
              <a:rPr lang="ko-KR" altLang="en-US" sz="2000">
                <a:latin typeface="+mj-lt"/>
              </a:rPr>
              <a:t>메서드 </a:t>
            </a:r>
            <a:endParaRPr lang="en-US" altLang="ko-KR" sz="2000" smtClean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sz="2000">
                <a:latin typeface="+mj-lt"/>
              </a:rPr>
              <a:t>가수명과 앨범명을 문자열로 리턴하는 </a:t>
            </a:r>
            <a:r>
              <a:rPr lang="en-US" altLang="ko-KR" sz="2000">
                <a:latin typeface="+mj-lt"/>
              </a:rPr>
              <a:t>toString </a:t>
            </a:r>
            <a:r>
              <a:rPr lang="ko-KR" altLang="en-US" sz="2000">
                <a:latin typeface="+mj-lt"/>
              </a:rPr>
              <a:t>메서드 </a:t>
            </a:r>
            <a:endParaRPr lang="en-US" altLang="ko-KR" sz="2000" smtClean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sz="2000">
                <a:latin typeface="+mj-lt"/>
              </a:rPr>
              <a:t>앨범 비교를 위한 </a:t>
            </a:r>
            <a:r>
              <a:rPr lang="en-US" altLang="ko-KR" sz="2000">
                <a:latin typeface="+mj-lt"/>
              </a:rPr>
              <a:t>equals </a:t>
            </a:r>
            <a:r>
              <a:rPr lang="ko-KR" altLang="en-US" sz="2000" smtClean="0">
                <a:latin typeface="+mj-lt"/>
              </a:rPr>
              <a:t>메서드</a:t>
            </a:r>
            <a:endParaRPr lang="en-US" altLang="ko-KR" sz="2000" smtClean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sz="2000">
                <a:latin typeface="+mj-lt"/>
              </a:rPr>
              <a:t>곡을 추가하기 위한 </a:t>
            </a:r>
            <a:r>
              <a:rPr lang="en-US" altLang="ko-KR" sz="2000">
                <a:latin typeface="+mj-lt"/>
              </a:rPr>
              <a:t>addSong(String song) </a:t>
            </a:r>
            <a:r>
              <a:rPr lang="ko-KR" altLang="en-US" sz="2000">
                <a:latin typeface="+mj-lt"/>
              </a:rPr>
              <a:t>메서드 </a:t>
            </a:r>
            <a:endParaRPr lang="en-US" altLang="ko-KR" sz="2000" smtClean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sz="2000"/>
              <a:t>배열의 지정위치에 있는 곡명을 리턴하는 </a:t>
            </a:r>
            <a:r>
              <a:rPr lang="en-US" altLang="ko-KR" sz="2000"/>
              <a:t>getSong(int index</a:t>
            </a:r>
            <a:r>
              <a:rPr lang="en-US" altLang="ko-KR" sz="2000"/>
              <a:t>) </a:t>
            </a:r>
            <a:r>
              <a:rPr lang="ko-KR" altLang="en-US" sz="2000" smtClean="0"/>
              <a:t>메서드</a:t>
            </a:r>
            <a:endParaRPr lang="en-US" altLang="ko-KR" sz="2000" smtClean="0"/>
          </a:p>
          <a:p>
            <a:pPr lvl="2">
              <a:lnSpc>
                <a:spcPct val="150000"/>
              </a:lnSpc>
            </a:pPr>
            <a:r>
              <a:rPr lang="ko-KR" altLang="en-US" sz="2000"/>
              <a:t>곡 목록을 출력하는 </a:t>
            </a:r>
            <a:r>
              <a:rPr lang="en-US" altLang="ko-KR" sz="2000"/>
              <a:t>printSongs() </a:t>
            </a:r>
            <a:r>
              <a:rPr lang="ko-KR" altLang="en-US" sz="2000"/>
              <a:t>메서드 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2">
              <a:lnSpc>
                <a:spcPct val="150000"/>
              </a:lnSpc>
            </a:pPr>
            <a:endParaRPr lang="en-US" altLang="ko-KR" sz="20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44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작성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9073008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800" smtClean="0">
                <a:latin typeface="+mj-lt"/>
              </a:rPr>
              <a:t>Printable </a:t>
            </a:r>
            <a:r>
              <a:rPr lang="ko-KR" altLang="en-US" sz="2800" smtClean="0">
                <a:latin typeface="+mj-lt"/>
              </a:rPr>
              <a:t>인터페이스</a:t>
            </a:r>
            <a:endParaRPr lang="en-US" altLang="ko-KR" sz="260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/>
              <a:t>상수 정의</a:t>
            </a:r>
          </a:p>
          <a:p>
            <a:pPr lvl="2">
              <a:lnSpc>
                <a:spcPct val="150000"/>
              </a:lnSpc>
            </a:pPr>
            <a:r>
              <a:rPr lang="en-US" altLang="ko-KR" sz="2000"/>
              <a:t>public static final int TITLE = 0 ;</a:t>
            </a:r>
          </a:p>
          <a:p>
            <a:pPr lvl="1">
              <a:lnSpc>
                <a:spcPct val="150000"/>
              </a:lnSpc>
            </a:pPr>
            <a:r>
              <a:rPr lang="ko-KR" altLang="en-US" sz="2400"/>
              <a:t>메서드 정의 </a:t>
            </a:r>
            <a:r>
              <a:rPr lang="en-US" altLang="ko-KR" sz="2400"/>
              <a:t>:</a:t>
            </a:r>
            <a:endParaRPr lang="ko-KR" altLang="en-US" sz="2400"/>
          </a:p>
          <a:p>
            <a:pPr lvl="2">
              <a:lnSpc>
                <a:spcPct val="150000"/>
              </a:lnSpc>
            </a:pPr>
            <a:r>
              <a:rPr lang="en-US" altLang="ko-KR" sz="2000"/>
              <a:t>public void printAlbumInfo</a:t>
            </a:r>
            <a:r>
              <a:rPr lang="en-US" altLang="ko-KR" sz="2000"/>
              <a:t>() </a:t>
            </a:r>
            <a:r>
              <a:rPr lang="en-US" altLang="ko-KR" sz="2000" smtClean="0"/>
              <a:t> // </a:t>
            </a:r>
            <a:r>
              <a:rPr lang="ko-KR" altLang="en-US" sz="2000"/>
              <a:t>앨범 전체 정보를 출력</a:t>
            </a:r>
          </a:p>
          <a:p>
            <a:pPr lvl="2">
              <a:lnSpc>
                <a:spcPct val="150000"/>
              </a:lnSpc>
            </a:pPr>
            <a:r>
              <a:rPr lang="en-US" altLang="ko-KR" sz="2000"/>
              <a:t>void </a:t>
            </a:r>
            <a:r>
              <a:rPr lang="en-US" altLang="ko-KR" sz="2000"/>
              <a:t>printTitle</a:t>
            </a:r>
            <a:r>
              <a:rPr lang="en-US" altLang="ko-KR" sz="2000" smtClean="0"/>
              <a:t>()  </a:t>
            </a:r>
            <a:r>
              <a:rPr lang="en-US" altLang="ko-KR" sz="2000"/>
              <a:t>// </a:t>
            </a:r>
            <a:r>
              <a:rPr lang="ko-KR" altLang="en-US" sz="2000"/>
              <a:t>첫 번째 곡 제목 출력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2">
              <a:lnSpc>
                <a:spcPct val="150000"/>
              </a:lnSpc>
            </a:pPr>
            <a:endParaRPr lang="en-US" altLang="ko-KR" sz="20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5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작성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9073008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MusicCD</a:t>
            </a:r>
            <a:r>
              <a:rPr lang="en-US" altLang="ko-KR" sz="2400" smtClean="0"/>
              <a:t> </a:t>
            </a:r>
            <a:r>
              <a:rPr lang="ko-KR" altLang="en-US" sz="2400" smtClean="0"/>
              <a:t>클래스 </a:t>
            </a:r>
            <a:endParaRPr lang="ko-KR" altLang="en-US" sz="2400"/>
          </a:p>
          <a:p>
            <a:pPr lvl="1">
              <a:lnSpc>
                <a:spcPct val="150000"/>
              </a:lnSpc>
            </a:pPr>
            <a:r>
              <a:rPr lang="ko-KR" altLang="en-US" sz="2400"/>
              <a:t>맴버변수 </a:t>
            </a:r>
            <a:endParaRPr lang="ko-KR" altLang="en-US" sz="2400"/>
          </a:p>
          <a:p>
            <a:pPr lvl="2">
              <a:lnSpc>
                <a:spcPct val="150000"/>
              </a:lnSpc>
            </a:pPr>
            <a:r>
              <a:rPr lang="ko-KR" altLang="en-US" sz="2000"/>
              <a:t>필드명 </a:t>
            </a:r>
            <a:r>
              <a:rPr lang="en-US" altLang="ko-KR" sz="2000"/>
              <a:t>- </a:t>
            </a:r>
            <a:r>
              <a:rPr lang="ko-KR" altLang="en-US" sz="2000"/>
              <a:t>가격</a:t>
            </a:r>
            <a:r>
              <a:rPr lang="en-US" altLang="ko-KR" sz="2000"/>
              <a:t>(price) </a:t>
            </a:r>
            <a:r>
              <a:rPr lang="ko-KR" altLang="en-US" sz="2000"/>
              <a:t>자료형 </a:t>
            </a:r>
            <a:r>
              <a:rPr lang="en-US" altLang="ko-KR" sz="2000"/>
              <a:t>- int </a:t>
            </a:r>
            <a:r>
              <a:rPr lang="ko-KR" altLang="en-US" sz="2000"/>
              <a:t>	접근자 </a:t>
            </a:r>
            <a:r>
              <a:rPr lang="en-US" altLang="ko-KR" sz="2000"/>
              <a:t>- private</a:t>
            </a:r>
            <a:endParaRPr lang="ko-KR" altLang="en-US" sz="2000"/>
          </a:p>
          <a:p>
            <a:pPr lvl="2">
              <a:lnSpc>
                <a:spcPct val="150000"/>
              </a:lnSpc>
            </a:pPr>
            <a:r>
              <a:rPr lang="ko-KR" altLang="en-US" sz="2000"/>
              <a:t>필드명 </a:t>
            </a:r>
            <a:r>
              <a:rPr lang="en-US" altLang="ko-KR" sz="2000"/>
              <a:t>- </a:t>
            </a:r>
            <a:r>
              <a:rPr lang="ko-KR" altLang="en-US" sz="2000"/>
              <a:t>음반사</a:t>
            </a:r>
            <a:r>
              <a:rPr lang="en-US" altLang="ko-KR" sz="2000"/>
              <a:t>(madeBy) </a:t>
            </a:r>
            <a:r>
              <a:rPr lang="ko-KR" altLang="en-US" sz="2000"/>
              <a:t>자료형 </a:t>
            </a:r>
            <a:r>
              <a:rPr lang="en-US" altLang="ko-KR" sz="2000"/>
              <a:t>- String </a:t>
            </a:r>
            <a:r>
              <a:rPr lang="ko-KR" altLang="en-US" sz="2000"/>
              <a:t>접근자 </a:t>
            </a:r>
            <a:r>
              <a:rPr lang="en-US" altLang="ko-KR" sz="2000"/>
              <a:t>- private</a:t>
            </a:r>
            <a:endParaRPr lang="ko-KR" altLang="en-US" sz="2000"/>
          </a:p>
          <a:p>
            <a:pPr lvl="1">
              <a:lnSpc>
                <a:spcPct val="150000"/>
              </a:lnSpc>
            </a:pPr>
            <a:r>
              <a:rPr lang="ko-KR" altLang="en-US" sz="2400"/>
              <a:t>생성자 </a:t>
            </a:r>
          </a:p>
          <a:p>
            <a:pPr lvl="2">
              <a:lnSpc>
                <a:spcPct val="150000"/>
              </a:lnSpc>
            </a:pPr>
            <a:r>
              <a:rPr lang="en-US" altLang="ko-KR" sz="2000"/>
              <a:t>MusicCD( </a:t>
            </a:r>
            <a:r>
              <a:rPr lang="ko-KR" altLang="en-US" sz="2000"/>
              <a:t>가수명 </a:t>
            </a:r>
            <a:r>
              <a:rPr lang="en-US" altLang="ko-KR" sz="2000"/>
              <a:t>, </a:t>
            </a:r>
            <a:r>
              <a:rPr lang="ko-KR" altLang="en-US" sz="2000"/>
              <a:t>앨범명 </a:t>
            </a:r>
            <a:r>
              <a:rPr lang="en-US" altLang="ko-KR" sz="2000"/>
              <a:t>, </a:t>
            </a:r>
            <a:r>
              <a:rPr lang="ko-KR" altLang="en-US" sz="2000"/>
              <a:t>곡수 </a:t>
            </a:r>
            <a:r>
              <a:rPr lang="en-US" altLang="ko-KR" sz="2000"/>
              <a:t>, </a:t>
            </a:r>
            <a:r>
              <a:rPr lang="ko-KR" altLang="en-US" sz="2000"/>
              <a:t>가격 </a:t>
            </a:r>
            <a:r>
              <a:rPr lang="en-US" altLang="ko-KR" sz="2000"/>
              <a:t>, </a:t>
            </a:r>
            <a:r>
              <a:rPr lang="ko-KR" altLang="en-US" sz="2000"/>
              <a:t>음반사</a:t>
            </a:r>
            <a:r>
              <a:rPr lang="en-US" altLang="ko-KR" sz="2000"/>
              <a:t>)</a:t>
            </a:r>
            <a:endParaRPr lang="ko-KR" altLang="en-US" sz="20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2">
              <a:lnSpc>
                <a:spcPct val="150000"/>
              </a:lnSpc>
            </a:pPr>
            <a:endParaRPr lang="en-US" altLang="ko-KR" sz="20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63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10853</TotalTime>
  <Words>271</Words>
  <Application>Microsoft Office PowerPoint</Application>
  <PresentationFormat>화면 슬라이드 쇼(4:3)</PresentationFormat>
  <Paragraphs>78</Paragraphs>
  <Slides>13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4</vt:i4>
      </vt:variant>
    </vt:vector>
  </HeadingPairs>
  <TitlesOfParts>
    <vt:vector size="23" baseType="lpstr">
      <vt:lpstr>Arial</vt:lpstr>
      <vt:lpstr>굴림</vt:lpstr>
      <vt:lpstr>나눔고딕</vt:lpstr>
      <vt:lpstr>맑은 고딕</vt:lpstr>
      <vt:lpstr>Office 테마</vt:lpstr>
      <vt:lpstr>디자인 사용자 지정</vt:lpstr>
      <vt:lpstr>소프트웨어세미나 3</vt:lpstr>
      <vt:lpstr>UML 작성</vt:lpstr>
      <vt:lpstr>UML</vt:lpstr>
      <vt:lpstr>UML 작성 예</vt:lpstr>
      <vt:lpstr>UML 작성 예</vt:lpstr>
      <vt:lpstr>UML 작성 예</vt:lpstr>
      <vt:lpstr>UML 작성 예</vt:lpstr>
      <vt:lpstr>UML 작성 예</vt:lpstr>
      <vt:lpstr>UML 작성 예</vt:lpstr>
      <vt:lpstr>UML 작성 예</vt:lpstr>
      <vt:lpstr>UML 작성 예</vt:lpstr>
      <vt:lpstr>UML</vt:lpstr>
      <vt:lpstr>PowerPoint 프레젠테이션</vt:lpstr>
      <vt:lpstr>재구성한 쇼 1</vt:lpstr>
      <vt:lpstr>재구성한 쇼 2</vt:lpstr>
      <vt:lpstr>재구성한 쇼 3</vt:lpstr>
      <vt:lpstr>재구성한 쇼 4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김동회</cp:lastModifiedBy>
  <cp:revision>257</cp:revision>
  <dcterms:created xsi:type="dcterms:W3CDTF">2013-12-04T08:36:26Z</dcterms:created>
  <dcterms:modified xsi:type="dcterms:W3CDTF">2020-11-20T08:48:01Z</dcterms:modified>
</cp:coreProperties>
</file>