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1" r:id="rId6"/>
    <p:sldId id="260" r:id="rId7"/>
    <p:sldId id="264" r:id="rId8"/>
    <p:sldId id="265" r:id="rId9"/>
    <p:sldId id="270" r:id="rId10"/>
    <p:sldId id="261" r:id="rId11"/>
    <p:sldId id="263" r:id="rId12"/>
    <p:sldId id="267" r:id="rId13"/>
    <p:sldId id="262" r:id="rId14"/>
    <p:sldId id="268" r:id="rId15"/>
    <p:sldId id="266" r:id="rId16"/>
    <p:sldId id="275" r:id="rId17"/>
    <p:sldId id="272" r:id="rId18"/>
    <p:sldId id="273" r:id="rId19"/>
    <p:sldId id="274" r:id="rId20"/>
    <p:sldId id="26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4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418C-1E59-4122-806A-2D9ACED3CC1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7399-B14E-40F3-98BA-A04E1ABE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98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418C-1E59-4122-806A-2D9ACED3CC1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7399-B14E-40F3-98BA-A04E1ABE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4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418C-1E59-4122-806A-2D9ACED3CC1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7399-B14E-40F3-98BA-A04E1ABE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418C-1E59-4122-806A-2D9ACED3CC1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7399-B14E-40F3-98BA-A04E1ABE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4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418C-1E59-4122-806A-2D9ACED3CC1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7399-B14E-40F3-98BA-A04E1ABE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82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418C-1E59-4122-806A-2D9ACED3CC1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7399-B14E-40F3-98BA-A04E1ABE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92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418C-1E59-4122-806A-2D9ACED3CC1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7399-B14E-40F3-98BA-A04E1ABE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14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418C-1E59-4122-806A-2D9ACED3CC1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7399-B14E-40F3-98BA-A04E1ABE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6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418C-1E59-4122-806A-2D9ACED3CC1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7399-B14E-40F3-98BA-A04E1ABE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17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418C-1E59-4122-806A-2D9ACED3CC1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7399-B14E-40F3-98BA-A04E1ABE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5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418C-1E59-4122-806A-2D9ACED3CC1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7399-B14E-40F3-98BA-A04E1ABE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3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4418C-1E59-4122-806A-2D9ACED3CC1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37399-B14E-40F3-98BA-A04E1ABE2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45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주차 </a:t>
            </a:r>
            <a:r>
              <a:rPr lang="ko-KR" altLang="en-US" dirty="0" err="1" smtClean="0"/>
              <a:t>대면실습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4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업데이트 및 인스톨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3" y="2228281"/>
            <a:ext cx="3299264" cy="40678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489" y="1379245"/>
            <a:ext cx="2215325" cy="28829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234" y="2920313"/>
            <a:ext cx="3324225" cy="37528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4365" y="559450"/>
            <a:ext cx="34194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29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Target : </a:t>
            </a:r>
            <a:r>
              <a:rPr lang="ko-KR" altLang="en-US" sz="4000" dirty="0"/>
              <a:t>비즈니스 </a:t>
            </a:r>
            <a:r>
              <a:rPr lang="ko-KR" altLang="en-US" sz="4000" dirty="0" err="1"/>
              <a:t>로직을</a:t>
            </a:r>
            <a:r>
              <a:rPr lang="ko-KR" altLang="en-US" sz="4000" dirty="0"/>
              <a:t> 처리하는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public class </a:t>
            </a:r>
            <a:r>
              <a:rPr lang="en-US" altLang="ko-KR" sz="1800" dirty="0" err="1"/>
              <a:t>ItemTarget</a:t>
            </a:r>
            <a:r>
              <a:rPr lang="en-US" altLang="ko-KR" sz="1800" dirty="0"/>
              <a:t> {</a:t>
            </a:r>
          </a:p>
          <a:p>
            <a:pPr marL="0" indent="0">
              <a:buNone/>
            </a:pPr>
            <a:r>
              <a:rPr lang="en-US" altLang="ko-KR" sz="1800" dirty="0" smtClean="0"/>
              <a:t>	public </a:t>
            </a:r>
            <a:r>
              <a:rPr lang="en-US" altLang="ko-KR" sz="1800" dirty="0"/>
              <a:t>void </a:t>
            </a:r>
            <a:r>
              <a:rPr lang="en-US" altLang="ko-KR" sz="1800" dirty="0" err="1"/>
              <a:t>selectItem</a:t>
            </a:r>
            <a:r>
              <a:rPr lang="en-US" altLang="ko-KR" sz="1800" dirty="0"/>
              <a:t>() {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System.out.println</a:t>
            </a:r>
            <a:r>
              <a:rPr lang="en-US" altLang="ko-KR" sz="1800" dirty="0"/>
              <a:t>("</a:t>
            </a:r>
            <a:r>
              <a:rPr lang="ko-KR" altLang="en-US" sz="1800" dirty="0"/>
              <a:t>아이템 조회 화면</a:t>
            </a:r>
            <a:r>
              <a:rPr lang="en-US" altLang="ko-KR" sz="1800" dirty="0"/>
              <a:t>");</a:t>
            </a:r>
          </a:p>
          <a:p>
            <a:pPr marL="0" indent="0">
              <a:buNone/>
            </a:pPr>
            <a:r>
              <a:rPr lang="en-US" altLang="ko-KR" sz="1800" dirty="0" smtClean="0"/>
              <a:t>	}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	public </a:t>
            </a:r>
            <a:r>
              <a:rPr lang="en-US" altLang="ko-KR" sz="1800" dirty="0"/>
              <a:t>void </a:t>
            </a:r>
            <a:r>
              <a:rPr lang="en-US" altLang="ko-KR" sz="1800" dirty="0" err="1"/>
              <a:t>buyItem</a:t>
            </a:r>
            <a:r>
              <a:rPr lang="en-US" altLang="ko-KR" sz="1800" dirty="0"/>
              <a:t>() {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System.out.println</a:t>
            </a:r>
            <a:r>
              <a:rPr lang="en-US" altLang="ko-KR" sz="1800" dirty="0"/>
              <a:t>("</a:t>
            </a:r>
            <a:r>
              <a:rPr lang="ko-KR" altLang="en-US" sz="1800" dirty="0"/>
              <a:t>아이템 구매 화면</a:t>
            </a:r>
            <a:r>
              <a:rPr lang="en-US" altLang="ko-KR" sz="1800" dirty="0"/>
              <a:t>");</a:t>
            </a:r>
          </a:p>
          <a:p>
            <a:pPr marL="0" indent="0">
              <a:buNone/>
            </a:pPr>
            <a:r>
              <a:rPr lang="en-US" altLang="ko-KR" sz="1800" dirty="0" smtClean="0"/>
              <a:t>	}</a:t>
            </a:r>
          </a:p>
          <a:p>
            <a:pPr marL="0" indent="0">
              <a:buNone/>
            </a:pPr>
            <a:r>
              <a:rPr lang="en-US" altLang="ko-KR" sz="1800" dirty="0"/>
              <a:t>	public void </a:t>
            </a:r>
            <a:r>
              <a:rPr lang="en-US" altLang="ko-KR" sz="1800" dirty="0" err="1" smtClean="0"/>
              <a:t>buyItems</a:t>
            </a:r>
            <a:r>
              <a:rPr lang="en-US" altLang="ko-KR" sz="1800" dirty="0" smtClean="0"/>
              <a:t>() </a:t>
            </a: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		</a:t>
            </a:r>
            <a:r>
              <a:rPr lang="en-US" altLang="ko-KR" sz="1800" dirty="0" err="1"/>
              <a:t>System.out.println</a:t>
            </a:r>
            <a:r>
              <a:rPr lang="en-US" altLang="ko-KR" sz="1800" dirty="0" smtClean="0"/>
              <a:t>(“</a:t>
            </a:r>
            <a:r>
              <a:rPr lang="ko-KR" altLang="en-US" sz="1800" dirty="0" smtClean="0"/>
              <a:t>대량으로 아이템 구매</a:t>
            </a:r>
            <a:r>
              <a:rPr lang="ko-KR" altLang="en-US" sz="1800" dirty="0"/>
              <a:t>한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화면</a:t>
            </a:r>
            <a:r>
              <a:rPr lang="en-US" altLang="ko-KR" sz="1800" dirty="0"/>
              <a:t>");</a:t>
            </a:r>
          </a:p>
          <a:p>
            <a:pPr marL="0" indent="0">
              <a:buNone/>
            </a:pPr>
            <a:r>
              <a:rPr lang="en-US" altLang="ko-KR" sz="1800" dirty="0"/>
              <a:t>	}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04768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관점</a:t>
            </a:r>
            <a:r>
              <a:rPr lang="en-US" altLang="ko-KR" dirty="0" smtClean="0"/>
              <a:t>]</a:t>
            </a:r>
            <a:r>
              <a:rPr lang="ko-KR" altLang="en-US" dirty="0" smtClean="0"/>
              <a:t>로깅을 </a:t>
            </a:r>
            <a:r>
              <a:rPr lang="ko-KR" altLang="en-US" dirty="0" smtClean="0"/>
              <a:t>처리할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public class </a:t>
            </a:r>
            <a:r>
              <a:rPr lang="en-US" altLang="ko-KR" sz="1800" dirty="0" err="1"/>
              <a:t>LoggingAdvice</a:t>
            </a:r>
            <a:r>
              <a:rPr lang="en-US" altLang="ko-KR" sz="1800" dirty="0"/>
              <a:t> {</a:t>
            </a:r>
          </a:p>
          <a:p>
            <a:pPr marL="0" indent="0">
              <a:buNone/>
            </a:pPr>
            <a:r>
              <a:rPr lang="en-US" altLang="ko-KR" sz="1800" dirty="0" smtClean="0"/>
              <a:t>	public </a:t>
            </a:r>
            <a:r>
              <a:rPr lang="en-US" altLang="ko-KR" sz="1800" dirty="0"/>
              <a:t>void </a:t>
            </a:r>
            <a:r>
              <a:rPr lang="en-US" altLang="ko-KR" sz="1800" dirty="0" err="1"/>
              <a:t>beforeAdvice</a:t>
            </a:r>
            <a:r>
              <a:rPr lang="en-US" altLang="ko-KR" sz="1800" dirty="0"/>
              <a:t>() {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System.out.println</a:t>
            </a:r>
            <a:r>
              <a:rPr lang="en-US" altLang="ko-KR" sz="1800" dirty="0"/>
              <a:t>("------------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실행전에</a:t>
            </a:r>
            <a:r>
              <a:rPr lang="ko-KR" altLang="en-US" sz="1800" dirty="0"/>
              <a:t> 보임</a:t>
            </a:r>
            <a:r>
              <a:rPr lang="en-US" altLang="ko-KR" sz="1800" dirty="0"/>
              <a:t>-------------");</a:t>
            </a:r>
          </a:p>
          <a:p>
            <a:pPr marL="0" indent="0">
              <a:buNone/>
            </a:pPr>
            <a:r>
              <a:rPr lang="en-US" altLang="ko-KR" sz="1800" dirty="0" smtClean="0"/>
              <a:t>	}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45711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beanx.xml</a:t>
            </a:r>
            <a:r>
              <a:rPr lang="ko-KR" altLang="en-US" dirty="0" smtClean="0"/>
              <a:t>에 추가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&lt;?xml version="1.0" encoding="UTF-8"?&gt;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beans 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xmlns</a:t>
            </a:r>
            <a:r>
              <a:rPr lang="en-US" altLang="ko-KR" sz="1800" dirty="0"/>
              <a:t>="http://www.springframework.org/schema/beans" 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xmlns:xsi</a:t>
            </a:r>
            <a:r>
              <a:rPr lang="en-US" altLang="ko-KR" sz="1800" dirty="0"/>
              <a:t>="http://www.w3.org/2001/XMLSchema-instance" </a:t>
            </a:r>
            <a:r>
              <a:rPr lang="en-US" altLang="ko-KR" sz="1800" dirty="0" smtClean="0"/>
              <a:t>	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xmlns:aop</a:t>
            </a:r>
            <a:r>
              <a:rPr lang="en-US" altLang="ko-KR" sz="2400" b="1" dirty="0">
                <a:solidFill>
                  <a:srgbClr val="FF0000"/>
                </a:solidFill>
              </a:rPr>
              <a:t>="http://www.springframework.org/schema/aop" 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xsi:schemaLocation</a:t>
            </a:r>
            <a:r>
              <a:rPr lang="en-US" altLang="ko-KR" sz="1800" dirty="0"/>
              <a:t>="http://www.springframework.org/schema/beans </a:t>
            </a:r>
            <a:r>
              <a:rPr lang="en-US" altLang="ko-KR" sz="1800" dirty="0" smtClean="0"/>
              <a:t>	http</a:t>
            </a:r>
            <a:r>
              <a:rPr lang="en-US" altLang="ko-KR" sz="1800" dirty="0"/>
              <a:t>://www.springframework.org/schema/beans/spring-beans.xsd </a:t>
            </a:r>
            <a:r>
              <a:rPr lang="en-US" altLang="ko-KR" sz="1800" dirty="0" smtClean="0"/>
              <a:t>	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http</a:t>
            </a:r>
            <a:r>
              <a:rPr lang="en-US" altLang="ko-KR" sz="2400" b="1" dirty="0">
                <a:solidFill>
                  <a:srgbClr val="FF0000"/>
                </a:solidFill>
              </a:rPr>
              <a:t>://www.springframework.org/schema/aop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	http</a:t>
            </a:r>
            <a:r>
              <a:rPr lang="en-US" altLang="ko-KR" sz="2400" b="1" dirty="0">
                <a:solidFill>
                  <a:srgbClr val="FF0000"/>
                </a:solidFill>
              </a:rPr>
              <a:t>://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www.springframework.org/schema/aop/spring-aop.xsd"&gt;</a:t>
            </a:r>
          </a:p>
          <a:p>
            <a:pPr marL="0" indent="0">
              <a:buNone/>
            </a:pPr>
            <a:endParaRPr lang="en-US" altLang="ko-K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…..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FF0000"/>
                </a:solidFill>
              </a:rPr>
              <a:t>	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08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beanx.xml</a:t>
            </a:r>
            <a:r>
              <a:rPr lang="ko-KR" altLang="en-US" dirty="0" smtClean="0"/>
              <a:t>에 추가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66333"/>
            <a:ext cx="10515600" cy="4610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&lt;!-- </a:t>
            </a:r>
            <a:r>
              <a:rPr lang="ko-KR" altLang="en-US" sz="1800" dirty="0" err="1"/>
              <a:t>핵심로직</a:t>
            </a:r>
            <a:r>
              <a:rPr lang="ko-KR" altLang="en-US" sz="1800" dirty="0"/>
              <a:t> </a:t>
            </a:r>
            <a:r>
              <a:rPr lang="en-US" altLang="ko-KR" sz="1800" dirty="0" err="1"/>
              <a:t>ItemTrage</a:t>
            </a:r>
            <a:r>
              <a:rPr lang="ko-KR" altLang="en-US" sz="1800" dirty="0"/>
              <a:t>을 </a:t>
            </a:r>
            <a:r>
              <a:rPr lang="en-US" altLang="ko-KR" sz="1800" dirty="0"/>
              <a:t>bean</a:t>
            </a:r>
            <a:r>
              <a:rPr lang="ko-KR" altLang="en-US" sz="1800" dirty="0"/>
              <a:t>으로 설정</a:t>
            </a:r>
            <a:r>
              <a:rPr lang="en-US" altLang="ko-KR" sz="1800" dirty="0"/>
              <a:t>--&gt;</a:t>
            </a:r>
          </a:p>
          <a:p>
            <a:pPr marL="0" indent="0">
              <a:buNone/>
            </a:pPr>
            <a:r>
              <a:rPr lang="en-US" altLang="ko-KR" sz="1800" dirty="0"/>
              <a:t>&lt;bean id="</a:t>
            </a:r>
            <a:r>
              <a:rPr lang="en-US" altLang="ko-KR" sz="1800" dirty="0" err="1"/>
              <a:t>itemTarget</a:t>
            </a:r>
            <a:r>
              <a:rPr lang="en-US" altLang="ko-KR" sz="1800" dirty="0"/>
              <a:t>" class="k1.ItemTarget"&gt;&lt;/bean&gt;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&lt;!-- </a:t>
            </a:r>
            <a:r>
              <a:rPr lang="ko-KR" altLang="en-US" sz="1800" dirty="0" err="1"/>
              <a:t>관점로직</a:t>
            </a:r>
            <a:r>
              <a:rPr lang="ko-KR" altLang="en-US" sz="1800" dirty="0"/>
              <a:t> </a:t>
            </a:r>
            <a:r>
              <a:rPr lang="en-US" altLang="ko-KR" sz="1800" dirty="0" err="1"/>
              <a:t>LoggingAdvice</a:t>
            </a:r>
            <a:r>
              <a:rPr lang="ko-KR" altLang="en-US" sz="1800" dirty="0"/>
              <a:t>를 </a:t>
            </a:r>
            <a:r>
              <a:rPr lang="en-US" altLang="ko-KR" sz="1800" dirty="0"/>
              <a:t>bean</a:t>
            </a:r>
            <a:r>
              <a:rPr lang="ko-KR" altLang="en-US" sz="1800" dirty="0"/>
              <a:t>으로 설정 </a:t>
            </a:r>
            <a:r>
              <a:rPr lang="en-US" altLang="ko-KR" sz="1800" dirty="0"/>
              <a:t>--&gt;</a:t>
            </a:r>
          </a:p>
          <a:p>
            <a:pPr marL="0" indent="0">
              <a:buNone/>
            </a:pPr>
            <a:r>
              <a:rPr lang="en-US" altLang="ko-KR" sz="1800" dirty="0"/>
              <a:t>&lt;bean id="</a:t>
            </a:r>
            <a:r>
              <a:rPr lang="en-US" altLang="ko-KR" sz="1800" dirty="0" err="1"/>
              <a:t>loggingAdvice</a:t>
            </a:r>
            <a:r>
              <a:rPr lang="en-US" altLang="ko-KR" sz="1800" dirty="0"/>
              <a:t>" class="k1.LoggingAdvice"&gt;&lt;/bean&gt;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aop:config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   &lt;</a:t>
            </a:r>
            <a:r>
              <a:rPr lang="en-US" altLang="ko-KR" sz="1800" dirty="0" err="1"/>
              <a:t>aop:aspect</a:t>
            </a:r>
            <a:r>
              <a:rPr lang="en-US" altLang="ko-KR" sz="1800" dirty="0"/>
              <a:t> ref="</a:t>
            </a:r>
            <a:r>
              <a:rPr lang="en-US" altLang="ko-KR" sz="1800" dirty="0" err="1"/>
              <a:t>loggingAdvice</a:t>
            </a:r>
            <a:r>
              <a:rPr lang="en-US" altLang="ko-KR" sz="1800" dirty="0"/>
              <a:t>"&gt;</a:t>
            </a:r>
          </a:p>
          <a:p>
            <a:pPr marL="0" indent="0">
              <a:buNone/>
            </a:pPr>
            <a:r>
              <a:rPr lang="en-US" altLang="ko-KR" sz="1800" dirty="0" smtClean="0"/>
              <a:t>          &lt;</a:t>
            </a:r>
            <a:r>
              <a:rPr lang="en-US" altLang="ko-KR" sz="1800" dirty="0" err="1"/>
              <a:t>aop:before</a:t>
            </a:r>
            <a:r>
              <a:rPr lang="en-US" altLang="ko-KR" sz="1800" dirty="0"/>
              <a:t> method="</a:t>
            </a:r>
            <a:r>
              <a:rPr lang="en-US" altLang="ko-KR" sz="1800" dirty="0" err="1"/>
              <a:t>beforeAdvice</a:t>
            </a:r>
            <a:r>
              <a:rPr lang="en-US" altLang="ko-KR" sz="1800" dirty="0"/>
              <a:t>" </a:t>
            </a:r>
            <a:r>
              <a:rPr lang="en-US" altLang="ko-KR" sz="1800" dirty="0" err="1"/>
              <a:t>pointcut</a:t>
            </a:r>
            <a:r>
              <a:rPr lang="en-US" altLang="ko-KR" sz="1800" dirty="0"/>
              <a:t>="execution(* k1.ItemTarget.*(..))"/&gt;</a:t>
            </a:r>
          </a:p>
          <a:p>
            <a:pPr marL="0" indent="0">
              <a:buNone/>
            </a:pPr>
            <a:r>
              <a:rPr lang="en-US" altLang="ko-KR" sz="1800" dirty="0" smtClean="0"/>
              <a:t>   &lt;/</a:t>
            </a:r>
            <a:r>
              <a:rPr lang="en-US" altLang="ko-KR" sz="1800" dirty="0" err="1"/>
              <a:t>aop:aspect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&lt;/</a:t>
            </a:r>
            <a:r>
              <a:rPr lang="en-US" altLang="ko-KR" sz="1800" dirty="0" err="1"/>
              <a:t>aop:config</a:t>
            </a:r>
            <a:r>
              <a:rPr lang="en-US" altLang="ko-KR" sz="1800" dirty="0"/>
              <a:t>&gt;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835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Main()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package k1;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import </a:t>
            </a:r>
            <a:r>
              <a:rPr lang="en-US" altLang="ko-KR" sz="1800" dirty="0" err="1"/>
              <a:t>org.springframework.context.ApplicationContext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import org.springframework.context.support.ClassPathXmlApplicationContext;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public class Main {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en-US" altLang="ko-KR" sz="1800" dirty="0" smtClean="0"/>
              <a:t>public </a:t>
            </a:r>
            <a:r>
              <a:rPr lang="en-US" altLang="ko-KR" sz="1800" dirty="0"/>
              <a:t>static void main(String[] 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) {</a:t>
            </a:r>
          </a:p>
          <a:p>
            <a:pPr marL="0" indent="0">
              <a:buNone/>
            </a:pPr>
            <a:r>
              <a:rPr lang="fr-FR" altLang="ko-KR" sz="1800" dirty="0" smtClean="0"/>
              <a:t>	ApplicationContext </a:t>
            </a:r>
            <a:r>
              <a:rPr lang="fr-FR" altLang="ko-KR" sz="1800" dirty="0"/>
              <a:t>context = new ClassPathXmlApplicationContext("beans.xml</a:t>
            </a:r>
            <a:r>
              <a:rPr lang="fr-FR" altLang="ko-KR" sz="1800" dirty="0" smtClean="0"/>
              <a:t>");</a:t>
            </a:r>
            <a:endParaRPr lang="fr-FR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ItemTarget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itemTarget</a:t>
            </a:r>
            <a:r>
              <a:rPr lang="en-US" altLang="ko-KR" sz="1800" dirty="0"/>
              <a:t> = (</a:t>
            </a:r>
            <a:r>
              <a:rPr lang="en-US" altLang="ko-KR" sz="1800" dirty="0" err="1"/>
              <a:t>ItemTarget</a:t>
            </a:r>
            <a:r>
              <a:rPr lang="en-US" altLang="ko-KR" sz="1800" dirty="0"/>
              <a:t>)</a:t>
            </a:r>
            <a:r>
              <a:rPr lang="en-US" altLang="ko-KR" sz="1800" dirty="0" err="1"/>
              <a:t>context.getBean</a:t>
            </a:r>
            <a:r>
              <a:rPr lang="en-US" altLang="ko-KR" sz="1800" dirty="0"/>
              <a:t>("</a:t>
            </a:r>
            <a:r>
              <a:rPr lang="en-US" altLang="ko-KR" sz="1800" dirty="0" err="1"/>
              <a:t>itemTarget</a:t>
            </a:r>
            <a:r>
              <a:rPr lang="en-US" altLang="ko-KR" sz="1800" dirty="0"/>
              <a:t>");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itemTarget.selectItem</a:t>
            </a:r>
            <a:r>
              <a:rPr lang="en-US" altLang="ko-KR" sz="1800" dirty="0" smtClean="0"/>
              <a:t>();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itemTarget.buyItem</a:t>
            </a:r>
            <a:r>
              <a:rPr lang="en-US" altLang="ko-KR" sz="1800" dirty="0" smtClean="0"/>
              <a:t>();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en-US" altLang="ko-KR" sz="1800" dirty="0" smtClean="0"/>
              <a:t>}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55941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출력결과</a:t>
            </a:r>
            <a:r>
              <a:rPr lang="en-US" altLang="ko-KR" dirty="0" smtClean="0"/>
              <a:t>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------------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실행전에</a:t>
            </a:r>
            <a:r>
              <a:rPr lang="ko-KR" altLang="en-US" sz="1800" dirty="0"/>
              <a:t> 보임</a:t>
            </a:r>
            <a:r>
              <a:rPr lang="en-US" altLang="ko-KR" sz="1800" dirty="0" smtClean="0"/>
              <a:t>-------------</a:t>
            </a:r>
          </a:p>
          <a:p>
            <a:pPr marL="0" indent="0">
              <a:buNone/>
            </a:pPr>
            <a:r>
              <a:rPr lang="ko-KR" altLang="en-US" sz="1800" dirty="0"/>
              <a:t>아이템 조회 </a:t>
            </a:r>
            <a:r>
              <a:rPr lang="ko-KR" altLang="en-US" sz="1800" dirty="0" smtClean="0"/>
              <a:t>화면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------------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실행전에</a:t>
            </a:r>
            <a:r>
              <a:rPr lang="ko-KR" altLang="en-US" sz="1800" dirty="0" smtClean="0"/>
              <a:t> 보임</a:t>
            </a:r>
            <a:r>
              <a:rPr lang="en-US" altLang="ko-KR" sz="1800" dirty="0" smtClean="0"/>
              <a:t>-------------</a:t>
            </a:r>
          </a:p>
          <a:p>
            <a:pPr marL="0" indent="0">
              <a:buNone/>
            </a:pPr>
            <a:r>
              <a:rPr lang="ko-KR" altLang="en-US" sz="1800" dirty="0" smtClean="0"/>
              <a:t>아이템 </a:t>
            </a:r>
            <a:r>
              <a:rPr lang="ko-KR" altLang="en-US" sz="1800" dirty="0" smtClean="0"/>
              <a:t>구매 화면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35652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[</a:t>
            </a:r>
            <a:r>
              <a:rPr lang="ko-KR" altLang="en-US" sz="4000" dirty="0" smtClean="0"/>
              <a:t>관점</a:t>
            </a:r>
            <a:r>
              <a:rPr lang="en-US" altLang="ko-KR" sz="4000" dirty="0" smtClean="0"/>
              <a:t>]</a:t>
            </a:r>
            <a:r>
              <a:rPr lang="ko-KR" altLang="en-US" sz="4000" dirty="0" smtClean="0"/>
              <a:t>로깅을 </a:t>
            </a:r>
            <a:r>
              <a:rPr lang="ko-KR" altLang="en-US" sz="4000" dirty="0" smtClean="0"/>
              <a:t>처리할 </a:t>
            </a:r>
            <a:r>
              <a:rPr lang="ko-KR" altLang="en-US" sz="4000" dirty="0" smtClean="0"/>
              <a:t>클래스에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메서드 </a:t>
            </a:r>
            <a:r>
              <a:rPr lang="ko-KR" altLang="en-US" sz="4000" dirty="0" smtClean="0"/>
              <a:t>추가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public class </a:t>
            </a:r>
            <a:r>
              <a:rPr lang="en-US" altLang="ko-KR" sz="1800" dirty="0" err="1"/>
              <a:t>LoggingAdvice</a:t>
            </a:r>
            <a:r>
              <a:rPr lang="en-US" altLang="ko-KR" sz="1800" dirty="0"/>
              <a:t> {</a:t>
            </a:r>
          </a:p>
          <a:p>
            <a:pPr marL="0" indent="0">
              <a:buNone/>
            </a:pPr>
            <a:r>
              <a:rPr lang="en-US" altLang="ko-KR" sz="1800" dirty="0" smtClean="0"/>
              <a:t>	public </a:t>
            </a:r>
            <a:r>
              <a:rPr lang="en-US" altLang="ko-KR" sz="1800" dirty="0"/>
              <a:t>void </a:t>
            </a:r>
            <a:r>
              <a:rPr lang="en-US" altLang="ko-KR" sz="1800" dirty="0" err="1"/>
              <a:t>beforeAdvice</a:t>
            </a:r>
            <a:r>
              <a:rPr lang="en-US" altLang="ko-KR" sz="1800" dirty="0"/>
              <a:t>() {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System.out.println</a:t>
            </a:r>
            <a:r>
              <a:rPr lang="en-US" altLang="ko-KR" sz="1800" dirty="0"/>
              <a:t>("------------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실행전에</a:t>
            </a:r>
            <a:r>
              <a:rPr lang="ko-KR" altLang="en-US" sz="1800" dirty="0"/>
              <a:t> 보임</a:t>
            </a:r>
            <a:r>
              <a:rPr lang="en-US" altLang="ko-KR" sz="1800" dirty="0"/>
              <a:t>-------------");</a:t>
            </a:r>
          </a:p>
          <a:p>
            <a:pPr marL="0" indent="0">
              <a:buNone/>
            </a:pPr>
            <a:r>
              <a:rPr lang="en-US" altLang="ko-KR" sz="1800" dirty="0" smtClean="0"/>
              <a:t>	}</a:t>
            </a:r>
          </a:p>
          <a:p>
            <a:pPr marL="0" indent="0">
              <a:buNone/>
            </a:pPr>
            <a:r>
              <a:rPr lang="en-US" altLang="ko-KR" sz="1800" dirty="0"/>
              <a:t>	public void </a:t>
            </a:r>
            <a:r>
              <a:rPr lang="en-US" altLang="ko-KR" sz="1800" dirty="0" smtClean="0"/>
              <a:t>beforeAdvice2() </a:t>
            </a: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		</a:t>
            </a:r>
            <a:r>
              <a:rPr lang="en-US" altLang="ko-KR" sz="1800" dirty="0" err="1"/>
              <a:t>System.out.println</a:t>
            </a:r>
            <a:r>
              <a:rPr lang="en-US" altLang="ko-KR" sz="1800" dirty="0" smtClean="0"/>
              <a:t>("------------</a:t>
            </a:r>
            <a:r>
              <a:rPr lang="ko-KR" altLang="en-US" sz="1800" dirty="0" err="1" smtClean="0"/>
              <a:t>구매전에</a:t>
            </a:r>
            <a:r>
              <a:rPr lang="ko-KR" altLang="en-US" sz="1800" dirty="0" smtClean="0"/>
              <a:t> 확인해 주세요</a:t>
            </a:r>
            <a:r>
              <a:rPr lang="en-US" altLang="ko-KR" sz="1800" dirty="0" smtClean="0"/>
              <a:t>-------------");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}</a:t>
            </a:r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13633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beanx.xml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&lt;!-- </a:t>
            </a:r>
            <a:r>
              <a:rPr lang="ko-KR" altLang="en-US" sz="1800" dirty="0" err="1"/>
              <a:t>핵심로직</a:t>
            </a:r>
            <a:r>
              <a:rPr lang="ko-KR" altLang="en-US" sz="1800" dirty="0"/>
              <a:t> </a:t>
            </a:r>
            <a:r>
              <a:rPr lang="en-US" altLang="ko-KR" sz="1800" dirty="0" err="1"/>
              <a:t>ItemTrage</a:t>
            </a:r>
            <a:r>
              <a:rPr lang="ko-KR" altLang="en-US" sz="1800" dirty="0"/>
              <a:t>을 </a:t>
            </a:r>
            <a:r>
              <a:rPr lang="en-US" altLang="ko-KR" sz="1800" dirty="0"/>
              <a:t>bean</a:t>
            </a:r>
            <a:r>
              <a:rPr lang="ko-KR" altLang="en-US" sz="1800" dirty="0"/>
              <a:t>으로 설정</a:t>
            </a:r>
            <a:r>
              <a:rPr lang="en-US" altLang="ko-KR" sz="1800" dirty="0"/>
              <a:t>--&gt;</a:t>
            </a:r>
          </a:p>
          <a:p>
            <a:pPr marL="0" indent="0">
              <a:buNone/>
            </a:pPr>
            <a:r>
              <a:rPr lang="en-US" altLang="ko-KR" sz="1800" dirty="0"/>
              <a:t>&lt;bean id="</a:t>
            </a:r>
            <a:r>
              <a:rPr lang="en-US" altLang="ko-KR" sz="1800" dirty="0" err="1"/>
              <a:t>itemTarget</a:t>
            </a:r>
            <a:r>
              <a:rPr lang="en-US" altLang="ko-KR" sz="1800" dirty="0"/>
              <a:t>" class="k1.ItemTarget"&gt;&lt;/bean&gt;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&lt;!-- </a:t>
            </a:r>
            <a:r>
              <a:rPr lang="ko-KR" altLang="en-US" sz="1800" dirty="0" err="1"/>
              <a:t>관점로직</a:t>
            </a:r>
            <a:r>
              <a:rPr lang="ko-KR" altLang="en-US" sz="1800" dirty="0"/>
              <a:t> </a:t>
            </a:r>
            <a:r>
              <a:rPr lang="en-US" altLang="ko-KR" sz="1800" dirty="0" err="1"/>
              <a:t>LoggingAdvice</a:t>
            </a:r>
            <a:r>
              <a:rPr lang="ko-KR" altLang="en-US" sz="1800" dirty="0"/>
              <a:t>를 </a:t>
            </a:r>
            <a:r>
              <a:rPr lang="en-US" altLang="ko-KR" sz="1800" dirty="0"/>
              <a:t>bean</a:t>
            </a:r>
            <a:r>
              <a:rPr lang="ko-KR" altLang="en-US" sz="1800" dirty="0"/>
              <a:t>으로 설정 </a:t>
            </a:r>
            <a:r>
              <a:rPr lang="en-US" altLang="ko-KR" sz="1800" dirty="0"/>
              <a:t>--&gt;</a:t>
            </a:r>
          </a:p>
          <a:p>
            <a:pPr marL="0" indent="0">
              <a:buNone/>
            </a:pPr>
            <a:r>
              <a:rPr lang="en-US" altLang="ko-KR" sz="1800" dirty="0"/>
              <a:t>&lt;bean id="</a:t>
            </a:r>
            <a:r>
              <a:rPr lang="en-US" altLang="ko-KR" sz="1800" dirty="0" err="1"/>
              <a:t>loggingAdvice</a:t>
            </a:r>
            <a:r>
              <a:rPr lang="en-US" altLang="ko-KR" sz="1800" dirty="0"/>
              <a:t>" class="k1.LoggingAdvice"&gt;&lt;/bean&gt;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aop:config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   &lt;</a:t>
            </a:r>
            <a:r>
              <a:rPr lang="en-US" altLang="ko-KR" sz="1800" dirty="0" err="1"/>
              <a:t>aop:aspect</a:t>
            </a:r>
            <a:r>
              <a:rPr lang="en-US" altLang="ko-KR" sz="1800" dirty="0"/>
              <a:t> ref="</a:t>
            </a:r>
            <a:r>
              <a:rPr lang="en-US" altLang="ko-KR" sz="1800" dirty="0" err="1"/>
              <a:t>loggingAdvice</a:t>
            </a:r>
            <a:r>
              <a:rPr lang="en-US" altLang="ko-KR" sz="1800" dirty="0"/>
              <a:t>"&gt;</a:t>
            </a:r>
          </a:p>
          <a:p>
            <a:pPr marL="0" indent="0">
              <a:buNone/>
            </a:pPr>
            <a:r>
              <a:rPr lang="en-US" altLang="ko-KR" sz="1800" dirty="0" smtClean="0"/>
              <a:t>          &lt;</a:t>
            </a:r>
            <a:r>
              <a:rPr lang="en-US" altLang="ko-KR" sz="1800" dirty="0" err="1"/>
              <a:t>aop:before</a:t>
            </a:r>
            <a:r>
              <a:rPr lang="en-US" altLang="ko-KR" sz="1800" dirty="0"/>
              <a:t> method="</a:t>
            </a:r>
            <a:r>
              <a:rPr lang="en-US" altLang="ko-KR" sz="1800" dirty="0" err="1"/>
              <a:t>beforeAdvice</a:t>
            </a:r>
            <a:r>
              <a:rPr lang="en-US" altLang="ko-KR" sz="1800" dirty="0"/>
              <a:t>" </a:t>
            </a:r>
            <a:r>
              <a:rPr lang="en-US" altLang="ko-KR" sz="1800" dirty="0" err="1"/>
              <a:t>pointcut</a:t>
            </a:r>
            <a:r>
              <a:rPr lang="en-US" altLang="ko-KR" sz="1800" dirty="0"/>
              <a:t>="execution(* k1.ItemTarget</a:t>
            </a:r>
            <a:r>
              <a:rPr lang="en-US" altLang="ko-KR" sz="1800" dirty="0" smtClean="0"/>
              <a:t>.*(..))"/&gt;</a:t>
            </a:r>
          </a:p>
          <a:p>
            <a:pPr marL="0" indent="0">
              <a:buNone/>
            </a:pPr>
            <a:r>
              <a:rPr lang="en-US" altLang="ko-KR" sz="1800" dirty="0" smtClean="0"/>
              <a:t>          &lt;</a:t>
            </a:r>
            <a:r>
              <a:rPr lang="en-US" altLang="ko-KR" sz="1800" dirty="0" err="1"/>
              <a:t>aop:before</a:t>
            </a:r>
            <a:r>
              <a:rPr lang="en-US" altLang="ko-KR" sz="1800" dirty="0"/>
              <a:t> method="</a:t>
            </a:r>
            <a:r>
              <a:rPr lang="en-US" altLang="ko-KR" sz="1800" dirty="0" smtClean="0"/>
              <a:t>beforeAdvice2" </a:t>
            </a:r>
            <a:r>
              <a:rPr lang="en-US" altLang="ko-KR" sz="1800" dirty="0" err="1"/>
              <a:t>pointcut</a:t>
            </a:r>
            <a:r>
              <a:rPr lang="en-US" altLang="ko-KR" sz="1800" dirty="0"/>
              <a:t>="execution(* </a:t>
            </a:r>
            <a:r>
              <a:rPr lang="en-US" altLang="ko-KR" sz="1800" dirty="0" smtClean="0"/>
              <a:t>k1.ItemTarget.buyItem(..))"/&gt;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 </a:t>
            </a:r>
            <a:r>
              <a:rPr lang="en-US" altLang="ko-KR" sz="1800" dirty="0" smtClean="0"/>
              <a:t>&lt;/</a:t>
            </a:r>
            <a:r>
              <a:rPr lang="en-US" altLang="ko-KR" sz="1800" dirty="0" err="1"/>
              <a:t>aop:aspect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&lt;/</a:t>
            </a:r>
            <a:r>
              <a:rPr lang="en-US" altLang="ko-KR" sz="1800" dirty="0" err="1"/>
              <a:t>aop:config</a:t>
            </a:r>
            <a:r>
              <a:rPr lang="en-US" altLang="ko-KR" sz="1800" dirty="0"/>
              <a:t>&gt;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84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Main()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package k1;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import </a:t>
            </a:r>
            <a:r>
              <a:rPr lang="en-US" altLang="ko-KR" sz="1800" dirty="0" err="1"/>
              <a:t>org.springframework.context.ApplicationContext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import org.springframework.context.support.ClassPathXmlApplicationContext;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public class Main {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en-US" altLang="ko-KR" sz="1800" dirty="0" smtClean="0"/>
              <a:t>public </a:t>
            </a:r>
            <a:r>
              <a:rPr lang="en-US" altLang="ko-KR" sz="1800" dirty="0"/>
              <a:t>static void main(String[] 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) {</a:t>
            </a:r>
          </a:p>
          <a:p>
            <a:pPr marL="0" indent="0">
              <a:buNone/>
            </a:pPr>
            <a:r>
              <a:rPr lang="fr-FR" altLang="ko-KR" sz="1800" dirty="0" smtClean="0"/>
              <a:t>	ApplicationContext </a:t>
            </a:r>
            <a:r>
              <a:rPr lang="fr-FR" altLang="ko-KR" sz="1800" dirty="0"/>
              <a:t>context = new ClassPathXmlApplicationContext("beans.xml</a:t>
            </a:r>
            <a:r>
              <a:rPr lang="fr-FR" altLang="ko-KR" sz="1800" dirty="0" smtClean="0"/>
              <a:t>");</a:t>
            </a:r>
            <a:endParaRPr lang="fr-FR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ItemTarget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itemTarget</a:t>
            </a:r>
            <a:r>
              <a:rPr lang="en-US" altLang="ko-KR" sz="1800" dirty="0"/>
              <a:t> = (</a:t>
            </a:r>
            <a:r>
              <a:rPr lang="en-US" altLang="ko-KR" sz="1800" dirty="0" err="1"/>
              <a:t>ItemTarget</a:t>
            </a:r>
            <a:r>
              <a:rPr lang="en-US" altLang="ko-KR" sz="1800" dirty="0"/>
              <a:t>)</a:t>
            </a:r>
            <a:r>
              <a:rPr lang="en-US" altLang="ko-KR" sz="1800" dirty="0" err="1"/>
              <a:t>context.getBean</a:t>
            </a:r>
            <a:r>
              <a:rPr lang="en-US" altLang="ko-KR" sz="1800" dirty="0"/>
              <a:t>("</a:t>
            </a:r>
            <a:r>
              <a:rPr lang="en-US" altLang="ko-KR" sz="1800" dirty="0" err="1"/>
              <a:t>itemTarget</a:t>
            </a:r>
            <a:r>
              <a:rPr lang="en-US" altLang="ko-KR" sz="1800" dirty="0"/>
              <a:t>");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itemTarget.selectItem</a:t>
            </a:r>
            <a:r>
              <a:rPr lang="en-US" altLang="ko-KR" sz="1800" dirty="0" smtClean="0"/>
              <a:t>();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itemTarget.buyItem</a:t>
            </a:r>
            <a:r>
              <a:rPr lang="en-US" altLang="ko-KR" sz="1800" dirty="0" smtClean="0"/>
              <a:t>();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en-US" altLang="ko-KR" sz="1800" dirty="0" smtClean="0"/>
              <a:t>}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9835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AOP(Aspect Oriented Programming)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관점 지향 프로그래밍</a:t>
            </a:r>
            <a:endParaRPr lang="en-US" altLang="ko-KR" sz="2400" dirty="0" smtClean="0"/>
          </a:p>
          <a:p>
            <a:r>
              <a:rPr lang="en-US" altLang="ko-KR" sz="2400" dirty="0" smtClean="0"/>
              <a:t>Aspect : </a:t>
            </a:r>
            <a:r>
              <a:rPr lang="ko-KR" altLang="en-US" sz="2400" dirty="0" smtClean="0"/>
              <a:t>애플리케이션의 </a:t>
            </a:r>
            <a:r>
              <a:rPr lang="ko-KR" altLang="en-US" sz="2400" dirty="0" err="1" smtClean="0"/>
              <a:t>핵심기능은</a:t>
            </a:r>
            <a:r>
              <a:rPr lang="ko-KR" altLang="en-US" sz="2400" dirty="0" smtClean="0"/>
              <a:t> 아니지만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애플리케이션을 구성하는 주</a:t>
            </a:r>
            <a:r>
              <a:rPr lang="ko-KR" altLang="en-US" sz="2400" dirty="0"/>
              <a:t>요</a:t>
            </a:r>
            <a:r>
              <a:rPr lang="ko-KR" altLang="en-US" sz="2400" dirty="0" smtClean="0"/>
              <a:t>한 요소이며 부가적인 기능을 담당하는 요소</a:t>
            </a:r>
            <a:endParaRPr lang="en-US" altLang="ko-KR" sz="2400" dirty="0" smtClean="0"/>
          </a:p>
          <a:p>
            <a:r>
              <a:rPr lang="ko-KR" altLang="en-US" sz="2400" dirty="0" smtClean="0"/>
              <a:t>애플리케이션의 핵심 기능과 부가적인 기능을 분리해서 </a:t>
            </a:r>
            <a:r>
              <a:rPr lang="en-US" altLang="ko-KR" sz="2400" dirty="0" smtClean="0"/>
              <a:t>Aspect</a:t>
            </a:r>
            <a:r>
              <a:rPr lang="ko-KR" altLang="en-US" sz="2400" dirty="0" smtClean="0"/>
              <a:t>모듈로 만들어 설계하고 개발하는 방법</a:t>
            </a:r>
            <a:endParaRPr lang="en-US" altLang="ko-KR" sz="2400" dirty="0" smtClean="0"/>
          </a:p>
          <a:p>
            <a:r>
              <a:rPr lang="en-US" altLang="ko-KR" sz="2400" dirty="0" smtClean="0"/>
              <a:t>OOP</a:t>
            </a:r>
            <a:r>
              <a:rPr lang="ko-KR" altLang="en-US" sz="2400" dirty="0" smtClean="0"/>
              <a:t>모듈화의 핵심은 클래스</a:t>
            </a:r>
            <a:r>
              <a:rPr lang="en-US" altLang="ko-KR" sz="2400" dirty="0" smtClean="0"/>
              <a:t>, AOP</a:t>
            </a:r>
            <a:r>
              <a:rPr lang="ko-KR" altLang="en-US" sz="2400" dirty="0" smtClean="0"/>
              <a:t>모듈화의 핵심은 관점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70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출력결과</a:t>
            </a:r>
            <a:r>
              <a:rPr lang="en-US" altLang="ko-KR" dirty="0" smtClean="0"/>
              <a:t>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------------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실행전에</a:t>
            </a:r>
            <a:r>
              <a:rPr lang="ko-KR" altLang="en-US" sz="1800" dirty="0"/>
              <a:t> 보임</a:t>
            </a:r>
            <a:r>
              <a:rPr lang="en-US" altLang="ko-KR" sz="1800" dirty="0" smtClean="0"/>
              <a:t>-------------</a:t>
            </a:r>
          </a:p>
          <a:p>
            <a:pPr marL="0" indent="0">
              <a:buNone/>
            </a:pPr>
            <a:r>
              <a:rPr lang="ko-KR" altLang="en-US" sz="1800" dirty="0"/>
              <a:t>아이템 조회 </a:t>
            </a:r>
            <a:r>
              <a:rPr lang="ko-KR" altLang="en-US" sz="1800" dirty="0" smtClean="0"/>
              <a:t>화면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------------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실행전에</a:t>
            </a:r>
            <a:r>
              <a:rPr lang="ko-KR" altLang="en-US" sz="1800" dirty="0" smtClean="0"/>
              <a:t> 보임</a:t>
            </a:r>
            <a:r>
              <a:rPr lang="en-US" altLang="ko-KR" sz="1800" dirty="0" smtClean="0"/>
              <a:t>-------------</a:t>
            </a:r>
          </a:p>
          <a:p>
            <a:pPr marL="0" indent="0">
              <a:buNone/>
            </a:pPr>
            <a:r>
              <a:rPr lang="en-US" altLang="ko-KR" sz="1800" dirty="0" smtClean="0"/>
              <a:t>------------</a:t>
            </a:r>
            <a:r>
              <a:rPr lang="ko-KR" altLang="en-US" sz="1800" dirty="0" err="1"/>
              <a:t>구매전에</a:t>
            </a:r>
            <a:r>
              <a:rPr lang="ko-KR" altLang="en-US" sz="1800" dirty="0"/>
              <a:t> 확인해 주세요</a:t>
            </a:r>
            <a:r>
              <a:rPr lang="en-US" altLang="ko-KR" sz="1800" dirty="0" smtClean="0"/>
              <a:t>-------------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아이템 구매 화면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7121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[</a:t>
            </a:r>
            <a:r>
              <a:rPr lang="ko-KR" altLang="en-US" sz="4000" dirty="0" smtClean="0"/>
              <a:t>관점</a:t>
            </a:r>
            <a:r>
              <a:rPr lang="en-US" altLang="ko-KR" sz="4000" dirty="0" smtClean="0"/>
              <a:t>]</a:t>
            </a:r>
            <a:r>
              <a:rPr lang="ko-KR" altLang="en-US" sz="4000" dirty="0" smtClean="0"/>
              <a:t>로깅을 </a:t>
            </a:r>
            <a:r>
              <a:rPr lang="ko-KR" altLang="en-US" sz="4000" dirty="0" smtClean="0"/>
              <a:t>처리할 </a:t>
            </a:r>
            <a:r>
              <a:rPr lang="ko-KR" altLang="en-US" sz="4000" dirty="0" smtClean="0"/>
              <a:t>클래스에 </a:t>
            </a:r>
            <a:r>
              <a:rPr lang="ko-KR" altLang="en-US" sz="4000" dirty="0" err="1" smtClean="0"/>
              <a:t>메소드</a:t>
            </a:r>
            <a:r>
              <a:rPr lang="ko-KR" altLang="en-US" sz="4000" dirty="0" smtClean="0"/>
              <a:t> 추가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84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public class </a:t>
            </a:r>
            <a:r>
              <a:rPr lang="en-US" altLang="ko-KR" sz="1800" dirty="0" err="1"/>
              <a:t>LoggingAdvice</a:t>
            </a:r>
            <a:r>
              <a:rPr lang="en-US" altLang="ko-KR" sz="1800" dirty="0"/>
              <a:t> {</a:t>
            </a:r>
          </a:p>
          <a:p>
            <a:pPr marL="0" indent="0">
              <a:buNone/>
            </a:pPr>
            <a:r>
              <a:rPr lang="en-US" altLang="ko-KR" sz="1800" dirty="0" smtClean="0"/>
              <a:t>	public </a:t>
            </a:r>
            <a:r>
              <a:rPr lang="en-US" altLang="ko-KR" sz="1800" dirty="0"/>
              <a:t>void </a:t>
            </a:r>
            <a:r>
              <a:rPr lang="en-US" altLang="ko-KR" sz="1800" dirty="0" err="1"/>
              <a:t>beforeAdvice</a:t>
            </a:r>
            <a:r>
              <a:rPr lang="en-US" altLang="ko-KR" sz="1800" dirty="0"/>
              <a:t>() {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System.out.println</a:t>
            </a:r>
            <a:r>
              <a:rPr lang="en-US" altLang="ko-KR" sz="1800" dirty="0"/>
              <a:t>("------------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실행전에</a:t>
            </a:r>
            <a:r>
              <a:rPr lang="ko-KR" altLang="en-US" sz="1800" dirty="0"/>
              <a:t> 보임</a:t>
            </a:r>
            <a:r>
              <a:rPr lang="en-US" altLang="ko-KR" sz="1800" dirty="0"/>
              <a:t>-------------");</a:t>
            </a:r>
          </a:p>
          <a:p>
            <a:pPr marL="0" indent="0">
              <a:buNone/>
            </a:pPr>
            <a:r>
              <a:rPr lang="en-US" altLang="ko-KR" sz="1800" dirty="0" smtClean="0"/>
              <a:t>	}</a:t>
            </a:r>
          </a:p>
          <a:p>
            <a:pPr marL="0" indent="0">
              <a:buNone/>
            </a:pPr>
            <a:r>
              <a:rPr lang="en-US" altLang="ko-KR" sz="1800" dirty="0"/>
              <a:t>	public void </a:t>
            </a:r>
            <a:r>
              <a:rPr lang="en-US" altLang="ko-KR" sz="1800" dirty="0" smtClean="0"/>
              <a:t>beforeAdvice2() </a:t>
            </a: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		</a:t>
            </a:r>
            <a:r>
              <a:rPr lang="en-US" altLang="ko-KR" sz="1800" dirty="0" err="1"/>
              <a:t>System.out.println</a:t>
            </a:r>
            <a:r>
              <a:rPr lang="en-US" altLang="ko-KR" sz="1800" dirty="0" smtClean="0"/>
              <a:t>("------------</a:t>
            </a:r>
            <a:r>
              <a:rPr lang="ko-KR" altLang="en-US" sz="1800" dirty="0" err="1" smtClean="0"/>
              <a:t>구매전에</a:t>
            </a:r>
            <a:r>
              <a:rPr lang="ko-KR" altLang="en-US" sz="1800" dirty="0" smtClean="0"/>
              <a:t> 확인해 주세요</a:t>
            </a:r>
            <a:r>
              <a:rPr lang="en-US" altLang="ko-KR" sz="1800" dirty="0" smtClean="0"/>
              <a:t>-------------");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}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/>
              <a:t>public void </a:t>
            </a:r>
            <a:r>
              <a:rPr lang="en-US" altLang="ko-KR" sz="1800" dirty="0" err="1" smtClean="0"/>
              <a:t>afterAdvice</a:t>
            </a:r>
            <a:r>
              <a:rPr lang="en-US" altLang="ko-KR" sz="1800" dirty="0"/>
              <a:t>() {</a:t>
            </a:r>
          </a:p>
          <a:p>
            <a:pPr marL="0" indent="0">
              <a:buNone/>
            </a:pPr>
            <a:r>
              <a:rPr lang="en-US" altLang="ko-KR" sz="1800" dirty="0"/>
              <a:t>		</a:t>
            </a:r>
            <a:r>
              <a:rPr lang="en-US" altLang="ko-KR" sz="1800" dirty="0" err="1"/>
              <a:t>System.out.println</a:t>
            </a:r>
            <a:r>
              <a:rPr lang="en-US" altLang="ko-KR" sz="1800" dirty="0" smtClean="0"/>
              <a:t>(“########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실행</a:t>
            </a:r>
            <a:r>
              <a:rPr lang="ko-KR" altLang="en-US" sz="1800" dirty="0" err="1"/>
              <a:t>후</a:t>
            </a:r>
            <a:r>
              <a:rPr lang="ko-KR" altLang="en-US" sz="1800" dirty="0" err="1" smtClean="0"/>
              <a:t>에</a:t>
            </a:r>
            <a:r>
              <a:rPr lang="ko-KR" altLang="en-US" sz="1800" dirty="0" smtClean="0"/>
              <a:t> 보임</a:t>
            </a:r>
            <a:r>
              <a:rPr lang="en-US" altLang="ko-KR" sz="1800" dirty="0"/>
              <a:t>########</a:t>
            </a:r>
            <a:r>
              <a:rPr lang="en-US" altLang="ko-KR" sz="1800" dirty="0" smtClean="0"/>
              <a:t>");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}</a:t>
            </a:r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81483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Main()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06106"/>
            <a:ext cx="10515600" cy="4770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package k1;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import </a:t>
            </a:r>
            <a:r>
              <a:rPr lang="en-US" altLang="ko-KR" sz="1800" dirty="0" err="1"/>
              <a:t>org.springframework.context.ApplicationContext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import org.springframework.context.support.ClassPathXmlApplicationContext;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public class Main {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en-US" altLang="ko-KR" sz="1800" dirty="0" smtClean="0"/>
              <a:t>public </a:t>
            </a:r>
            <a:r>
              <a:rPr lang="en-US" altLang="ko-KR" sz="1800" dirty="0"/>
              <a:t>static void main(String[] 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) {</a:t>
            </a:r>
          </a:p>
          <a:p>
            <a:pPr marL="0" indent="0">
              <a:buNone/>
            </a:pPr>
            <a:r>
              <a:rPr lang="fr-FR" altLang="ko-KR" sz="1800" dirty="0" smtClean="0"/>
              <a:t>	ApplicationContext </a:t>
            </a:r>
            <a:r>
              <a:rPr lang="fr-FR" altLang="ko-KR" sz="1800" dirty="0"/>
              <a:t>context = new ClassPathXmlApplicationContext("beans.xml</a:t>
            </a:r>
            <a:r>
              <a:rPr lang="fr-FR" altLang="ko-KR" sz="1800" dirty="0" smtClean="0"/>
              <a:t>");</a:t>
            </a:r>
            <a:endParaRPr lang="fr-FR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ItemTarget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itemTarget</a:t>
            </a:r>
            <a:r>
              <a:rPr lang="en-US" altLang="ko-KR" sz="1800" dirty="0"/>
              <a:t> = (</a:t>
            </a:r>
            <a:r>
              <a:rPr lang="en-US" altLang="ko-KR" sz="1800" dirty="0" err="1"/>
              <a:t>ItemTarget</a:t>
            </a:r>
            <a:r>
              <a:rPr lang="en-US" altLang="ko-KR" sz="1800" dirty="0"/>
              <a:t>)</a:t>
            </a:r>
            <a:r>
              <a:rPr lang="en-US" altLang="ko-KR" sz="1800" dirty="0" err="1"/>
              <a:t>context.getBean</a:t>
            </a:r>
            <a:r>
              <a:rPr lang="en-US" altLang="ko-KR" sz="1800" dirty="0"/>
              <a:t>("</a:t>
            </a:r>
            <a:r>
              <a:rPr lang="en-US" altLang="ko-KR" sz="1800" dirty="0" err="1"/>
              <a:t>itemTarget</a:t>
            </a:r>
            <a:r>
              <a:rPr lang="en-US" altLang="ko-KR" sz="1800" dirty="0"/>
              <a:t>");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itemTarget.selectItem</a:t>
            </a:r>
            <a:r>
              <a:rPr lang="en-US" altLang="ko-KR" sz="1800" dirty="0" smtClean="0"/>
              <a:t>();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itemTarget.buyItem</a:t>
            </a:r>
            <a:r>
              <a:rPr lang="en-US" altLang="ko-KR" sz="1800" dirty="0" smtClean="0"/>
              <a:t>();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 smtClean="0"/>
              <a:t>itemTarget.buyItems</a:t>
            </a:r>
            <a:r>
              <a:rPr lang="en-US" altLang="ko-KR" sz="1800" dirty="0" smtClean="0"/>
              <a:t>();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    </a:t>
            </a:r>
            <a:r>
              <a:rPr lang="en-US" altLang="ko-KR" sz="1800" dirty="0" smtClean="0"/>
              <a:t>}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89917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출력결과</a:t>
            </a:r>
            <a:r>
              <a:rPr lang="en-US" altLang="ko-KR" dirty="0" smtClean="0"/>
              <a:t>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------------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실행전에</a:t>
            </a:r>
            <a:r>
              <a:rPr lang="ko-KR" altLang="en-US" sz="1800" dirty="0"/>
              <a:t> 보임</a:t>
            </a:r>
            <a:r>
              <a:rPr lang="en-US" altLang="ko-KR" sz="1800" dirty="0" smtClean="0"/>
              <a:t>-------------</a:t>
            </a:r>
          </a:p>
          <a:p>
            <a:pPr marL="0" indent="0">
              <a:buNone/>
            </a:pPr>
            <a:r>
              <a:rPr lang="ko-KR" altLang="en-US" sz="1800" dirty="0"/>
              <a:t>아이템 조회 </a:t>
            </a:r>
            <a:r>
              <a:rPr lang="ko-KR" altLang="en-US" sz="1800" dirty="0" smtClean="0"/>
              <a:t>화면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------------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실행전에</a:t>
            </a:r>
            <a:r>
              <a:rPr lang="ko-KR" altLang="en-US" sz="1800" dirty="0" smtClean="0"/>
              <a:t> 보임</a:t>
            </a:r>
            <a:r>
              <a:rPr lang="en-US" altLang="ko-KR" sz="1800" dirty="0" smtClean="0"/>
              <a:t>-------------</a:t>
            </a:r>
          </a:p>
          <a:p>
            <a:pPr marL="0" indent="0">
              <a:buNone/>
            </a:pPr>
            <a:r>
              <a:rPr lang="en-US" altLang="ko-KR" sz="1800" dirty="0" smtClean="0"/>
              <a:t>------------</a:t>
            </a:r>
            <a:r>
              <a:rPr lang="ko-KR" altLang="en-US" sz="1800" dirty="0" err="1"/>
              <a:t>구매전에</a:t>
            </a:r>
            <a:r>
              <a:rPr lang="ko-KR" altLang="en-US" sz="1800" dirty="0"/>
              <a:t> 확인해 주세요</a:t>
            </a:r>
            <a:r>
              <a:rPr lang="en-US" altLang="ko-KR" sz="1800" dirty="0" smtClean="0"/>
              <a:t>-------------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아이템 구매 </a:t>
            </a:r>
            <a:r>
              <a:rPr lang="ko-KR" altLang="en-US" sz="1800" dirty="0" smtClean="0"/>
              <a:t>화면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------------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실행전에</a:t>
            </a:r>
            <a:r>
              <a:rPr lang="ko-KR" altLang="en-US" sz="1800" dirty="0"/>
              <a:t> 보임</a:t>
            </a:r>
            <a:r>
              <a:rPr lang="en-US" altLang="ko-KR" sz="1800" dirty="0"/>
              <a:t>-------------</a:t>
            </a:r>
          </a:p>
          <a:p>
            <a:pPr marL="0" indent="0">
              <a:buNone/>
            </a:pPr>
            <a:r>
              <a:rPr lang="ko-KR" altLang="en-US" sz="1800" dirty="0"/>
              <a:t>대량으로 아이템 구매한 화면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88413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beanx.xml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3758" y="180837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&lt;!-- </a:t>
            </a:r>
            <a:r>
              <a:rPr lang="ko-KR" altLang="en-US" sz="1800" dirty="0" err="1"/>
              <a:t>핵심로직</a:t>
            </a:r>
            <a:r>
              <a:rPr lang="ko-KR" altLang="en-US" sz="1800" dirty="0"/>
              <a:t> </a:t>
            </a:r>
            <a:r>
              <a:rPr lang="en-US" altLang="ko-KR" sz="1800" dirty="0" err="1"/>
              <a:t>ItemTrage</a:t>
            </a:r>
            <a:r>
              <a:rPr lang="ko-KR" altLang="en-US" sz="1800" dirty="0"/>
              <a:t>을 </a:t>
            </a:r>
            <a:r>
              <a:rPr lang="en-US" altLang="ko-KR" sz="1800" dirty="0"/>
              <a:t>bean</a:t>
            </a:r>
            <a:r>
              <a:rPr lang="ko-KR" altLang="en-US" sz="1800" dirty="0"/>
              <a:t>으로 설정</a:t>
            </a:r>
            <a:r>
              <a:rPr lang="en-US" altLang="ko-KR" sz="1800" dirty="0"/>
              <a:t>--&gt;</a:t>
            </a:r>
          </a:p>
          <a:p>
            <a:pPr marL="0" indent="0">
              <a:buNone/>
            </a:pPr>
            <a:r>
              <a:rPr lang="en-US" altLang="ko-KR" sz="1800" dirty="0"/>
              <a:t>&lt;bean id="</a:t>
            </a:r>
            <a:r>
              <a:rPr lang="en-US" altLang="ko-KR" sz="1800" dirty="0" err="1"/>
              <a:t>itemTarget</a:t>
            </a:r>
            <a:r>
              <a:rPr lang="en-US" altLang="ko-KR" sz="1800" dirty="0"/>
              <a:t>" class="k1.ItemTarget"&gt;&lt;/bean&gt;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&lt;!-- </a:t>
            </a:r>
            <a:r>
              <a:rPr lang="ko-KR" altLang="en-US" sz="1800" dirty="0" err="1"/>
              <a:t>관점로직</a:t>
            </a:r>
            <a:r>
              <a:rPr lang="ko-KR" altLang="en-US" sz="1800" dirty="0"/>
              <a:t> </a:t>
            </a:r>
            <a:r>
              <a:rPr lang="en-US" altLang="ko-KR" sz="1800" dirty="0" err="1"/>
              <a:t>LoggingAdvice</a:t>
            </a:r>
            <a:r>
              <a:rPr lang="ko-KR" altLang="en-US" sz="1800" dirty="0"/>
              <a:t>를 </a:t>
            </a:r>
            <a:r>
              <a:rPr lang="en-US" altLang="ko-KR" sz="1800" dirty="0"/>
              <a:t>bean</a:t>
            </a:r>
            <a:r>
              <a:rPr lang="ko-KR" altLang="en-US" sz="1800" dirty="0"/>
              <a:t>으로 설정 </a:t>
            </a:r>
            <a:r>
              <a:rPr lang="en-US" altLang="ko-KR" sz="1800" dirty="0"/>
              <a:t>--&gt;</a:t>
            </a:r>
          </a:p>
          <a:p>
            <a:pPr marL="0" indent="0">
              <a:buNone/>
            </a:pPr>
            <a:r>
              <a:rPr lang="en-US" altLang="ko-KR" sz="1800" dirty="0"/>
              <a:t>&lt;bean id="</a:t>
            </a:r>
            <a:r>
              <a:rPr lang="en-US" altLang="ko-KR" sz="1800" dirty="0" err="1"/>
              <a:t>loggingAdvice</a:t>
            </a:r>
            <a:r>
              <a:rPr lang="en-US" altLang="ko-KR" sz="1800" dirty="0"/>
              <a:t>" class="k1.LoggingAdvice"&gt;&lt;/bean&gt;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aop:config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   &lt;</a:t>
            </a:r>
            <a:r>
              <a:rPr lang="en-US" altLang="ko-KR" sz="1800" dirty="0" err="1"/>
              <a:t>aop:aspect</a:t>
            </a:r>
            <a:r>
              <a:rPr lang="en-US" altLang="ko-KR" sz="1800" dirty="0"/>
              <a:t> ref="</a:t>
            </a:r>
            <a:r>
              <a:rPr lang="en-US" altLang="ko-KR" sz="1800" dirty="0" err="1"/>
              <a:t>loggingAdvice</a:t>
            </a:r>
            <a:r>
              <a:rPr lang="en-US" altLang="ko-KR" sz="1800" dirty="0"/>
              <a:t>"&gt;</a:t>
            </a:r>
          </a:p>
          <a:p>
            <a:pPr marL="0" indent="0">
              <a:buNone/>
            </a:pPr>
            <a:r>
              <a:rPr lang="en-US" altLang="ko-KR" sz="1800" dirty="0" smtClean="0"/>
              <a:t>          &lt;</a:t>
            </a:r>
            <a:r>
              <a:rPr lang="en-US" altLang="ko-KR" sz="1800" dirty="0" err="1"/>
              <a:t>aop:before</a:t>
            </a:r>
            <a:r>
              <a:rPr lang="en-US" altLang="ko-KR" sz="1800" dirty="0"/>
              <a:t> method="</a:t>
            </a:r>
            <a:r>
              <a:rPr lang="en-US" altLang="ko-KR" sz="1800" dirty="0" err="1"/>
              <a:t>beforeAdvice</a:t>
            </a:r>
            <a:r>
              <a:rPr lang="en-US" altLang="ko-KR" sz="1800" dirty="0"/>
              <a:t>" </a:t>
            </a:r>
            <a:r>
              <a:rPr lang="en-US" altLang="ko-KR" sz="1800" dirty="0" err="1"/>
              <a:t>pointcut</a:t>
            </a:r>
            <a:r>
              <a:rPr lang="en-US" altLang="ko-KR" sz="1800" dirty="0"/>
              <a:t>="execution(* k1.ItemTarget</a:t>
            </a:r>
            <a:r>
              <a:rPr lang="en-US" altLang="ko-KR" sz="1800" dirty="0" smtClean="0"/>
              <a:t>.*())"/&gt;</a:t>
            </a:r>
          </a:p>
          <a:p>
            <a:pPr marL="0" indent="0">
              <a:buNone/>
            </a:pPr>
            <a:r>
              <a:rPr lang="en-US" altLang="ko-KR" sz="1800" dirty="0" smtClean="0"/>
              <a:t>          &lt;</a:t>
            </a:r>
            <a:r>
              <a:rPr lang="en-US" altLang="ko-KR" sz="1800" dirty="0" err="1"/>
              <a:t>aop:before</a:t>
            </a:r>
            <a:r>
              <a:rPr lang="en-US" altLang="ko-KR" sz="1800" dirty="0"/>
              <a:t> method="</a:t>
            </a:r>
            <a:r>
              <a:rPr lang="en-US" altLang="ko-KR" sz="1800" dirty="0" smtClean="0"/>
              <a:t>beforeAdvice2" </a:t>
            </a:r>
            <a:r>
              <a:rPr lang="en-US" altLang="ko-KR" sz="1800" dirty="0" err="1"/>
              <a:t>pointcut</a:t>
            </a:r>
            <a:r>
              <a:rPr lang="en-US" altLang="ko-KR" sz="1800" dirty="0"/>
              <a:t>="execution(* </a:t>
            </a:r>
            <a:r>
              <a:rPr lang="en-US" altLang="ko-KR" sz="1800" dirty="0" smtClean="0"/>
              <a:t>k1.ItemTarget.buyItem(..))"/&gt;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&lt;</a:t>
            </a:r>
            <a:r>
              <a:rPr lang="en-US" altLang="ko-KR" sz="1800" dirty="0" err="1" smtClean="0"/>
              <a:t>aop:after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method</a:t>
            </a:r>
            <a:r>
              <a:rPr lang="en-US" altLang="ko-KR" sz="1800" dirty="0" smtClean="0"/>
              <a:t>=“</a:t>
            </a:r>
            <a:r>
              <a:rPr lang="en-US" altLang="ko-KR" sz="1800" dirty="0" err="1" smtClean="0"/>
              <a:t>afterAdvice</a:t>
            </a:r>
            <a:r>
              <a:rPr lang="en-US" altLang="ko-KR" sz="1800" dirty="0" smtClean="0"/>
              <a:t>" </a:t>
            </a:r>
            <a:r>
              <a:rPr lang="en-US" altLang="ko-KR" sz="1800" dirty="0" err="1"/>
              <a:t>pointcut</a:t>
            </a:r>
            <a:r>
              <a:rPr lang="en-US" altLang="ko-KR" sz="1800" dirty="0"/>
              <a:t>="execution(* </a:t>
            </a:r>
            <a:r>
              <a:rPr lang="en-US" altLang="ko-KR" sz="1800" dirty="0" smtClean="0"/>
              <a:t>k1.ItemTarget.buy*())"/&gt;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 </a:t>
            </a:r>
            <a:r>
              <a:rPr lang="en-US" altLang="ko-KR" sz="1800" dirty="0" smtClean="0"/>
              <a:t>&lt;/</a:t>
            </a:r>
            <a:r>
              <a:rPr lang="en-US" altLang="ko-KR" sz="1800" dirty="0" err="1"/>
              <a:t>aop:aspect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&lt;/</a:t>
            </a:r>
            <a:r>
              <a:rPr lang="en-US" altLang="ko-KR" sz="1800" dirty="0" err="1"/>
              <a:t>aop:config</a:t>
            </a:r>
            <a:r>
              <a:rPr lang="en-US" altLang="ko-KR" sz="1800" dirty="0"/>
              <a:t>&gt;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691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출력결과</a:t>
            </a:r>
            <a:r>
              <a:rPr lang="en-US" altLang="ko-KR" dirty="0" smtClean="0"/>
              <a:t>4]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469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------------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실행전에</a:t>
            </a:r>
            <a:r>
              <a:rPr lang="ko-KR" altLang="en-US" sz="1800" dirty="0"/>
              <a:t> 보임</a:t>
            </a:r>
            <a:r>
              <a:rPr lang="en-US" altLang="ko-KR" sz="1800" dirty="0" smtClean="0"/>
              <a:t>-------------</a:t>
            </a:r>
          </a:p>
          <a:p>
            <a:pPr marL="0" indent="0">
              <a:buNone/>
            </a:pPr>
            <a:r>
              <a:rPr lang="ko-KR" altLang="en-US" sz="1800" dirty="0"/>
              <a:t>아이템 조회 </a:t>
            </a:r>
            <a:r>
              <a:rPr lang="ko-KR" altLang="en-US" sz="1800" dirty="0" smtClean="0"/>
              <a:t>화면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------------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실행전에</a:t>
            </a:r>
            <a:r>
              <a:rPr lang="ko-KR" altLang="en-US" sz="1800" dirty="0" smtClean="0"/>
              <a:t> 보임</a:t>
            </a:r>
            <a:r>
              <a:rPr lang="en-US" altLang="ko-KR" sz="1800" dirty="0" smtClean="0"/>
              <a:t>-------------</a:t>
            </a:r>
          </a:p>
          <a:p>
            <a:pPr marL="0" indent="0">
              <a:buNone/>
            </a:pPr>
            <a:r>
              <a:rPr lang="en-US" altLang="ko-KR" sz="1800" dirty="0" smtClean="0"/>
              <a:t>------------</a:t>
            </a:r>
            <a:r>
              <a:rPr lang="ko-KR" altLang="en-US" sz="1800" dirty="0" err="1"/>
              <a:t>구매전에</a:t>
            </a:r>
            <a:r>
              <a:rPr lang="ko-KR" altLang="en-US" sz="1800" dirty="0"/>
              <a:t> 확인해 주세요</a:t>
            </a:r>
            <a:r>
              <a:rPr lang="en-US" altLang="ko-KR" sz="1800" dirty="0" smtClean="0"/>
              <a:t>-------------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아이템 구매 </a:t>
            </a:r>
            <a:r>
              <a:rPr lang="ko-KR" altLang="en-US" sz="1800" dirty="0" smtClean="0"/>
              <a:t>화면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########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실행후에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보임</a:t>
            </a:r>
            <a:r>
              <a:rPr lang="en-US" altLang="ko-KR" sz="1800" dirty="0" smtClean="0"/>
              <a:t>########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------------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실행전에</a:t>
            </a:r>
            <a:r>
              <a:rPr lang="ko-KR" altLang="en-US" sz="1800" dirty="0"/>
              <a:t> 보임</a:t>
            </a:r>
            <a:r>
              <a:rPr lang="en-US" altLang="ko-KR" sz="1800" dirty="0"/>
              <a:t>-------------</a:t>
            </a:r>
          </a:p>
          <a:p>
            <a:pPr marL="0" indent="0">
              <a:buNone/>
            </a:pPr>
            <a:r>
              <a:rPr lang="ko-KR" altLang="en-US" sz="1800" dirty="0" smtClean="0"/>
              <a:t>대량으로 아이템 구매한 화면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########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실행후에</a:t>
            </a:r>
            <a:r>
              <a:rPr lang="ko-KR" altLang="en-US" sz="1800" dirty="0"/>
              <a:t> 보임</a:t>
            </a:r>
            <a:r>
              <a:rPr lang="en-US" altLang="ko-KR" sz="1800" dirty="0"/>
              <a:t>########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06720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두번째 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 클래스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public class </a:t>
            </a:r>
            <a:r>
              <a:rPr lang="en-US" altLang="ko-KR" sz="2400" dirty="0" err="1" smtClean="0"/>
              <a:t>KimsTarget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public void </a:t>
            </a:r>
            <a:r>
              <a:rPr lang="en-US" altLang="ko-KR" sz="2400" dirty="0" err="1" smtClean="0"/>
              <a:t>buyKims</a:t>
            </a:r>
            <a:r>
              <a:rPr lang="en-US" altLang="ko-KR" sz="2400" dirty="0" smtClean="0"/>
              <a:t>() </a:t>
            </a: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System.out.println</a:t>
            </a:r>
            <a:r>
              <a:rPr lang="en-US" altLang="ko-KR" sz="2400" dirty="0" smtClean="0"/>
              <a:t>(“KIM  </a:t>
            </a:r>
            <a:r>
              <a:rPr lang="ko-KR" altLang="en-US" sz="2400" dirty="0" smtClean="0"/>
              <a:t>상품 구매 </a:t>
            </a:r>
            <a:r>
              <a:rPr lang="ko-KR" altLang="en-US" sz="2400" dirty="0"/>
              <a:t>화면</a:t>
            </a:r>
            <a:r>
              <a:rPr lang="en-US" altLang="ko-KR" sz="2400" dirty="0"/>
              <a:t>");</a:t>
            </a:r>
          </a:p>
          <a:p>
            <a:pPr marL="0" indent="0">
              <a:buNone/>
            </a:pPr>
            <a:r>
              <a:rPr lang="en-US" altLang="ko-KR" sz="2400" dirty="0"/>
              <a:t>	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4307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beanx.xml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3758" y="180837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/>
              <a:t>&lt;!-- </a:t>
            </a:r>
            <a:r>
              <a:rPr lang="ko-KR" altLang="en-US" sz="1800" dirty="0" err="1"/>
              <a:t>핵심로직</a:t>
            </a:r>
            <a:r>
              <a:rPr lang="ko-KR" altLang="en-US" sz="1800" dirty="0"/>
              <a:t> </a:t>
            </a:r>
            <a:r>
              <a:rPr lang="en-US" altLang="ko-KR" sz="1800" dirty="0" err="1"/>
              <a:t>ItemTrage</a:t>
            </a:r>
            <a:r>
              <a:rPr lang="ko-KR" altLang="en-US" sz="1800" dirty="0"/>
              <a:t>을 </a:t>
            </a:r>
            <a:r>
              <a:rPr lang="en-US" altLang="ko-KR" sz="1800" dirty="0"/>
              <a:t>bean</a:t>
            </a:r>
            <a:r>
              <a:rPr lang="ko-KR" altLang="en-US" sz="1800" dirty="0"/>
              <a:t>으로 설정</a:t>
            </a:r>
            <a:r>
              <a:rPr lang="en-US" altLang="ko-KR" sz="1800" dirty="0"/>
              <a:t>--&gt;</a:t>
            </a:r>
          </a:p>
          <a:p>
            <a:pPr marL="0" indent="0">
              <a:buNone/>
            </a:pPr>
            <a:r>
              <a:rPr lang="en-US" altLang="ko-KR" sz="1800" dirty="0"/>
              <a:t>&lt;bean id="</a:t>
            </a:r>
            <a:r>
              <a:rPr lang="en-US" altLang="ko-KR" sz="1800" dirty="0" err="1"/>
              <a:t>itemTarget</a:t>
            </a:r>
            <a:r>
              <a:rPr lang="en-US" altLang="ko-KR" sz="1800" dirty="0"/>
              <a:t>" class="k1.ItemTarget"&gt;&lt;/bean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&lt;bean id</a:t>
            </a:r>
            <a:r>
              <a:rPr lang="en-US" altLang="ko-KR" sz="1800" dirty="0" smtClean="0"/>
              <a:t>=“</a:t>
            </a:r>
            <a:r>
              <a:rPr lang="en-US" altLang="ko-KR" sz="1800" dirty="0" err="1" smtClean="0"/>
              <a:t>kimsTarget</a:t>
            </a:r>
            <a:r>
              <a:rPr lang="en-US" altLang="ko-KR" sz="1800" dirty="0" smtClean="0"/>
              <a:t>" </a:t>
            </a:r>
            <a:r>
              <a:rPr lang="en-US" altLang="ko-KR" sz="1800" dirty="0"/>
              <a:t>class="</a:t>
            </a:r>
            <a:r>
              <a:rPr lang="en-US" altLang="ko-KR" sz="1800" dirty="0" smtClean="0"/>
              <a:t>k1.KimsTarget"&gt;&lt;/</a:t>
            </a:r>
            <a:r>
              <a:rPr lang="en-US" altLang="ko-KR" sz="1800" dirty="0"/>
              <a:t>bean&gt;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&lt;!-- </a:t>
            </a:r>
            <a:r>
              <a:rPr lang="ko-KR" altLang="en-US" sz="1800" dirty="0" err="1"/>
              <a:t>관점로직</a:t>
            </a:r>
            <a:r>
              <a:rPr lang="ko-KR" altLang="en-US" sz="1800" dirty="0"/>
              <a:t> </a:t>
            </a:r>
            <a:r>
              <a:rPr lang="en-US" altLang="ko-KR" sz="1800" dirty="0" err="1"/>
              <a:t>LoggingAdvice</a:t>
            </a:r>
            <a:r>
              <a:rPr lang="ko-KR" altLang="en-US" sz="1800" dirty="0"/>
              <a:t>를 </a:t>
            </a:r>
            <a:r>
              <a:rPr lang="en-US" altLang="ko-KR" sz="1800" dirty="0"/>
              <a:t>bean</a:t>
            </a:r>
            <a:r>
              <a:rPr lang="ko-KR" altLang="en-US" sz="1800" dirty="0"/>
              <a:t>으로 설정 </a:t>
            </a:r>
            <a:r>
              <a:rPr lang="en-US" altLang="ko-KR" sz="1800" dirty="0"/>
              <a:t>--&gt;</a:t>
            </a:r>
          </a:p>
          <a:p>
            <a:pPr marL="0" indent="0">
              <a:buNone/>
            </a:pPr>
            <a:r>
              <a:rPr lang="en-US" altLang="ko-KR" sz="1800" dirty="0"/>
              <a:t>&lt;bean id="</a:t>
            </a:r>
            <a:r>
              <a:rPr lang="en-US" altLang="ko-KR" sz="1800" dirty="0" err="1"/>
              <a:t>loggingAdvice</a:t>
            </a:r>
            <a:r>
              <a:rPr lang="en-US" altLang="ko-KR" sz="1800" dirty="0"/>
              <a:t>" class="k1.LoggingAdvice"&gt;&lt;/bean&gt;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aop:config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   &lt;</a:t>
            </a:r>
            <a:r>
              <a:rPr lang="en-US" altLang="ko-KR" sz="1800" dirty="0" err="1"/>
              <a:t>aop:aspect</a:t>
            </a:r>
            <a:r>
              <a:rPr lang="en-US" altLang="ko-KR" sz="1800" dirty="0"/>
              <a:t> ref="</a:t>
            </a:r>
            <a:r>
              <a:rPr lang="en-US" altLang="ko-KR" sz="1800" dirty="0" err="1"/>
              <a:t>loggingAdvice</a:t>
            </a:r>
            <a:r>
              <a:rPr lang="en-US" altLang="ko-KR" sz="1800" dirty="0"/>
              <a:t>"&gt;</a:t>
            </a:r>
          </a:p>
          <a:p>
            <a:pPr marL="0" indent="0">
              <a:buNone/>
            </a:pPr>
            <a:r>
              <a:rPr lang="en-US" altLang="ko-KR" sz="1800" dirty="0" smtClean="0"/>
              <a:t>          &lt;</a:t>
            </a:r>
            <a:r>
              <a:rPr lang="en-US" altLang="ko-KR" sz="1800" dirty="0" err="1"/>
              <a:t>aop:before</a:t>
            </a:r>
            <a:r>
              <a:rPr lang="en-US" altLang="ko-KR" sz="1800" dirty="0"/>
              <a:t> method="</a:t>
            </a:r>
            <a:r>
              <a:rPr lang="en-US" altLang="ko-KR" sz="1800" dirty="0" err="1"/>
              <a:t>beforeAdvice</a:t>
            </a:r>
            <a:r>
              <a:rPr lang="en-US" altLang="ko-KR" sz="1800" dirty="0"/>
              <a:t>" </a:t>
            </a:r>
            <a:r>
              <a:rPr lang="en-US" altLang="ko-KR" sz="1800" dirty="0" err="1"/>
              <a:t>pointcut</a:t>
            </a:r>
            <a:r>
              <a:rPr lang="en-US" altLang="ko-KR" sz="1800" dirty="0"/>
              <a:t>="execution(* k1.ItemTarget</a:t>
            </a:r>
            <a:r>
              <a:rPr lang="en-US" altLang="ko-KR" sz="1800" dirty="0" smtClean="0"/>
              <a:t>.*())"/&gt;</a:t>
            </a:r>
          </a:p>
          <a:p>
            <a:pPr marL="0" indent="0">
              <a:buNone/>
            </a:pPr>
            <a:r>
              <a:rPr lang="en-US" altLang="ko-KR" sz="1800" dirty="0" smtClean="0"/>
              <a:t>          &lt;</a:t>
            </a:r>
            <a:r>
              <a:rPr lang="en-US" altLang="ko-KR" sz="1800" dirty="0" err="1"/>
              <a:t>aop:before</a:t>
            </a:r>
            <a:r>
              <a:rPr lang="en-US" altLang="ko-KR" sz="1800" dirty="0"/>
              <a:t> method="</a:t>
            </a:r>
            <a:r>
              <a:rPr lang="en-US" altLang="ko-KR" sz="1800" dirty="0" smtClean="0"/>
              <a:t>beforeAdvice2" </a:t>
            </a:r>
            <a:r>
              <a:rPr lang="en-US" altLang="ko-KR" sz="1800" dirty="0" err="1"/>
              <a:t>pointcut</a:t>
            </a:r>
            <a:r>
              <a:rPr lang="en-US" altLang="ko-KR" sz="1800" dirty="0"/>
              <a:t>="execution(* </a:t>
            </a:r>
            <a:r>
              <a:rPr lang="en-US" altLang="ko-KR" sz="1800" dirty="0" smtClean="0"/>
              <a:t>k1.ItemTarget.buyItem())"/&gt;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&lt;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aop:after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/>
              <a:t>method</a:t>
            </a:r>
            <a:r>
              <a:rPr lang="en-US" altLang="ko-KR" sz="1800" dirty="0" smtClean="0"/>
              <a:t>=“</a:t>
            </a:r>
            <a:r>
              <a:rPr lang="en-US" altLang="ko-KR" sz="1800" dirty="0" err="1" smtClean="0"/>
              <a:t>afterAdvice</a:t>
            </a:r>
            <a:r>
              <a:rPr lang="en-US" altLang="ko-KR" sz="1800" dirty="0" smtClean="0"/>
              <a:t>" </a:t>
            </a:r>
            <a:r>
              <a:rPr lang="en-US" altLang="ko-KR" sz="1800" dirty="0" err="1"/>
              <a:t>pointcut</a:t>
            </a:r>
            <a:r>
              <a:rPr lang="en-US" altLang="ko-KR" sz="1800" dirty="0"/>
              <a:t>="execution</a:t>
            </a:r>
            <a:r>
              <a:rPr lang="en-US" altLang="ko-KR" sz="1800" b="1" dirty="0">
                <a:solidFill>
                  <a:srgbClr val="FF0000"/>
                </a:solidFill>
              </a:rPr>
              <a:t>(*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k1.*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Target.buy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*(..))"/&gt;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/>
              <a:t>   </a:t>
            </a:r>
            <a:r>
              <a:rPr lang="en-US" altLang="ko-KR" sz="1800" dirty="0" smtClean="0"/>
              <a:t>&lt;/</a:t>
            </a:r>
            <a:r>
              <a:rPr lang="en-US" altLang="ko-KR" sz="1800" dirty="0" err="1"/>
              <a:t>aop:aspect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&lt;/</a:t>
            </a:r>
            <a:r>
              <a:rPr lang="en-US" altLang="ko-KR" sz="1800" dirty="0" err="1"/>
              <a:t>aop:config</a:t>
            </a:r>
            <a:r>
              <a:rPr lang="en-US" altLang="ko-KR" sz="1800" dirty="0"/>
              <a:t>&gt;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2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Main()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06106"/>
            <a:ext cx="10515600" cy="4770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package k1</a:t>
            </a:r>
            <a:r>
              <a:rPr lang="en-US" altLang="ko-KR" sz="1800" dirty="0" smtClean="0"/>
              <a:t>;</a:t>
            </a:r>
          </a:p>
          <a:p>
            <a:pPr marL="0" indent="0">
              <a:buNone/>
            </a:pPr>
            <a:r>
              <a:rPr lang="en-US" altLang="ko-KR" sz="1800" dirty="0" smtClean="0"/>
              <a:t>..</a:t>
            </a:r>
            <a:r>
              <a:rPr lang="ko-KR" altLang="en-US" sz="1800" dirty="0" smtClean="0"/>
              <a:t>생략</a:t>
            </a:r>
            <a:r>
              <a:rPr lang="en-US" altLang="ko-KR" sz="1800" dirty="0" smtClean="0"/>
              <a:t>..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public </a:t>
            </a:r>
            <a:r>
              <a:rPr lang="en-US" altLang="ko-KR" sz="1800" dirty="0"/>
              <a:t>class Main {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en-US" altLang="ko-KR" sz="1800" dirty="0" smtClean="0"/>
              <a:t>public </a:t>
            </a:r>
            <a:r>
              <a:rPr lang="en-US" altLang="ko-KR" sz="1800" dirty="0"/>
              <a:t>static void main(String[] 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) {</a:t>
            </a:r>
          </a:p>
          <a:p>
            <a:pPr marL="0" indent="0">
              <a:buNone/>
            </a:pPr>
            <a:r>
              <a:rPr lang="fr-FR" altLang="ko-KR" sz="1800" dirty="0" smtClean="0"/>
              <a:t>	ApplicationContext </a:t>
            </a:r>
            <a:r>
              <a:rPr lang="fr-FR" altLang="ko-KR" sz="1800" dirty="0"/>
              <a:t>context = new ClassPathXmlApplicationContext("beans.xml</a:t>
            </a:r>
            <a:r>
              <a:rPr lang="fr-FR" altLang="ko-KR" sz="1800" dirty="0" smtClean="0"/>
              <a:t>");</a:t>
            </a:r>
            <a:endParaRPr lang="fr-FR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ItemTarget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itemTarget</a:t>
            </a:r>
            <a:r>
              <a:rPr lang="en-US" altLang="ko-KR" sz="1800" dirty="0"/>
              <a:t> = (</a:t>
            </a:r>
            <a:r>
              <a:rPr lang="en-US" altLang="ko-KR" sz="1800" dirty="0" err="1"/>
              <a:t>ItemTarget</a:t>
            </a:r>
            <a:r>
              <a:rPr lang="en-US" altLang="ko-KR" sz="1800" dirty="0"/>
              <a:t>)</a:t>
            </a:r>
            <a:r>
              <a:rPr lang="en-US" altLang="ko-KR" sz="1800" dirty="0" err="1"/>
              <a:t>context.getBean</a:t>
            </a:r>
            <a:r>
              <a:rPr lang="en-US" altLang="ko-KR" sz="1800" dirty="0"/>
              <a:t>("</a:t>
            </a:r>
            <a:r>
              <a:rPr lang="en-US" altLang="ko-KR" sz="1800" dirty="0" err="1"/>
              <a:t>itemTarget</a:t>
            </a:r>
            <a:r>
              <a:rPr lang="en-US" altLang="ko-KR" sz="1800" dirty="0"/>
              <a:t>");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itemTarget.selectItem</a:t>
            </a:r>
            <a:r>
              <a:rPr lang="en-US" altLang="ko-KR" sz="1800" dirty="0" smtClean="0"/>
              <a:t>();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itemTarget.buyItem</a:t>
            </a:r>
            <a:r>
              <a:rPr lang="en-US" altLang="ko-KR" sz="1800" dirty="0" smtClean="0"/>
              <a:t>(); 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 smtClean="0"/>
              <a:t>itemTarget.buyItems</a:t>
            </a:r>
            <a:r>
              <a:rPr lang="en-US" altLang="ko-KR" sz="1800" dirty="0" smtClean="0"/>
              <a:t>();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 smtClean="0"/>
              <a:t>KimsTarget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kimsTarget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</a:t>
            </a:r>
            <a:r>
              <a:rPr lang="en-US" altLang="ko-KR" sz="1800" dirty="0" smtClean="0"/>
              <a:t>(</a:t>
            </a:r>
            <a:r>
              <a:rPr lang="en-US" altLang="ko-KR" sz="1800" dirty="0" err="1"/>
              <a:t>Kims</a:t>
            </a:r>
            <a:r>
              <a:rPr lang="en-US" altLang="ko-KR" sz="1800" dirty="0" err="1" smtClean="0"/>
              <a:t>Target</a:t>
            </a:r>
            <a:r>
              <a:rPr lang="en-US" altLang="ko-KR" sz="1800" dirty="0" smtClean="0"/>
              <a:t>)</a:t>
            </a:r>
            <a:r>
              <a:rPr lang="en-US" altLang="ko-KR" sz="1800" dirty="0" err="1" smtClean="0"/>
              <a:t>context.getBean</a:t>
            </a:r>
            <a:r>
              <a:rPr lang="en-US" altLang="ko-KR" sz="1800" dirty="0" smtClean="0"/>
              <a:t>(“</a:t>
            </a:r>
            <a:r>
              <a:rPr lang="en-US" altLang="ko-KR" sz="1800" dirty="0" err="1" smtClean="0"/>
              <a:t>kimsTarget</a:t>
            </a:r>
            <a:r>
              <a:rPr lang="en-US" altLang="ko-KR" sz="1800" dirty="0"/>
              <a:t>");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 smtClean="0"/>
              <a:t>kimsTarget.buyKims</a:t>
            </a:r>
            <a:r>
              <a:rPr lang="en-US" altLang="ko-KR" sz="1800" dirty="0" smtClean="0"/>
              <a:t>();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    </a:t>
            </a:r>
            <a:r>
              <a:rPr lang="en-US" altLang="ko-KR" sz="1800" dirty="0" smtClean="0"/>
              <a:t>}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49861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출력결과</a:t>
            </a:r>
            <a:r>
              <a:rPr lang="en-US" altLang="ko-KR" dirty="0" smtClean="0"/>
              <a:t>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469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 smtClean="0"/>
              <a:t>------------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실행전에</a:t>
            </a:r>
            <a:r>
              <a:rPr lang="ko-KR" altLang="en-US" sz="1800" dirty="0"/>
              <a:t> 보임</a:t>
            </a:r>
            <a:r>
              <a:rPr lang="en-US" altLang="ko-KR" sz="1800" dirty="0" smtClean="0"/>
              <a:t>-------------</a:t>
            </a:r>
          </a:p>
          <a:p>
            <a:pPr marL="0" indent="0">
              <a:buNone/>
            </a:pPr>
            <a:r>
              <a:rPr lang="ko-KR" altLang="en-US" sz="1800" dirty="0"/>
              <a:t>아이템 조회 </a:t>
            </a:r>
            <a:r>
              <a:rPr lang="ko-KR" altLang="en-US" sz="1800" dirty="0" smtClean="0"/>
              <a:t>화면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------------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실행전에</a:t>
            </a:r>
            <a:r>
              <a:rPr lang="ko-KR" altLang="en-US" sz="1800" dirty="0" smtClean="0"/>
              <a:t> 보임</a:t>
            </a:r>
            <a:r>
              <a:rPr lang="en-US" altLang="ko-KR" sz="1800" dirty="0" smtClean="0"/>
              <a:t>-------------</a:t>
            </a:r>
          </a:p>
          <a:p>
            <a:pPr marL="0" indent="0">
              <a:buNone/>
            </a:pPr>
            <a:r>
              <a:rPr lang="en-US" altLang="ko-KR" sz="1800" dirty="0" smtClean="0"/>
              <a:t>------------</a:t>
            </a:r>
            <a:r>
              <a:rPr lang="ko-KR" altLang="en-US" sz="1800" dirty="0" err="1"/>
              <a:t>구매전에</a:t>
            </a:r>
            <a:r>
              <a:rPr lang="ko-KR" altLang="en-US" sz="1800" dirty="0"/>
              <a:t> 확인해 주세요</a:t>
            </a:r>
            <a:r>
              <a:rPr lang="en-US" altLang="ko-KR" sz="1800" dirty="0" smtClean="0"/>
              <a:t>-------------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아이템 구매 </a:t>
            </a:r>
            <a:r>
              <a:rPr lang="ko-KR" altLang="en-US" sz="1800" dirty="0" smtClean="0"/>
              <a:t>화면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########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실행후에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보임</a:t>
            </a:r>
            <a:r>
              <a:rPr lang="en-US" altLang="ko-KR" sz="1800" dirty="0" smtClean="0"/>
              <a:t>########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------------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실행전에</a:t>
            </a:r>
            <a:r>
              <a:rPr lang="ko-KR" altLang="en-US" sz="1800" dirty="0"/>
              <a:t> 보임</a:t>
            </a:r>
            <a:r>
              <a:rPr lang="en-US" altLang="ko-KR" sz="1800" dirty="0"/>
              <a:t>-------------</a:t>
            </a:r>
          </a:p>
          <a:p>
            <a:pPr marL="0" indent="0">
              <a:buNone/>
            </a:pPr>
            <a:r>
              <a:rPr lang="ko-KR" altLang="en-US" sz="1800" dirty="0" smtClean="0"/>
              <a:t>대량으로 아이템 구매한 화면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########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실행후에</a:t>
            </a:r>
            <a:r>
              <a:rPr lang="ko-KR" altLang="en-US" sz="1800" dirty="0"/>
              <a:t> 보임</a:t>
            </a:r>
            <a:r>
              <a:rPr lang="en-US" altLang="ko-KR" sz="1800" dirty="0"/>
              <a:t>########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KIM  </a:t>
            </a:r>
            <a:r>
              <a:rPr lang="ko-KR" altLang="en-US" sz="1800" dirty="0"/>
              <a:t>상품 구매 화면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########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실행후에</a:t>
            </a:r>
            <a:r>
              <a:rPr lang="ko-KR" altLang="en-US" sz="1800" dirty="0"/>
              <a:t> 보임</a:t>
            </a:r>
            <a:r>
              <a:rPr lang="en-US" altLang="ko-KR" sz="1800" dirty="0"/>
              <a:t>########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8419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AOP</a:t>
            </a:r>
            <a:r>
              <a:rPr lang="ko-KR" altLang="en-US" dirty="0" smtClean="0"/>
              <a:t>핵심 개념과 용어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960" y="1690688"/>
            <a:ext cx="6408997" cy="2444188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6516285" y="3491654"/>
            <a:ext cx="4575048" cy="2877312"/>
            <a:chOff x="4123113" y="4569243"/>
            <a:chExt cx="3874185" cy="17089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843" y="4569243"/>
              <a:ext cx="3810455" cy="163205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23113" y="6016629"/>
              <a:ext cx="80633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5599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[</a:t>
            </a:r>
            <a:r>
              <a:rPr lang="ko-KR" altLang="en-US" sz="4000" dirty="0" smtClean="0"/>
              <a:t>관점</a:t>
            </a:r>
            <a:r>
              <a:rPr lang="en-US" altLang="ko-KR" sz="4000" dirty="0" smtClean="0"/>
              <a:t>]</a:t>
            </a:r>
            <a:r>
              <a:rPr lang="ko-KR" altLang="en-US" sz="4000" dirty="0" smtClean="0"/>
              <a:t>로깅을 </a:t>
            </a:r>
            <a:r>
              <a:rPr lang="ko-KR" altLang="en-US" sz="4000" dirty="0" smtClean="0"/>
              <a:t>처리할 </a:t>
            </a:r>
            <a:r>
              <a:rPr lang="ko-KR" altLang="en-US" sz="4000" dirty="0" smtClean="0"/>
              <a:t>클래스에</a:t>
            </a:r>
            <a:r>
              <a:rPr lang="en-US" altLang="ko-KR" sz="4000" dirty="0" smtClean="0"/>
              <a:t> </a:t>
            </a:r>
            <a:r>
              <a:rPr lang="ko-KR" altLang="en-US" sz="4000" dirty="0" err="1" smtClean="0"/>
              <a:t>메소드</a:t>
            </a:r>
            <a:r>
              <a:rPr lang="ko-KR" altLang="en-US" sz="4000" dirty="0" smtClean="0"/>
              <a:t> </a:t>
            </a:r>
            <a:r>
              <a:rPr lang="ko-KR" altLang="en-US" sz="4000" dirty="0" smtClean="0"/>
              <a:t>추가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9401"/>
            <a:ext cx="10515600" cy="4749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LoggingAdvice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 smtClean="0"/>
              <a:t>	public 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beforeAdvice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("------------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실행전에</a:t>
            </a:r>
            <a:r>
              <a:rPr lang="ko-KR" altLang="en-US" sz="1400" dirty="0"/>
              <a:t> 보임</a:t>
            </a:r>
            <a:r>
              <a:rPr lang="en-US" altLang="ko-KR" sz="1400" dirty="0" smtClean="0"/>
              <a:t>-------------"); }</a:t>
            </a:r>
          </a:p>
          <a:p>
            <a:pPr marL="0" indent="0">
              <a:buNone/>
            </a:pPr>
            <a:r>
              <a:rPr lang="en-US" altLang="ko-KR" sz="1400" dirty="0"/>
              <a:t>	public void </a:t>
            </a:r>
            <a:r>
              <a:rPr lang="en-US" altLang="ko-KR" sz="1400" dirty="0" smtClean="0"/>
              <a:t>beforeAdvice2() {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("------------</a:t>
            </a:r>
            <a:r>
              <a:rPr lang="ko-KR" altLang="en-US" sz="1400" dirty="0" err="1" smtClean="0"/>
              <a:t>구매전에</a:t>
            </a:r>
            <a:r>
              <a:rPr lang="ko-KR" altLang="en-US" sz="1400" dirty="0" smtClean="0"/>
              <a:t> 확인해 주세요</a:t>
            </a:r>
            <a:r>
              <a:rPr lang="en-US" altLang="ko-KR" sz="1400" dirty="0" smtClean="0"/>
              <a:t>-------------"); }</a:t>
            </a:r>
          </a:p>
          <a:p>
            <a:pPr marL="0" indent="0"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/>
              <a:t>public void </a:t>
            </a:r>
            <a:r>
              <a:rPr lang="en-US" altLang="ko-KR" sz="1400" dirty="0" err="1" smtClean="0"/>
              <a:t>afterAdvice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(“########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실행</a:t>
            </a:r>
            <a:r>
              <a:rPr lang="ko-KR" altLang="en-US" sz="1400" dirty="0" err="1"/>
              <a:t>후</a:t>
            </a:r>
            <a:r>
              <a:rPr lang="ko-KR" altLang="en-US" sz="1400" dirty="0" err="1" smtClean="0"/>
              <a:t>에</a:t>
            </a:r>
            <a:r>
              <a:rPr lang="ko-KR" altLang="en-US" sz="1400" dirty="0" smtClean="0"/>
              <a:t> 보임</a:t>
            </a:r>
            <a:r>
              <a:rPr lang="en-US" altLang="ko-KR" sz="1400" dirty="0" smtClean="0"/>
              <a:t>########"); }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600" b="1" dirty="0"/>
              <a:t>public void </a:t>
            </a:r>
            <a:r>
              <a:rPr lang="en-US" altLang="ko-KR" sz="1600" b="1" dirty="0" err="1" smtClean="0"/>
              <a:t>aroundAdvice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ProceedingJoinPoint</a:t>
            </a:r>
            <a:r>
              <a:rPr lang="en-US" altLang="ko-KR" sz="1600" b="1" dirty="0" smtClean="0"/>
              <a:t>  </a:t>
            </a:r>
            <a:r>
              <a:rPr lang="en-US" altLang="ko-KR" sz="1600" b="1" dirty="0" err="1" smtClean="0"/>
              <a:t>joinPoint</a:t>
            </a:r>
            <a:r>
              <a:rPr lang="en-US" altLang="ko-KR" sz="1600" b="1" dirty="0" smtClean="0"/>
              <a:t>) throws </a:t>
            </a:r>
            <a:r>
              <a:rPr lang="en-US" altLang="ko-KR" sz="1600" b="1" dirty="0" err="1" smtClean="0"/>
              <a:t>Throwable</a:t>
            </a:r>
            <a:r>
              <a:rPr lang="en-US" altLang="ko-KR" sz="1600" b="1" dirty="0" smtClean="0"/>
              <a:t>{</a:t>
            </a:r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//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추가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로직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	Signature method = </a:t>
            </a:r>
            <a:r>
              <a:rPr lang="en-US" altLang="ko-KR" sz="1600" b="1" dirty="0" err="1" smtClean="0"/>
              <a:t>joinPoint.getSignature</a:t>
            </a:r>
            <a:r>
              <a:rPr lang="en-US" altLang="ko-KR" sz="1600" b="1" dirty="0" smtClean="0"/>
              <a:t>();</a:t>
            </a:r>
          </a:p>
          <a:p>
            <a:pPr marL="0" indent="0">
              <a:buNone/>
            </a:pPr>
            <a:r>
              <a:rPr lang="en-US" altLang="ko-KR" sz="1600" b="1" dirty="0" smtClean="0"/>
              <a:t>  	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    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(“</a:t>
            </a:r>
            <a:r>
              <a:rPr lang="ko-KR" altLang="en-US" sz="1600" b="1" dirty="0" smtClean="0"/>
              <a:t>실행한 </a:t>
            </a:r>
            <a:r>
              <a:rPr lang="ko-KR" altLang="en-US" sz="1600" b="1" dirty="0" err="1" smtClean="0"/>
              <a:t>메소드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 “ + </a:t>
            </a:r>
            <a:r>
              <a:rPr lang="en-US" altLang="ko-KR" sz="1600" b="1" dirty="0" err="1" smtClean="0"/>
              <a:t>method.getName</a:t>
            </a:r>
            <a:r>
              <a:rPr lang="en-US" altLang="ko-KR" sz="1600" b="1" dirty="0" smtClean="0"/>
              <a:t>()); </a:t>
            </a:r>
          </a:p>
          <a:p>
            <a:pPr marL="0" indent="0">
              <a:buNone/>
            </a:pPr>
            <a:endParaRPr lang="en-US" altLang="ko-KR" sz="1600" b="1" dirty="0" smtClean="0"/>
          </a:p>
          <a:p>
            <a:pPr marL="0" indent="0"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//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실행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600" b="1" dirty="0"/>
              <a:t>		</a:t>
            </a:r>
            <a:r>
              <a:rPr lang="en-US" altLang="ko-KR" sz="1600" b="1" dirty="0" err="1" smtClean="0"/>
              <a:t>joinPoint.proceed</a:t>
            </a:r>
            <a:r>
              <a:rPr lang="en-US" altLang="ko-KR" sz="1600" b="1" dirty="0" smtClean="0"/>
              <a:t>();</a:t>
            </a:r>
          </a:p>
          <a:p>
            <a:pPr marL="0" indent="0">
              <a:buNone/>
            </a:pPr>
            <a:endParaRPr lang="en-US" altLang="ko-KR" sz="1600" b="1" dirty="0" smtClean="0"/>
          </a:p>
          <a:p>
            <a:pPr marL="0" indent="0"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//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추가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로직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}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699000" y="4004733"/>
            <a:ext cx="2768600" cy="736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440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beanx.xml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3758" y="1490133"/>
            <a:ext cx="10515600" cy="49529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/>
              <a:t>&lt;!-- </a:t>
            </a:r>
            <a:r>
              <a:rPr lang="ko-KR" altLang="en-US" sz="1800" dirty="0" err="1"/>
              <a:t>핵심로직</a:t>
            </a:r>
            <a:r>
              <a:rPr lang="ko-KR" altLang="en-US" sz="1800" dirty="0"/>
              <a:t> </a:t>
            </a:r>
            <a:r>
              <a:rPr lang="en-US" altLang="ko-KR" sz="1800" dirty="0" err="1"/>
              <a:t>ItemTrage</a:t>
            </a:r>
            <a:r>
              <a:rPr lang="ko-KR" altLang="en-US" sz="1800" dirty="0"/>
              <a:t>을 </a:t>
            </a:r>
            <a:r>
              <a:rPr lang="en-US" altLang="ko-KR" sz="1800" dirty="0"/>
              <a:t>bean</a:t>
            </a:r>
            <a:r>
              <a:rPr lang="ko-KR" altLang="en-US" sz="1800" dirty="0"/>
              <a:t>으로 설정</a:t>
            </a:r>
            <a:r>
              <a:rPr lang="en-US" altLang="ko-KR" sz="1800" dirty="0"/>
              <a:t>--&gt;</a:t>
            </a:r>
          </a:p>
          <a:p>
            <a:pPr marL="0" indent="0">
              <a:buNone/>
            </a:pPr>
            <a:r>
              <a:rPr lang="en-US" altLang="ko-KR" sz="1800" dirty="0"/>
              <a:t>&lt;bean id="</a:t>
            </a:r>
            <a:r>
              <a:rPr lang="en-US" altLang="ko-KR" sz="1800" dirty="0" err="1"/>
              <a:t>itemTarget</a:t>
            </a:r>
            <a:r>
              <a:rPr lang="en-US" altLang="ko-KR" sz="1800" dirty="0"/>
              <a:t>" class="k1.ItemTarget"&gt;&lt;/bean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&lt;bean id</a:t>
            </a:r>
            <a:r>
              <a:rPr lang="en-US" altLang="ko-KR" sz="1800" dirty="0" smtClean="0"/>
              <a:t>="</a:t>
            </a:r>
            <a:r>
              <a:rPr lang="en-US" altLang="ko-KR" sz="1800" dirty="0" err="1" smtClean="0"/>
              <a:t>KimsTarget</a:t>
            </a:r>
            <a:r>
              <a:rPr lang="en-US" altLang="ko-KR" sz="1800" dirty="0" smtClean="0"/>
              <a:t>" </a:t>
            </a:r>
            <a:r>
              <a:rPr lang="en-US" altLang="ko-KR" sz="1800" dirty="0"/>
              <a:t>class="</a:t>
            </a:r>
            <a:r>
              <a:rPr lang="en-US" altLang="ko-KR" sz="1800" dirty="0" smtClean="0"/>
              <a:t>k1.KimsTarget"&gt;&lt;/</a:t>
            </a:r>
            <a:r>
              <a:rPr lang="en-US" altLang="ko-KR" sz="1800" dirty="0"/>
              <a:t>bean&gt;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&lt;!-- </a:t>
            </a:r>
            <a:r>
              <a:rPr lang="ko-KR" altLang="en-US" sz="1800" dirty="0" err="1"/>
              <a:t>관점로직</a:t>
            </a:r>
            <a:r>
              <a:rPr lang="ko-KR" altLang="en-US" sz="1800" dirty="0"/>
              <a:t> </a:t>
            </a:r>
            <a:r>
              <a:rPr lang="en-US" altLang="ko-KR" sz="1800" dirty="0" err="1"/>
              <a:t>LoggingAdvice</a:t>
            </a:r>
            <a:r>
              <a:rPr lang="ko-KR" altLang="en-US" sz="1800" dirty="0"/>
              <a:t>를 </a:t>
            </a:r>
            <a:r>
              <a:rPr lang="en-US" altLang="ko-KR" sz="1800" dirty="0"/>
              <a:t>bean</a:t>
            </a:r>
            <a:r>
              <a:rPr lang="ko-KR" altLang="en-US" sz="1800" dirty="0"/>
              <a:t>으로 설정 </a:t>
            </a:r>
            <a:r>
              <a:rPr lang="en-US" altLang="ko-KR" sz="1800" dirty="0"/>
              <a:t>--&gt;</a:t>
            </a:r>
          </a:p>
          <a:p>
            <a:pPr marL="0" indent="0">
              <a:buNone/>
            </a:pPr>
            <a:r>
              <a:rPr lang="en-US" altLang="ko-KR" sz="1800" dirty="0"/>
              <a:t>&lt;bean id="</a:t>
            </a:r>
            <a:r>
              <a:rPr lang="en-US" altLang="ko-KR" sz="1800" dirty="0" err="1"/>
              <a:t>loggingAdvice</a:t>
            </a:r>
            <a:r>
              <a:rPr lang="en-US" altLang="ko-KR" sz="1800" dirty="0"/>
              <a:t>" class="k1.LoggingAdvice"&gt;&lt;/bean&gt;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aop:config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   &lt;</a:t>
            </a:r>
            <a:r>
              <a:rPr lang="en-US" altLang="ko-KR" sz="1800" dirty="0" err="1"/>
              <a:t>aop:aspect</a:t>
            </a:r>
            <a:r>
              <a:rPr lang="en-US" altLang="ko-KR" sz="1800" dirty="0"/>
              <a:t> ref="</a:t>
            </a:r>
            <a:r>
              <a:rPr lang="en-US" altLang="ko-KR" sz="1800" dirty="0" err="1"/>
              <a:t>loggingAdvice</a:t>
            </a:r>
            <a:r>
              <a:rPr lang="en-US" altLang="ko-KR" sz="1800" dirty="0"/>
              <a:t>"&gt;</a:t>
            </a:r>
          </a:p>
          <a:p>
            <a:pPr marL="0" indent="0">
              <a:buNone/>
            </a:pPr>
            <a:r>
              <a:rPr lang="en-US" altLang="ko-KR" sz="1800" dirty="0" smtClean="0"/>
              <a:t>          &lt;</a:t>
            </a:r>
            <a:r>
              <a:rPr lang="en-US" altLang="ko-KR" sz="1800" dirty="0" err="1"/>
              <a:t>aop:before</a:t>
            </a:r>
            <a:r>
              <a:rPr lang="en-US" altLang="ko-KR" sz="1800" dirty="0"/>
              <a:t> method="</a:t>
            </a:r>
            <a:r>
              <a:rPr lang="en-US" altLang="ko-KR" sz="1800" dirty="0" err="1"/>
              <a:t>beforeAdvice</a:t>
            </a:r>
            <a:r>
              <a:rPr lang="en-US" altLang="ko-KR" sz="1800" dirty="0"/>
              <a:t>" </a:t>
            </a:r>
            <a:r>
              <a:rPr lang="en-US" altLang="ko-KR" sz="1800" dirty="0" err="1"/>
              <a:t>pointcut</a:t>
            </a:r>
            <a:r>
              <a:rPr lang="en-US" altLang="ko-KR" sz="1800" dirty="0"/>
              <a:t>="execution(* k1.ItemTarget</a:t>
            </a:r>
            <a:r>
              <a:rPr lang="en-US" altLang="ko-KR" sz="1800" dirty="0" smtClean="0"/>
              <a:t>.*())"/&gt;</a:t>
            </a:r>
          </a:p>
          <a:p>
            <a:pPr marL="0" indent="0">
              <a:buNone/>
            </a:pPr>
            <a:r>
              <a:rPr lang="en-US" altLang="ko-KR" sz="1800" dirty="0" smtClean="0"/>
              <a:t>          &lt;</a:t>
            </a:r>
            <a:r>
              <a:rPr lang="en-US" altLang="ko-KR" sz="1800" dirty="0" err="1"/>
              <a:t>aop:before</a:t>
            </a:r>
            <a:r>
              <a:rPr lang="en-US" altLang="ko-KR" sz="1800" dirty="0"/>
              <a:t> method="</a:t>
            </a:r>
            <a:r>
              <a:rPr lang="en-US" altLang="ko-KR" sz="1800" dirty="0" smtClean="0"/>
              <a:t>beforeAdvice2" </a:t>
            </a:r>
            <a:r>
              <a:rPr lang="en-US" altLang="ko-KR" sz="1800" dirty="0" err="1"/>
              <a:t>pointcut</a:t>
            </a:r>
            <a:r>
              <a:rPr lang="en-US" altLang="ko-KR" sz="1800" dirty="0"/>
              <a:t>="execution(* </a:t>
            </a:r>
            <a:r>
              <a:rPr lang="en-US" altLang="ko-KR" sz="1800" dirty="0" smtClean="0"/>
              <a:t>k1.ItemTarget.buyItem())"/&gt;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&lt;</a:t>
            </a:r>
            <a:r>
              <a:rPr lang="en-US" altLang="ko-KR" sz="1800" dirty="0" err="1" smtClean="0"/>
              <a:t>aop:after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method</a:t>
            </a:r>
            <a:r>
              <a:rPr lang="en-US" altLang="ko-KR" sz="1800" dirty="0" smtClean="0"/>
              <a:t>=“</a:t>
            </a:r>
            <a:r>
              <a:rPr lang="en-US" altLang="ko-KR" sz="1800" dirty="0" err="1" smtClean="0"/>
              <a:t>afterAdvice</a:t>
            </a:r>
            <a:r>
              <a:rPr lang="en-US" altLang="ko-KR" sz="1800" dirty="0" smtClean="0"/>
              <a:t>" </a:t>
            </a:r>
            <a:r>
              <a:rPr lang="en-US" altLang="ko-KR" sz="1800" dirty="0" err="1"/>
              <a:t>pointcut</a:t>
            </a:r>
            <a:r>
              <a:rPr lang="en-US" altLang="ko-KR" sz="1800" dirty="0"/>
              <a:t>="execution(* </a:t>
            </a:r>
            <a:r>
              <a:rPr lang="en-US" altLang="ko-KR" sz="1800" dirty="0" smtClean="0"/>
              <a:t>k1.*</a:t>
            </a:r>
            <a:r>
              <a:rPr lang="en-US" altLang="ko-KR" sz="1800" dirty="0" err="1" smtClean="0"/>
              <a:t>Target.buy</a:t>
            </a:r>
            <a:r>
              <a:rPr lang="en-US" altLang="ko-KR" sz="1800" dirty="0" smtClean="0"/>
              <a:t>*(..))"/&gt;</a:t>
            </a:r>
          </a:p>
          <a:p>
            <a:pPr marL="0" indent="0">
              <a:buNone/>
            </a:pPr>
            <a:r>
              <a:rPr lang="en-US" altLang="ko-KR" sz="1800" dirty="0" smtClean="0"/>
              <a:t>          </a:t>
            </a:r>
            <a:r>
              <a:rPr lang="en-US" altLang="ko-KR" sz="1800" b="1" dirty="0">
                <a:solidFill>
                  <a:srgbClr val="FF0000"/>
                </a:solidFill>
              </a:rPr>
              <a:t>&lt;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aop:around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/>
              <a:t>method</a:t>
            </a:r>
            <a:r>
              <a:rPr lang="en-US" altLang="ko-KR" sz="1800" dirty="0" smtClean="0"/>
              <a:t>=“</a:t>
            </a:r>
            <a:r>
              <a:rPr lang="en-US" altLang="ko-KR" sz="1800" dirty="0" err="1" smtClean="0"/>
              <a:t>aroundAdvice</a:t>
            </a:r>
            <a:r>
              <a:rPr lang="en-US" altLang="ko-KR" sz="1800" dirty="0"/>
              <a:t>" </a:t>
            </a:r>
            <a:r>
              <a:rPr lang="en-US" altLang="ko-KR" sz="1800" dirty="0" err="1"/>
              <a:t>pointcut</a:t>
            </a:r>
            <a:r>
              <a:rPr lang="en-US" altLang="ko-KR" sz="1800" dirty="0"/>
              <a:t>="execution(* k1.*</a:t>
            </a:r>
            <a:r>
              <a:rPr lang="en-US" altLang="ko-KR" sz="1800" dirty="0" err="1"/>
              <a:t>Target.buy</a:t>
            </a:r>
            <a:r>
              <a:rPr lang="en-US" altLang="ko-KR" sz="1800" dirty="0"/>
              <a:t>*(..))"/&gt;</a:t>
            </a:r>
          </a:p>
          <a:p>
            <a:pPr marL="0" indent="0">
              <a:buNone/>
            </a:pPr>
            <a:r>
              <a:rPr lang="en-US" altLang="ko-KR" sz="1800" dirty="0" smtClean="0"/>
              <a:t>   </a:t>
            </a:r>
            <a:r>
              <a:rPr lang="en-US" altLang="ko-KR" sz="1800" dirty="0" smtClean="0"/>
              <a:t>&lt;/</a:t>
            </a:r>
            <a:r>
              <a:rPr lang="en-US" altLang="ko-KR" sz="1800" dirty="0" err="1"/>
              <a:t>aop:aspect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&lt;/</a:t>
            </a:r>
            <a:r>
              <a:rPr lang="en-US" altLang="ko-KR" sz="1800" dirty="0" err="1"/>
              <a:t>aop:config</a:t>
            </a:r>
            <a:r>
              <a:rPr lang="en-US" altLang="ko-KR" sz="1800" dirty="0"/>
              <a:t>&gt;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99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출력결과</a:t>
            </a:r>
            <a:r>
              <a:rPr lang="en-US" altLang="ko-KR" dirty="0" smtClean="0"/>
              <a:t>6]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4691"/>
            <a:ext cx="10515600" cy="47868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1800" dirty="0" smtClean="0"/>
              <a:t>------------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실행전에</a:t>
            </a:r>
            <a:r>
              <a:rPr lang="ko-KR" altLang="en-US" sz="1800" dirty="0"/>
              <a:t> 보임</a:t>
            </a:r>
            <a:r>
              <a:rPr lang="en-US" altLang="ko-KR" sz="1800" dirty="0" smtClean="0"/>
              <a:t>-------------</a:t>
            </a:r>
          </a:p>
          <a:p>
            <a:pPr marL="0" indent="0">
              <a:buNone/>
            </a:pPr>
            <a:r>
              <a:rPr lang="ko-KR" altLang="en-US" sz="1800" dirty="0"/>
              <a:t>아이템 조회 </a:t>
            </a:r>
            <a:r>
              <a:rPr lang="ko-KR" altLang="en-US" sz="1800" dirty="0" smtClean="0"/>
              <a:t>화면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------------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실행전에</a:t>
            </a:r>
            <a:r>
              <a:rPr lang="ko-KR" altLang="en-US" sz="1800" dirty="0" smtClean="0"/>
              <a:t> 보임</a:t>
            </a:r>
            <a:r>
              <a:rPr lang="en-US" altLang="ko-KR" sz="1800" dirty="0" smtClean="0"/>
              <a:t>-------------</a:t>
            </a:r>
          </a:p>
          <a:p>
            <a:pPr marL="0" indent="0">
              <a:buNone/>
            </a:pPr>
            <a:r>
              <a:rPr lang="en-US" altLang="ko-KR" sz="1800" dirty="0" smtClean="0"/>
              <a:t>------------</a:t>
            </a:r>
            <a:r>
              <a:rPr lang="ko-KR" altLang="en-US" sz="1800" dirty="0" err="1"/>
              <a:t>구매전에</a:t>
            </a:r>
            <a:r>
              <a:rPr lang="ko-KR" altLang="en-US" sz="1800" dirty="0"/>
              <a:t> 확인해 주세요</a:t>
            </a:r>
            <a:r>
              <a:rPr lang="en-US" altLang="ko-KR" sz="1800" dirty="0" smtClean="0"/>
              <a:t>-------------</a:t>
            </a:r>
          </a:p>
          <a:p>
            <a:pPr marL="0" indent="0">
              <a:buNone/>
            </a:pPr>
            <a:r>
              <a:rPr lang="ko-KR" altLang="en-US" sz="1800" dirty="0"/>
              <a:t>실행한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:</a:t>
            </a:r>
            <a:r>
              <a:rPr lang="en-US" altLang="ko-KR" sz="1800" dirty="0" err="1" smtClean="0"/>
              <a:t>buyItem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아이템 구매 </a:t>
            </a:r>
            <a:r>
              <a:rPr lang="ko-KR" altLang="en-US" sz="1800" dirty="0" smtClean="0"/>
              <a:t>화면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########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실행후에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보임</a:t>
            </a:r>
            <a:r>
              <a:rPr lang="en-US" altLang="ko-KR" sz="1800" dirty="0" smtClean="0"/>
              <a:t>########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------------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실행전에</a:t>
            </a:r>
            <a:r>
              <a:rPr lang="ko-KR" altLang="en-US" sz="1800" dirty="0"/>
              <a:t> 보임</a:t>
            </a:r>
            <a:r>
              <a:rPr lang="en-US" altLang="ko-KR" sz="1800" dirty="0" smtClean="0"/>
              <a:t>-------------</a:t>
            </a:r>
          </a:p>
          <a:p>
            <a:pPr marL="0" indent="0">
              <a:buNone/>
            </a:pPr>
            <a:r>
              <a:rPr lang="ko-KR" altLang="en-US" sz="1800" dirty="0"/>
              <a:t>실행한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buyItems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대량으로 아이템 구매한 화면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########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실행후에</a:t>
            </a:r>
            <a:r>
              <a:rPr lang="ko-KR" altLang="en-US" sz="1800" dirty="0"/>
              <a:t> 보임</a:t>
            </a:r>
            <a:r>
              <a:rPr lang="en-US" altLang="ko-KR" sz="1800" dirty="0"/>
              <a:t>########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/>
              <a:t>실행한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buyKims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KIM  </a:t>
            </a:r>
            <a:r>
              <a:rPr lang="ko-KR" altLang="en-US" sz="1800" dirty="0"/>
              <a:t>상품 구매 화면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########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실행후에</a:t>
            </a:r>
            <a:r>
              <a:rPr lang="ko-KR" altLang="en-US" sz="1800" dirty="0"/>
              <a:t> 보임</a:t>
            </a:r>
            <a:r>
              <a:rPr lang="en-US" altLang="ko-KR" sz="1800" dirty="0"/>
              <a:t>########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79818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[</a:t>
            </a:r>
            <a:r>
              <a:rPr lang="ko-KR" altLang="en-US" sz="3600" dirty="0" smtClean="0"/>
              <a:t>관점</a:t>
            </a:r>
            <a:r>
              <a:rPr lang="en-US" altLang="ko-KR" sz="3600" dirty="0" smtClean="0"/>
              <a:t>]</a:t>
            </a:r>
            <a:r>
              <a:rPr lang="ko-KR" altLang="en-US" sz="3600" dirty="0" smtClean="0"/>
              <a:t>로깅을 </a:t>
            </a:r>
            <a:r>
              <a:rPr lang="ko-KR" altLang="en-US" sz="3600" dirty="0" smtClean="0"/>
              <a:t>처리할 </a:t>
            </a:r>
            <a:r>
              <a:rPr lang="ko-KR" altLang="en-US" sz="3600" dirty="0" smtClean="0"/>
              <a:t>클래스에 추가 </a:t>
            </a:r>
            <a:r>
              <a:rPr lang="ko-KR" altLang="en-US" sz="3600" dirty="0" err="1" smtClean="0"/>
              <a:t>로직</a:t>
            </a:r>
            <a:r>
              <a:rPr lang="ko-KR" altLang="en-US" sz="3600" dirty="0" smtClean="0"/>
              <a:t> </a:t>
            </a:r>
            <a:r>
              <a:rPr lang="ko-KR" altLang="en-US" sz="3600" dirty="0" smtClean="0"/>
              <a:t>적용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969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LoggingAdvice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 smtClean="0"/>
              <a:t>	public 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beforeAdvice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("------------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실행전에</a:t>
            </a:r>
            <a:r>
              <a:rPr lang="ko-KR" altLang="en-US" sz="1400" dirty="0"/>
              <a:t> 보임</a:t>
            </a:r>
            <a:r>
              <a:rPr lang="en-US" altLang="ko-KR" sz="1400" dirty="0" smtClean="0"/>
              <a:t>-------------"); }</a:t>
            </a:r>
          </a:p>
          <a:p>
            <a:pPr marL="0" indent="0">
              <a:buNone/>
            </a:pPr>
            <a:r>
              <a:rPr lang="en-US" altLang="ko-KR" sz="1400" dirty="0"/>
              <a:t>	public void </a:t>
            </a:r>
            <a:r>
              <a:rPr lang="en-US" altLang="ko-KR" sz="1400" dirty="0" smtClean="0"/>
              <a:t>beforeAdvice2() {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("------------</a:t>
            </a:r>
            <a:r>
              <a:rPr lang="ko-KR" altLang="en-US" sz="1400" dirty="0" err="1" smtClean="0"/>
              <a:t>구매전에</a:t>
            </a:r>
            <a:r>
              <a:rPr lang="ko-KR" altLang="en-US" sz="1400" dirty="0" smtClean="0"/>
              <a:t> 확인해 주세요</a:t>
            </a:r>
            <a:r>
              <a:rPr lang="en-US" altLang="ko-KR" sz="1400" dirty="0" smtClean="0"/>
              <a:t>-------------"); }</a:t>
            </a:r>
          </a:p>
          <a:p>
            <a:pPr marL="0" indent="0"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/>
              <a:t>public void </a:t>
            </a:r>
            <a:r>
              <a:rPr lang="en-US" altLang="ko-KR" sz="1400" dirty="0" err="1" smtClean="0"/>
              <a:t>afterAdvice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(“########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실행</a:t>
            </a:r>
            <a:r>
              <a:rPr lang="ko-KR" altLang="en-US" sz="1400" dirty="0" err="1"/>
              <a:t>후</a:t>
            </a:r>
            <a:r>
              <a:rPr lang="ko-KR" altLang="en-US" sz="1400" dirty="0" err="1" smtClean="0"/>
              <a:t>에</a:t>
            </a:r>
            <a:r>
              <a:rPr lang="ko-KR" altLang="en-US" sz="1400" dirty="0" smtClean="0"/>
              <a:t> 보임</a:t>
            </a:r>
            <a:r>
              <a:rPr lang="en-US" altLang="ko-KR" sz="1400" dirty="0" smtClean="0"/>
              <a:t>########"); }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600" b="1" dirty="0"/>
              <a:t>public void </a:t>
            </a:r>
            <a:r>
              <a:rPr lang="en-US" altLang="ko-KR" sz="1600" b="1" dirty="0" err="1" smtClean="0"/>
              <a:t>aroundAdvice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ProceedingJoinPoint</a:t>
            </a:r>
            <a:r>
              <a:rPr lang="en-US" altLang="ko-KR" sz="1600" b="1" dirty="0" smtClean="0"/>
              <a:t>  </a:t>
            </a:r>
            <a:r>
              <a:rPr lang="en-US" altLang="ko-KR" sz="1600" b="1" dirty="0" err="1" smtClean="0"/>
              <a:t>joinPoint</a:t>
            </a:r>
            <a:r>
              <a:rPr lang="en-US" altLang="ko-KR" sz="1600" b="1" dirty="0" smtClean="0"/>
              <a:t>) throws </a:t>
            </a:r>
            <a:r>
              <a:rPr lang="en-US" altLang="ko-KR" sz="1600" b="1" dirty="0" err="1" smtClean="0"/>
              <a:t>Throwable</a:t>
            </a:r>
            <a:r>
              <a:rPr lang="en-US" altLang="ko-KR" sz="1600" b="1" dirty="0" smtClean="0"/>
              <a:t>{</a:t>
            </a:r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	Signature method = </a:t>
            </a:r>
            <a:r>
              <a:rPr lang="en-US" altLang="ko-KR" sz="1400" dirty="0" err="1" smtClean="0"/>
              <a:t>joinPoint.getSignature</a:t>
            </a:r>
            <a:r>
              <a:rPr lang="en-US" altLang="ko-KR" sz="1400" dirty="0" smtClean="0"/>
              <a:t>();</a:t>
            </a:r>
          </a:p>
          <a:p>
            <a:pPr marL="0" indent="0">
              <a:buNone/>
            </a:pPr>
            <a:r>
              <a:rPr lang="en-US" altLang="ko-KR" sz="1400" dirty="0" smtClean="0"/>
              <a:t>  	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     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실행한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“ + </a:t>
            </a:r>
            <a:r>
              <a:rPr lang="en-US" altLang="ko-KR" sz="1400" dirty="0" err="1" smtClean="0"/>
              <a:t>method.getName</a:t>
            </a:r>
            <a:r>
              <a:rPr lang="en-US" altLang="ko-KR" sz="1400" dirty="0" smtClean="0"/>
              <a:t>()); 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 smtClean="0"/>
              <a:t>joinPoint.proceed</a:t>
            </a:r>
            <a:r>
              <a:rPr lang="en-US" altLang="ko-KR" sz="1400" dirty="0" smtClean="0"/>
              <a:t>();</a:t>
            </a:r>
          </a:p>
          <a:p>
            <a:pPr marL="0" indent="0">
              <a:buNone/>
            </a:pPr>
            <a:r>
              <a:rPr lang="en-US" altLang="ko-KR" sz="1400" dirty="0" smtClean="0"/>
              <a:t>		</a:t>
            </a:r>
            <a:r>
              <a:rPr lang="en-US" altLang="ko-KR" sz="1600" b="1" dirty="0" smtClean="0"/>
              <a:t>//</a:t>
            </a:r>
            <a:r>
              <a:rPr lang="ko-KR" altLang="en-US" sz="1600" b="1" dirty="0" smtClean="0"/>
              <a:t>추가 </a:t>
            </a:r>
            <a:r>
              <a:rPr lang="ko-KR" altLang="en-US" sz="1600" b="1" dirty="0" err="1" smtClean="0"/>
              <a:t>로직</a:t>
            </a:r>
            <a:endParaRPr lang="en-US" altLang="ko-KR" sz="1600" b="1" dirty="0" smtClean="0"/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	if(“</a:t>
            </a:r>
            <a:r>
              <a:rPr lang="en-US" altLang="ko-KR" sz="1600" b="1" dirty="0" err="1" smtClean="0"/>
              <a:t>buyKims</a:t>
            </a:r>
            <a:r>
              <a:rPr lang="en-US" altLang="ko-KR" sz="1600" b="1" dirty="0" smtClean="0"/>
              <a:t>”.equals(</a:t>
            </a:r>
            <a:r>
              <a:rPr lang="en-US" altLang="ko-KR" sz="1600" b="1" dirty="0" err="1" smtClean="0"/>
              <a:t>method.getName</a:t>
            </a:r>
            <a:r>
              <a:rPr lang="en-US" altLang="ko-KR" sz="1600" b="1" dirty="0" smtClean="0"/>
              <a:t>())) 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		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 smtClean="0"/>
              <a:t>(“</a:t>
            </a:r>
            <a:r>
              <a:rPr lang="en-US" altLang="ko-KR" sz="1600" b="1" dirty="0" err="1" smtClean="0"/>
              <a:t>Kims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상품을 구입하셨군요</a:t>
            </a:r>
            <a:r>
              <a:rPr lang="en-US" altLang="ko-KR" sz="1600" b="1" dirty="0" smtClean="0"/>
              <a:t>~~”);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	else</a:t>
            </a:r>
          </a:p>
          <a:p>
            <a:pPr marL="0" indent="0">
              <a:buNone/>
            </a:pPr>
            <a:r>
              <a:rPr lang="en-US" altLang="ko-KR" sz="1600" b="1" dirty="0" smtClean="0"/>
              <a:t>			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 smtClean="0"/>
              <a:t>(“Item </a:t>
            </a:r>
            <a:r>
              <a:rPr lang="ko-KR" altLang="en-US" sz="1600" b="1" dirty="0"/>
              <a:t>상품을 구입하셨군요</a:t>
            </a:r>
            <a:r>
              <a:rPr lang="en-US" altLang="ko-KR" sz="1600" b="1" dirty="0"/>
              <a:t>~~”);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}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58831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출력결과</a:t>
            </a:r>
            <a:r>
              <a:rPr lang="en-US" altLang="ko-KR" dirty="0" smtClean="0"/>
              <a:t>7]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4691"/>
            <a:ext cx="10515600" cy="478684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1800" dirty="0" smtClean="0"/>
              <a:t>------------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실행전에</a:t>
            </a:r>
            <a:r>
              <a:rPr lang="ko-KR" altLang="en-US" sz="1800" dirty="0"/>
              <a:t> 보임</a:t>
            </a:r>
            <a:r>
              <a:rPr lang="en-US" altLang="ko-KR" sz="1800" dirty="0" smtClean="0"/>
              <a:t>-------------</a:t>
            </a:r>
          </a:p>
          <a:p>
            <a:pPr marL="0" indent="0">
              <a:buNone/>
            </a:pPr>
            <a:r>
              <a:rPr lang="ko-KR" altLang="en-US" sz="1800" dirty="0"/>
              <a:t>아이템 조회 </a:t>
            </a:r>
            <a:r>
              <a:rPr lang="ko-KR" altLang="en-US" sz="1800" dirty="0" smtClean="0"/>
              <a:t>화면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------------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실행전에</a:t>
            </a:r>
            <a:r>
              <a:rPr lang="ko-KR" altLang="en-US" sz="1800" dirty="0" smtClean="0"/>
              <a:t> 보임</a:t>
            </a:r>
            <a:r>
              <a:rPr lang="en-US" altLang="ko-KR" sz="1800" dirty="0" smtClean="0"/>
              <a:t>-------------</a:t>
            </a:r>
          </a:p>
          <a:p>
            <a:pPr marL="0" indent="0">
              <a:buNone/>
            </a:pPr>
            <a:r>
              <a:rPr lang="en-US" altLang="ko-KR" sz="1800" dirty="0" smtClean="0"/>
              <a:t>------------</a:t>
            </a:r>
            <a:r>
              <a:rPr lang="ko-KR" altLang="en-US" sz="1800" dirty="0" err="1"/>
              <a:t>구매전에</a:t>
            </a:r>
            <a:r>
              <a:rPr lang="ko-KR" altLang="en-US" sz="1800" dirty="0"/>
              <a:t> 확인해 주세요</a:t>
            </a:r>
            <a:r>
              <a:rPr lang="en-US" altLang="ko-KR" sz="1800" dirty="0" smtClean="0"/>
              <a:t>-------------</a:t>
            </a:r>
          </a:p>
          <a:p>
            <a:pPr marL="0" indent="0">
              <a:buNone/>
            </a:pPr>
            <a:r>
              <a:rPr lang="ko-KR" altLang="en-US" sz="1800" dirty="0"/>
              <a:t>실행한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:</a:t>
            </a:r>
            <a:r>
              <a:rPr lang="en-US" altLang="ko-KR" sz="1800" dirty="0" err="1" smtClean="0"/>
              <a:t>buyItem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아이템 구매 </a:t>
            </a:r>
            <a:r>
              <a:rPr lang="ko-KR" altLang="en-US" sz="1800" dirty="0" smtClean="0"/>
              <a:t>화면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Item </a:t>
            </a:r>
            <a:r>
              <a:rPr lang="ko-KR" altLang="en-US" sz="1800" dirty="0"/>
              <a:t>상품을 구입하셨군요</a:t>
            </a:r>
            <a:r>
              <a:rPr lang="en-US" altLang="ko-KR" sz="1800" dirty="0" smtClean="0"/>
              <a:t>~~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########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실행후에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보임</a:t>
            </a:r>
            <a:r>
              <a:rPr lang="en-US" altLang="ko-KR" sz="1800" dirty="0" smtClean="0"/>
              <a:t>########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------------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실행전에</a:t>
            </a:r>
            <a:r>
              <a:rPr lang="ko-KR" altLang="en-US" sz="1800" dirty="0"/>
              <a:t> 보임</a:t>
            </a:r>
            <a:r>
              <a:rPr lang="en-US" altLang="ko-KR" sz="1800" dirty="0" smtClean="0"/>
              <a:t>-------------</a:t>
            </a:r>
          </a:p>
          <a:p>
            <a:pPr marL="0" indent="0">
              <a:buNone/>
            </a:pPr>
            <a:r>
              <a:rPr lang="ko-KR" altLang="en-US" sz="1800" dirty="0"/>
              <a:t>실행한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buyItems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대량으로 아이템 구매한 화면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Item </a:t>
            </a:r>
            <a:r>
              <a:rPr lang="ko-KR" altLang="en-US" sz="1800" dirty="0"/>
              <a:t>상품을 구입하셨군요</a:t>
            </a:r>
            <a:r>
              <a:rPr lang="en-US" altLang="ko-KR" sz="1800" dirty="0"/>
              <a:t>~~</a:t>
            </a:r>
          </a:p>
          <a:p>
            <a:pPr marL="0" indent="0">
              <a:buNone/>
            </a:pPr>
            <a:r>
              <a:rPr lang="en-US" altLang="ko-KR" sz="1800" dirty="0" smtClean="0"/>
              <a:t>########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실행후에</a:t>
            </a:r>
            <a:r>
              <a:rPr lang="ko-KR" altLang="en-US" sz="1800" dirty="0"/>
              <a:t> 보임</a:t>
            </a:r>
            <a:r>
              <a:rPr lang="en-US" altLang="ko-KR" sz="1800" dirty="0"/>
              <a:t>########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/>
              <a:t>실행한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buyKims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KIM  </a:t>
            </a:r>
            <a:r>
              <a:rPr lang="ko-KR" altLang="en-US" sz="1800" dirty="0"/>
              <a:t>상품 구매 화면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########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실행후에</a:t>
            </a:r>
            <a:r>
              <a:rPr lang="ko-KR" altLang="en-US" sz="1800" dirty="0"/>
              <a:t> 보임</a:t>
            </a:r>
            <a:r>
              <a:rPr lang="en-US" altLang="ko-KR" sz="1800" dirty="0" smtClean="0"/>
              <a:t>########</a:t>
            </a:r>
          </a:p>
          <a:p>
            <a:pPr marL="0" indent="0">
              <a:buNone/>
            </a:pPr>
            <a:r>
              <a:rPr lang="en-US" altLang="ko-KR" sz="1800" dirty="0" err="1"/>
              <a:t>Kims</a:t>
            </a:r>
            <a:r>
              <a:rPr lang="en-US" altLang="ko-KR" sz="1800" dirty="0"/>
              <a:t> </a:t>
            </a:r>
            <a:r>
              <a:rPr lang="ko-KR" altLang="en-US" sz="1800" dirty="0"/>
              <a:t>상품을 구입하셨군요</a:t>
            </a:r>
            <a:r>
              <a:rPr lang="en-US" altLang="ko-KR" sz="1800" dirty="0" smtClean="0"/>
              <a:t>~~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8271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AOP</a:t>
            </a:r>
            <a:r>
              <a:rPr lang="ko-KR" altLang="en-US" dirty="0"/>
              <a:t> </a:t>
            </a:r>
            <a:r>
              <a:rPr lang="ko-KR" altLang="en-US" dirty="0" smtClean="0"/>
              <a:t>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Advice : </a:t>
            </a:r>
            <a:r>
              <a:rPr lang="ko-KR" altLang="en-US" sz="2400" dirty="0" smtClean="0"/>
              <a:t>부가기능 모듈로 공통 </a:t>
            </a:r>
            <a:r>
              <a:rPr lang="ko-KR" altLang="en-US" sz="2400" dirty="0" err="1" smtClean="0"/>
              <a:t>로직을</a:t>
            </a:r>
            <a:r>
              <a:rPr lang="ko-KR" altLang="en-US" sz="2400" dirty="0" smtClean="0"/>
              <a:t> 담은 코드</a:t>
            </a:r>
            <a:endParaRPr lang="en-US" altLang="ko-KR" sz="2400" dirty="0" smtClean="0"/>
          </a:p>
          <a:p>
            <a:r>
              <a:rPr lang="en-US" altLang="ko-KR" sz="2400" dirty="0" err="1" smtClean="0"/>
              <a:t>Joinpoint</a:t>
            </a:r>
            <a:r>
              <a:rPr lang="en-US" altLang="ko-KR" sz="2400" dirty="0" smtClean="0"/>
              <a:t> : Advice</a:t>
            </a:r>
            <a:r>
              <a:rPr lang="ko-KR" altLang="en-US" sz="2400" dirty="0" smtClean="0"/>
              <a:t>를 적용 가능한 지점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 객체의 </a:t>
            </a:r>
            <a:r>
              <a:rPr lang="ko-KR" altLang="en-US" sz="2400" dirty="0" err="1" smtClean="0"/>
              <a:t>메소드임</a:t>
            </a:r>
            <a:endParaRPr lang="en-US" altLang="ko-KR" sz="2400" dirty="0" smtClean="0"/>
          </a:p>
          <a:p>
            <a:r>
              <a:rPr lang="en-US" altLang="ko-KR" sz="2400" dirty="0" err="1" smtClean="0"/>
              <a:t>Pointcut</a:t>
            </a:r>
            <a:r>
              <a:rPr lang="en-US" altLang="ko-KR" sz="2400" dirty="0" smtClean="0"/>
              <a:t> : </a:t>
            </a:r>
            <a:r>
              <a:rPr lang="en-US" altLang="ko-KR" sz="2400" dirty="0" err="1" smtClean="0"/>
              <a:t>Joinpoint</a:t>
            </a:r>
            <a:r>
              <a:rPr lang="ko-KR" altLang="en-US" sz="2400" dirty="0" smtClean="0"/>
              <a:t>를 선별하는 기능을 정의한 모듈</a:t>
            </a:r>
            <a:endParaRPr lang="en-US" altLang="ko-KR" sz="2400" dirty="0" smtClean="0"/>
          </a:p>
          <a:p>
            <a:r>
              <a:rPr lang="en-US" altLang="ko-KR" sz="2400" dirty="0" smtClean="0"/>
              <a:t>Target : </a:t>
            </a:r>
            <a:r>
              <a:rPr lang="ko-KR" altLang="en-US" sz="2400" dirty="0" smtClean="0"/>
              <a:t>대상 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가지는 객체</a:t>
            </a:r>
            <a:endParaRPr lang="en-US" altLang="ko-KR" sz="2400" dirty="0" smtClean="0"/>
          </a:p>
          <a:p>
            <a:r>
              <a:rPr lang="en-US" altLang="ko-KR" sz="2400" dirty="0" smtClean="0"/>
              <a:t>Proxy : Advice</a:t>
            </a:r>
            <a:r>
              <a:rPr lang="ko-KR" altLang="en-US" sz="2400" dirty="0" smtClean="0"/>
              <a:t>가 적용되었을 때 만들어지는 객체</a:t>
            </a:r>
            <a:endParaRPr lang="en-US" altLang="ko-KR" sz="2400" dirty="0" smtClean="0"/>
          </a:p>
          <a:p>
            <a:r>
              <a:rPr lang="en-US" altLang="ko-KR" sz="2400" dirty="0" smtClean="0"/>
              <a:t>Weaving : Advice</a:t>
            </a:r>
            <a:r>
              <a:rPr lang="ko-KR" altLang="en-US" sz="2400" dirty="0" smtClean="0"/>
              <a:t>를 핵심로직코드에 적용하는 것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719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Advice </a:t>
            </a:r>
            <a:r>
              <a:rPr lang="ko-KR" altLang="en-US" dirty="0" smtClean="0"/>
              <a:t>동작 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Before :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실행 전 동작</a:t>
            </a:r>
            <a:endParaRPr lang="en-US" altLang="ko-KR" sz="2400" dirty="0" smtClean="0"/>
          </a:p>
          <a:p>
            <a:r>
              <a:rPr lang="en-US" altLang="ko-KR" sz="2400" dirty="0" smtClean="0"/>
              <a:t>After</a:t>
            </a:r>
          </a:p>
          <a:p>
            <a:pPr lvl="1"/>
            <a:r>
              <a:rPr lang="en-US" altLang="ko-KR" dirty="0" smtClean="0"/>
              <a:t>After Returning :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성공적으로 리턴 되면 동작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After Throwing :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실행 중 예외가 발생하면 동작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After :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실행 후 동작</a:t>
            </a:r>
            <a:endParaRPr lang="en-US" altLang="ko-KR" dirty="0" smtClean="0"/>
          </a:p>
          <a:p>
            <a:r>
              <a:rPr lang="en-US" altLang="ko-KR" sz="2400" dirty="0" smtClean="0"/>
              <a:t>Around :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실행 전후에 처리할 </a:t>
            </a:r>
            <a:r>
              <a:rPr lang="ko-KR" altLang="en-US" sz="2400" dirty="0" err="1" smtClean="0"/>
              <a:t>로직을</a:t>
            </a:r>
            <a:r>
              <a:rPr lang="ko-KR" altLang="en-US" sz="2400" dirty="0" smtClean="0"/>
              <a:t> 삽입하여 동작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345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Aspect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 smtClean="0"/>
              <a:t>https:// mvnrepository.com</a:t>
            </a:r>
            <a:endParaRPr lang="en-US" altLang="ko-KR" sz="1800" b="1" dirty="0"/>
          </a:p>
          <a:p>
            <a:r>
              <a:rPr lang="en-US" altLang="ko-KR" sz="1800" dirty="0" smtClean="0"/>
              <a:t>Spring AOP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AspectJ</a:t>
            </a:r>
            <a:r>
              <a:rPr lang="ko-KR" altLang="en-US" sz="1800" dirty="0" smtClean="0"/>
              <a:t>를 사용할 때 필요한 </a:t>
            </a:r>
            <a:r>
              <a:rPr lang="en-US" altLang="ko-KR" sz="1800" dirty="0" smtClean="0"/>
              <a:t>API : AspectJ Weaver, AspectJ RT</a:t>
            </a:r>
          </a:p>
          <a:p>
            <a:pPr marL="0" indent="0">
              <a:buNone/>
            </a:pPr>
            <a:r>
              <a:rPr lang="en-US" altLang="ko-KR" sz="1800" dirty="0" smtClean="0"/>
              <a:t>  </a:t>
            </a:r>
          </a:p>
          <a:p>
            <a:r>
              <a:rPr lang="en-US" altLang="ko-KR" sz="1800" dirty="0" smtClean="0"/>
              <a:t>AspectJ </a:t>
            </a:r>
            <a:r>
              <a:rPr lang="en-US" altLang="ko-KR" sz="1800" dirty="0" smtClean="0"/>
              <a:t>Weaver </a:t>
            </a:r>
            <a:r>
              <a:rPr lang="ko-KR" altLang="en-US" sz="1800" dirty="0" smtClean="0"/>
              <a:t>추가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&lt;!-- https://mvnrepository.com/artifact/org.aspectj/aspectjweaver --&gt;</a:t>
            </a:r>
          </a:p>
          <a:p>
            <a:pPr marL="0" indent="0">
              <a:buNone/>
            </a:pPr>
            <a:r>
              <a:rPr lang="en-US" altLang="ko-KR" sz="1800" dirty="0" smtClean="0"/>
              <a:t>&lt;dependency&gt;</a:t>
            </a:r>
          </a:p>
          <a:p>
            <a:pPr marL="0" indent="0">
              <a:buNone/>
            </a:pPr>
            <a:r>
              <a:rPr lang="en-US" altLang="ko-KR" sz="1800" dirty="0" smtClean="0"/>
              <a:t>    &lt;</a:t>
            </a:r>
            <a:r>
              <a:rPr lang="en-US" altLang="ko-KR" sz="1800" dirty="0" err="1" smtClean="0"/>
              <a:t>groupId</a:t>
            </a:r>
            <a:r>
              <a:rPr lang="en-US" altLang="ko-KR" sz="1800" dirty="0" smtClean="0"/>
              <a:t>&gt;</a:t>
            </a:r>
            <a:r>
              <a:rPr lang="en-US" altLang="ko-KR" sz="1800" dirty="0" err="1" smtClean="0"/>
              <a:t>org.aspectj</a:t>
            </a:r>
            <a:r>
              <a:rPr lang="en-US" altLang="ko-KR" sz="1800" dirty="0" smtClean="0"/>
              <a:t>&lt;/</a:t>
            </a:r>
            <a:r>
              <a:rPr lang="en-US" altLang="ko-KR" sz="1800" dirty="0" err="1" smtClean="0"/>
              <a:t>groupId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    &lt;</a:t>
            </a:r>
            <a:r>
              <a:rPr lang="en-US" altLang="ko-KR" sz="1800" dirty="0" err="1" smtClean="0"/>
              <a:t>artifactId</a:t>
            </a:r>
            <a:r>
              <a:rPr lang="en-US" altLang="ko-KR" sz="1800" dirty="0" smtClean="0"/>
              <a:t>&gt;</a:t>
            </a:r>
            <a:r>
              <a:rPr lang="en-US" altLang="ko-KR" sz="1800" dirty="0" err="1" smtClean="0"/>
              <a:t>aspectjweaver</a:t>
            </a:r>
            <a:r>
              <a:rPr lang="en-US" altLang="ko-KR" sz="1800" dirty="0" smtClean="0"/>
              <a:t>&lt;/</a:t>
            </a:r>
            <a:r>
              <a:rPr lang="en-US" altLang="ko-KR" sz="1800" dirty="0" err="1" smtClean="0"/>
              <a:t>artifactId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        </a:t>
            </a:r>
            <a:r>
              <a:rPr lang="en-US" altLang="ko-KR" sz="1800" dirty="0" smtClean="0"/>
              <a:t>//aspect</a:t>
            </a:r>
            <a:r>
              <a:rPr lang="ko-KR" altLang="en-US" sz="1800" dirty="0" smtClean="0"/>
              <a:t>를 구성한 코드를 생성하는데 </a:t>
            </a:r>
            <a:r>
              <a:rPr lang="ko-KR" altLang="en-US" sz="1800" dirty="0" smtClean="0"/>
              <a:t>필요한 유틸리티 프로그램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  &lt;version&gt;1.9.7&lt;/version&gt;</a:t>
            </a:r>
          </a:p>
          <a:p>
            <a:pPr marL="0" indent="0">
              <a:buNone/>
            </a:pPr>
            <a:r>
              <a:rPr lang="en-US" altLang="ko-KR" sz="1800" dirty="0" smtClean="0"/>
              <a:t>&lt;/dependency&gt;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4576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Aspect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3938" cy="4351338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Aspectjrt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추가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&lt;!-- https://mvnrepository.com/artifact/aspectj/aspectjrt --&gt;</a:t>
            </a:r>
          </a:p>
          <a:p>
            <a:pPr marL="0" indent="0">
              <a:buNone/>
            </a:pPr>
            <a:r>
              <a:rPr lang="en-US" altLang="ko-KR" sz="1800" dirty="0" smtClean="0"/>
              <a:t>&lt;dependency&gt;</a:t>
            </a:r>
          </a:p>
          <a:p>
            <a:pPr marL="0" indent="0">
              <a:buNone/>
            </a:pPr>
            <a:r>
              <a:rPr lang="en-US" altLang="ko-KR" sz="1800" dirty="0" smtClean="0"/>
              <a:t>    &lt;</a:t>
            </a:r>
            <a:r>
              <a:rPr lang="en-US" altLang="ko-KR" sz="1800" dirty="0" err="1" smtClean="0"/>
              <a:t>groupId</a:t>
            </a:r>
            <a:r>
              <a:rPr lang="en-US" altLang="ko-KR" sz="1800" dirty="0" smtClean="0"/>
              <a:t>&gt;</a:t>
            </a:r>
            <a:r>
              <a:rPr lang="en-US" altLang="ko-KR" sz="1800" dirty="0" err="1" smtClean="0"/>
              <a:t>aspectj</a:t>
            </a:r>
            <a:r>
              <a:rPr lang="en-US" altLang="ko-KR" sz="1800" dirty="0" smtClean="0"/>
              <a:t>&lt;/</a:t>
            </a:r>
            <a:r>
              <a:rPr lang="en-US" altLang="ko-KR" sz="1800" dirty="0" err="1" smtClean="0"/>
              <a:t>groupId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    &lt;</a:t>
            </a:r>
            <a:r>
              <a:rPr lang="en-US" altLang="ko-KR" sz="1800" dirty="0" err="1" smtClean="0"/>
              <a:t>artifactId</a:t>
            </a:r>
            <a:r>
              <a:rPr lang="en-US" altLang="ko-KR" sz="1800" dirty="0" smtClean="0"/>
              <a:t>&gt;</a:t>
            </a:r>
            <a:r>
              <a:rPr lang="en-US" altLang="ko-KR" sz="1800" dirty="0" err="1" smtClean="0"/>
              <a:t>aspectjrt</a:t>
            </a:r>
            <a:r>
              <a:rPr lang="en-US" altLang="ko-KR" sz="1800" dirty="0" smtClean="0"/>
              <a:t>&lt;/</a:t>
            </a:r>
            <a:r>
              <a:rPr lang="en-US" altLang="ko-KR" sz="1800" dirty="0" err="1" smtClean="0"/>
              <a:t>artifactId</a:t>
            </a:r>
            <a:r>
              <a:rPr lang="en-US" altLang="ko-KR" sz="1800" dirty="0" smtClean="0"/>
              <a:t>&gt; // AspectJ </a:t>
            </a:r>
            <a:r>
              <a:rPr lang="ko-KR" altLang="en-US" sz="1800" dirty="0" smtClean="0"/>
              <a:t>런타임 프로그램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  &lt;version&gt;1.8.3&lt;/version&gt;</a:t>
            </a:r>
          </a:p>
          <a:p>
            <a:pPr marL="0" indent="0">
              <a:buNone/>
            </a:pPr>
            <a:r>
              <a:rPr lang="en-US" altLang="ko-KR" sz="1800" dirty="0" smtClean="0"/>
              <a:t>&lt;/dependency&gt;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0051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Aspect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Aspect Tools </a:t>
            </a:r>
            <a:r>
              <a:rPr lang="ko-KR" altLang="en-US" sz="1800" dirty="0" smtClean="0"/>
              <a:t>추가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&lt;!-- https://mvnrepository.com/artifact/org.aspectj/aspectjtools --&gt;</a:t>
            </a:r>
          </a:p>
          <a:p>
            <a:pPr marL="0" indent="0">
              <a:buNone/>
            </a:pPr>
            <a:r>
              <a:rPr lang="en-US" altLang="ko-KR" sz="1800" dirty="0" smtClean="0"/>
              <a:t>&lt;dependency&gt;</a:t>
            </a:r>
          </a:p>
          <a:p>
            <a:pPr marL="0" indent="0">
              <a:buNone/>
            </a:pPr>
            <a:r>
              <a:rPr lang="en-US" altLang="ko-KR" sz="1800" dirty="0" smtClean="0"/>
              <a:t>    &lt;</a:t>
            </a:r>
            <a:r>
              <a:rPr lang="en-US" altLang="ko-KR" sz="1800" dirty="0" err="1" smtClean="0"/>
              <a:t>groupId</a:t>
            </a:r>
            <a:r>
              <a:rPr lang="en-US" altLang="ko-KR" sz="1800" dirty="0" smtClean="0"/>
              <a:t>&gt;</a:t>
            </a:r>
            <a:r>
              <a:rPr lang="en-US" altLang="ko-KR" sz="1800" dirty="0" err="1" smtClean="0"/>
              <a:t>org.aspectj</a:t>
            </a:r>
            <a:r>
              <a:rPr lang="en-US" altLang="ko-KR" sz="1800" dirty="0" smtClean="0"/>
              <a:t>&lt;/</a:t>
            </a:r>
            <a:r>
              <a:rPr lang="en-US" altLang="ko-KR" sz="1800" dirty="0" err="1" smtClean="0"/>
              <a:t>groupId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    &lt;</a:t>
            </a:r>
            <a:r>
              <a:rPr lang="en-US" altLang="ko-KR" sz="1800" dirty="0" err="1" smtClean="0"/>
              <a:t>artifactId</a:t>
            </a:r>
            <a:r>
              <a:rPr lang="en-US" altLang="ko-KR" sz="1800" dirty="0" smtClean="0"/>
              <a:t>&gt;</a:t>
            </a:r>
            <a:r>
              <a:rPr lang="en-US" altLang="ko-KR" sz="1800" dirty="0" err="1" smtClean="0"/>
              <a:t>aspectjtools</a:t>
            </a:r>
            <a:r>
              <a:rPr lang="en-US" altLang="ko-KR" sz="1800" dirty="0" smtClean="0"/>
              <a:t>&lt;/</a:t>
            </a:r>
            <a:r>
              <a:rPr lang="en-US" altLang="ko-KR" sz="1800" dirty="0" err="1" smtClean="0"/>
              <a:t>artifactId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    &lt;version&gt;1.9.7&lt;/version&gt;</a:t>
            </a:r>
          </a:p>
          <a:p>
            <a:pPr marL="0" indent="0">
              <a:buNone/>
            </a:pPr>
            <a:r>
              <a:rPr lang="en-US" altLang="ko-KR" sz="1800" dirty="0" smtClean="0"/>
              <a:t>&lt;/dependency&gt;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5932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그외</a:t>
            </a:r>
            <a:r>
              <a:rPr lang="ko-KR" altLang="en-US" dirty="0" smtClean="0"/>
              <a:t>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s</a:t>
            </a:r>
            <a:r>
              <a:rPr lang="en-US" altLang="ko-KR" sz="1800" dirty="0" smtClean="0"/>
              <a:t>pring-</a:t>
            </a:r>
            <a:r>
              <a:rPr lang="en-US" altLang="ko-KR" sz="1800" dirty="0" err="1" smtClean="0"/>
              <a:t>aop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추가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&lt;!-- https://mvnrepository.com/artifact/org.springframework/spring-aop --&gt;</a:t>
            </a:r>
          </a:p>
          <a:p>
            <a:pPr marL="0" indent="0">
              <a:buNone/>
            </a:pPr>
            <a:r>
              <a:rPr lang="en-US" altLang="ko-KR" sz="1800" dirty="0"/>
              <a:t>&lt;dependency&gt;</a:t>
            </a:r>
          </a:p>
          <a:p>
            <a:pPr marL="0" indent="0">
              <a:buNone/>
            </a:pPr>
            <a:r>
              <a:rPr lang="en-US" altLang="ko-KR" sz="1800" dirty="0"/>
              <a:t>    &lt;</a:t>
            </a:r>
            <a:r>
              <a:rPr lang="en-US" altLang="ko-KR" sz="1800" dirty="0" err="1"/>
              <a:t>groupId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org.springframework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groupId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    &lt;</a:t>
            </a:r>
            <a:r>
              <a:rPr lang="en-US" altLang="ko-KR" sz="1800" dirty="0" err="1"/>
              <a:t>artifactId</a:t>
            </a:r>
            <a:r>
              <a:rPr lang="en-US" altLang="ko-KR" sz="1800" dirty="0"/>
              <a:t>&gt;spring-</a:t>
            </a:r>
            <a:r>
              <a:rPr lang="en-US" altLang="ko-KR" sz="1800" dirty="0" err="1"/>
              <a:t>aop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artifactId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    &lt;version&gt;5.3.13&lt;/version&gt;</a:t>
            </a:r>
          </a:p>
          <a:p>
            <a:pPr marL="0" indent="0">
              <a:buNone/>
            </a:pPr>
            <a:r>
              <a:rPr lang="en-US" altLang="ko-KR" sz="1800" dirty="0"/>
              <a:t>&lt;/dependency&gt;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5359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1341</Words>
  <Application>Microsoft Office PowerPoint</Application>
  <PresentationFormat>와이드스크린</PresentationFormat>
  <Paragraphs>361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11주차 대면실습</vt:lpstr>
      <vt:lpstr>AOP(Aspect Oriented Programming)</vt:lpstr>
      <vt:lpstr>스프링 AOP핵심 개념과 용어</vt:lpstr>
      <vt:lpstr>AOP 용어</vt:lpstr>
      <vt:lpstr>Advice 동작 시점</vt:lpstr>
      <vt:lpstr>Aspect 관련 API추가(1)</vt:lpstr>
      <vt:lpstr>Aspect 관련 API추가(2)</vt:lpstr>
      <vt:lpstr>Aspect 관련 API추가(3)</vt:lpstr>
      <vt:lpstr>그외 (4)</vt:lpstr>
      <vt:lpstr>업데이트 및 인스톨</vt:lpstr>
      <vt:lpstr>Target : 비즈니스 로직을 처리하는 클래스</vt:lpstr>
      <vt:lpstr>[관점]로깅을 처리할 클래스</vt:lpstr>
      <vt:lpstr>beanx.xml에 추가(1)</vt:lpstr>
      <vt:lpstr>beanx.xml에 추가(2)</vt:lpstr>
      <vt:lpstr>Main()호출</vt:lpstr>
      <vt:lpstr>[출력결과1]</vt:lpstr>
      <vt:lpstr>[관점]로깅을 처리할 클래스에 메서드 추가</vt:lpstr>
      <vt:lpstr>beanx.xml에 추가</vt:lpstr>
      <vt:lpstr>Main()호출</vt:lpstr>
      <vt:lpstr>[출력결과2]</vt:lpstr>
      <vt:lpstr>[관점]로깅을 처리할 클래스에 메소드 추가</vt:lpstr>
      <vt:lpstr>Main()호출</vt:lpstr>
      <vt:lpstr>[출력결과3]</vt:lpstr>
      <vt:lpstr>beanx.xml에 추가</vt:lpstr>
      <vt:lpstr>[출력결과4]</vt:lpstr>
      <vt:lpstr>두번째  Target 클래스 작성</vt:lpstr>
      <vt:lpstr>beanx.xml에 추가</vt:lpstr>
      <vt:lpstr>Main()호출</vt:lpstr>
      <vt:lpstr>[출력결과5]</vt:lpstr>
      <vt:lpstr>[관점]로깅을 처리할 클래스에 메소드 추가</vt:lpstr>
      <vt:lpstr>beanx.xml에 추가</vt:lpstr>
      <vt:lpstr>[출력결과6]</vt:lpstr>
      <vt:lpstr>[관점]로깅을 처리할 클래스에 추가 로직 적용</vt:lpstr>
      <vt:lpstr>[출력결과7]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11주차 대면실습</dc:title>
  <dc:creator>hallym</dc:creator>
  <cp:lastModifiedBy>hallym</cp:lastModifiedBy>
  <cp:revision>107</cp:revision>
  <dcterms:created xsi:type="dcterms:W3CDTF">2021-11-11T22:48:21Z</dcterms:created>
  <dcterms:modified xsi:type="dcterms:W3CDTF">2021-11-12T03:38:36Z</dcterms:modified>
</cp:coreProperties>
</file>