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7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A97B7-9910-4E0C-BB9F-EF229E515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036871-3CDA-4E22-AB9A-56E5B7C6B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DD284C-68CE-48B2-A5E3-5988A55E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7EC5-F132-4246-8CFA-4007E8AA6E56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D6BB81-2B73-41A0-809D-EE3041DFC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1685C-0C19-4CD4-B023-5F8F047A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76A9-E974-4326-AD41-17B8D6A3D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8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A4415-6007-4E02-9E09-F30A75A0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54F464-2DB4-4A6F-BAE0-35A268C15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A6FC19-E628-4A79-8529-1140E9E0D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7EC5-F132-4246-8CFA-4007E8AA6E56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1229E4-DD31-4996-A439-E2CE11154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BE09D1-A816-43FB-AFE1-F9CD5C44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76A9-E974-4326-AD41-17B8D6A3D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2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CF5F59-97E2-4F19-A917-1540C71CE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2DC277-B31E-4324-A9E9-D20E32B0D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453C23-A64F-4B3B-BBBE-D99F4892E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7EC5-F132-4246-8CFA-4007E8AA6E56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96DE02-E94E-4220-8949-F47FFB87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0266E3-B0A3-4CB8-BD5D-E5B4F3A0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76A9-E974-4326-AD41-17B8D6A3D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98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84A24-1C20-40F1-997D-5B5B5247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84B1A5-80E1-4353-A83B-96569E4A9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B6B47A-0A88-42C8-80C4-01468234D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7EC5-F132-4246-8CFA-4007E8AA6E56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B1197-040E-412D-8A2A-3A73F0644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DFBAFF-3FE8-46E9-9BB5-1B5F5E38A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76A9-E974-4326-AD41-17B8D6A3D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92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8CCC5A-05DE-4058-A94B-BD6966FC5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322B8D-0991-460B-85DB-5B55372EB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B4DF92-9620-4AAD-BA76-6C00726AD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7EC5-F132-4246-8CFA-4007E8AA6E56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72A968-F620-47BD-89B0-F319A4D3B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AF5C8-9047-48D4-B089-ACB53031E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76A9-E974-4326-AD41-17B8D6A3D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14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AA946-8FF3-4017-997D-134A5D41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E92219-DCB6-4E04-B126-28C3045F6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22756B-7E92-4234-A4B9-D5352955B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75CB30-685A-4F93-AE2E-CF138A09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7EC5-F132-4246-8CFA-4007E8AA6E56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AAE199-8065-4DFF-9CDE-CA5E27F8F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3C5BC7-6DB8-44B1-B4EF-390FF7BD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76A9-E974-4326-AD41-17B8D6A3D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65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C96ED-157E-4346-8B29-EDBF57569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39DBF4-F12A-4F9C-8042-467819E39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7074E7-CDAD-429D-A81F-0D04948D2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FE08A9-2741-427C-A9B2-423303F8C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013BD5-0BE9-49BB-9F23-5C3CD6E33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476C62-4B92-403E-AE5A-295F5E4C5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7EC5-F132-4246-8CFA-4007E8AA6E56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625A7A-89B9-44F7-9066-9792CEE8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55B4C-83E2-476E-BDD9-103D93B8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76A9-E974-4326-AD41-17B8D6A3D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75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B591A-C5E5-42F0-9C22-1D223DCB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A26911-5A57-4A84-822D-06666DE39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7EC5-F132-4246-8CFA-4007E8AA6E56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FEB9E4-69CD-4BDA-A744-5B9479DD0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20A892-990D-49BC-B12A-2093555A5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76A9-E974-4326-AD41-17B8D6A3D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70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DC1DF9-24E4-48D8-A261-717062F0A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7EC5-F132-4246-8CFA-4007E8AA6E56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FC0AD6-7D08-432F-9227-7DF639EF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D7D43F-B408-4F73-ADF8-D2D7AA8E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76A9-E974-4326-AD41-17B8D6A3D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40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690FE-30E4-4777-A79F-9A9AD9E14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030382-49A9-4F83-A94B-2400500D5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C7DA42-8487-4901-8DC7-7AD185F21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0D4BD6-3F28-40E5-BF24-5A1A28892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7EC5-F132-4246-8CFA-4007E8AA6E56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80C741-66B7-4362-B624-EE972FD3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54752D-1A50-4798-8BD6-BC2A0D8B5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76A9-E974-4326-AD41-17B8D6A3D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21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49276-A246-4551-9DD7-95FE63C04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A093E5-7765-4E55-8EEB-27FE413BF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EC136F-B359-47B4-B05F-2C76F06D0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0885EA-F195-4374-A2C7-555DB0D7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7EC5-F132-4246-8CFA-4007E8AA6E56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5E8D82-5838-4258-9724-26E33A3FD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4FCB3B-393F-44DF-8FD2-595FAB9CB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76A9-E974-4326-AD41-17B8D6A3D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89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88EBE4-C137-47B1-99BB-A6B96A3D8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1E7869-E584-4D48-BEC2-A2FBBE3D5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B3A222-5F08-438E-8EF4-AAA900111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77EC5-F132-4246-8CFA-4007E8AA6E56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820C6-4483-4521-8F7E-25EFA1369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6B8AC1-48AE-492F-8A4F-591F0E451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C76A9-E974-4326-AD41-17B8D6A3D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49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8F4F7-66C7-4ECB-8E07-76E01EBB3D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Week11_</a:t>
            </a:r>
            <a:r>
              <a:rPr lang="ko-KR" altLang="en-US" dirty="0"/>
              <a:t>실습</a:t>
            </a:r>
            <a:br>
              <a:rPr lang="en-US" altLang="ko-KR" dirty="0"/>
            </a:br>
            <a:r>
              <a:rPr lang="en-US" altLang="ko-KR" dirty="0" err="1"/>
              <a:t>aop</a:t>
            </a:r>
            <a:r>
              <a:rPr lang="en-US" altLang="ko-KR" dirty="0"/>
              <a:t> </a:t>
            </a:r>
            <a:r>
              <a:rPr lang="ko-KR" altLang="en-US" dirty="0"/>
              <a:t>예제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B5C032-FCE1-4DEA-A778-7D014FA807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20155137</a:t>
            </a:r>
          </a:p>
          <a:p>
            <a:r>
              <a:rPr lang="ko-KR" altLang="en-US" dirty="0"/>
              <a:t>안원영</a:t>
            </a:r>
          </a:p>
        </p:txBody>
      </p:sp>
    </p:spTree>
    <p:extLst>
      <p:ext uri="{BB962C8B-B14F-4D97-AF65-F5344CB8AC3E}">
        <p14:creationId xmlns:p14="http://schemas.microsoft.com/office/powerpoint/2010/main" val="1107593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EA25D-F38F-4506-8DB5-AF9FD7E8B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88" y="331317"/>
            <a:ext cx="2868168" cy="1000379"/>
          </a:xfrm>
        </p:spPr>
        <p:txBody>
          <a:bodyPr/>
          <a:lstStyle/>
          <a:p>
            <a:r>
              <a:rPr lang="en-US" altLang="ko-KR" dirty="0"/>
              <a:t>Main,</a:t>
            </a:r>
            <a:r>
              <a:rPr lang="ko-KR" altLang="en-US" dirty="0"/>
              <a:t> </a:t>
            </a:r>
            <a:r>
              <a:rPr lang="en-US" altLang="ko-KR" dirty="0"/>
              <a:t>xml</a:t>
            </a:r>
            <a:endParaRPr lang="ko-KR" altLang="en-US" dirty="0"/>
          </a:p>
        </p:txBody>
      </p:sp>
      <p:pic>
        <p:nvPicPr>
          <p:cNvPr id="10" name="내용 개체 틀 9" descr="텍스트, 스크린샷, 실내, 화면이(가) 표시된 사진&#10;&#10;자동 생성된 설명">
            <a:extLst>
              <a:ext uri="{FF2B5EF4-FFF2-40B4-BE49-F238E27FC236}">
                <a16:creationId xmlns:a16="http://schemas.microsoft.com/office/drawing/2014/main" id="{D10E157B-927F-4537-84A6-936A9E9FB2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1748004"/>
            <a:ext cx="5181600" cy="4278489"/>
          </a:xfrm>
        </p:spPr>
      </p:pic>
      <p:pic>
        <p:nvPicPr>
          <p:cNvPr id="12" name="내용 개체 틀 11" descr="텍스트이(가) 표시된 사진&#10;&#10;자동 생성된 설명">
            <a:extLst>
              <a:ext uri="{FF2B5EF4-FFF2-40B4-BE49-F238E27FC236}">
                <a16:creationId xmlns:a16="http://schemas.microsoft.com/office/drawing/2014/main" id="{10004E40-B5EC-4EFF-BB60-F6286C6EDA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584" y="682752"/>
            <a:ext cx="6086856" cy="2566408"/>
          </a:xfr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031444DA-3ED0-4B12-8E9B-DFC4BB3972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584" y="3429000"/>
            <a:ext cx="6086856" cy="317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08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18B8A-637B-4761-9F12-199F997AB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advice</a:t>
            </a:r>
            <a:endParaRPr lang="ko-KR" altLang="en-US" dirty="0"/>
          </a:p>
        </p:txBody>
      </p:sp>
      <p:pic>
        <p:nvPicPr>
          <p:cNvPr id="18" name="내용 개체 틀 17" descr="텍스트이(가) 표시된 사진&#10;&#10;자동 생성된 설명">
            <a:extLst>
              <a:ext uri="{FF2B5EF4-FFF2-40B4-BE49-F238E27FC236}">
                <a16:creationId xmlns:a16="http://schemas.microsoft.com/office/drawing/2014/main" id="{F1B314F2-9F73-49BA-9A4B-39E28EB984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89191"/>
            <a:ext cx="5181600" cy="3848313"/>
          </a:xfrm>
        </p:spPr>
      </p:pic>
      <p:pic>
        <p:nvPicPr>
          <p:cNvPr id="20" name="내용 개체 틀 19" descr="텍스트이(가) 표시된 사진&#10;&#10;자동 생성된 설명">
            <a:extLst>
              <a:ext uri="{FF2B5EF4-FFF2-40B4-BE49-F238E27FC236}">
                <a16:creationId xmlns:a16="http://schemas.microsoft.com/office/drawing/2014/main" id="{FA955C72-CD38-4116-8031-72E36A2193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41508"/>
            <a:ext cx="5181600" cy="3361858"/>
          </a:xfrm>
        </p:spPr>
      </p:pic>
    </p:spTree>
    <p:extLst>
      <p:ext uri="{BB962C8B-B14F-4D97-AF65-F5344CB8AC3E}">
        <p14:creationId xmlns:p14="http://schemas.microsoft.com/office/powerpoint/2010/main" val="3690387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F92DE-A878-4D69-8218-69D109986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Target, result</a:t>
            </a:r>
            <a:endParaRPr lang="ko-KR" altLang="en-US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FBFD956A-7A08-4D1B-B91E-2034D6082D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5" y="1946746"/>
            <a:ext cx="5181600" cy="2377663"/>
          </a:xfrm>
        </p:spPr>
      </p:pic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6E5F0EB9-0143-4EDA-916B-F18CB5FA32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5" y="4453913"/>
            <a:ext cx="5113463" cy="2141406"/>
          </a:xfr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EDFFBA27-42F3-48E2-A16B-7813FC79EB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75686"/>
            <a:ext cx="5303980" cy="471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7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</Words>
  <Application>Microsoft Office PowerPoint</Application>
  <PresentationFormat>와이드스크린</PresentationFormat>
  <Paragraphs>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Week11_실습 aop 예제 </vt:lpstr>
      <vt:lpstr>Main, xml</vt:lpstr>
      <vt:lpstr>advice</vt:lpstr>
      <vt:lpstr>Target,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Week11_실습 aop 예제 </dc:title>
  <dc:creator>안원영</dc:creator>
  <cp:lastModifiedBy>안원영</cp:lastModifiedBy>
  <cp:revision>5</cp:revision>
  <dcterms:created xsi:type="dcterms:W3CDTF">2021-11-12T05:44:23Z</dcterms:created>
  <dcterms:modified xsi:type="dcterms:W3CDTF">2021-11-12T05:48:31Z</dcterms:modified>
</cp:coreProperties>
</file>