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E73D0-D37B-429F-96B0-391A706C3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7D087A-DA07-437B-9C25-2D212EE2E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FE044D-06F5-4A59-9137-6D5FB0CB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74EF-F7D0-47CF-8C74-26AFD769C269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90EDB9-2952-497C-860D-4F3BB8033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82C3A0-8CDC-48C5-839B-A8539069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9B10-C894-4B95-B333-717CFA681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43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07A96-16B4-4433-A497-55E93FE5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ED5A35-2668-4A21-A637-E6A965603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C6470-AB7A-4A4A-9F1C-5615D0AE1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74EF-F7D0-47CF-8C74-26AFD769C269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53C51C-ED51-4724-8399-F966FBB8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DF868-13F8-4FC0-AEA7-27AFBC77E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9B10-C894-4B95-B333-717CFA681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01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FD8B12-D21E-46E3-A0D7-C6945DAB2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612F9C-1A3E-4DA7-B9FF-E063C2ABF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BCA9F-3243-4DEF-8B3A-5510B1E9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74EF-F7D0-47CF-8C74-26AFD769C269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B9A585-600B-4A9C-A122-E6A3FF6B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F9CC91-D9DE-4BB2-8E69-A6788198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9B10-C894-4B95-B333-717CFA681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34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61DE4-2E7C-450B-91B4-35B768EB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3B024-89FE-49F2-BCC3-A632C626B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DDEC80-EAF4-486E-A42F-18E5C0230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74EF-F7D0-47CF-8C74-26AFD769C269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64A78C-0922-46B4-9134-35A5E383A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E52B3B-3B0B-4243-B1E5-F76A91896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9B10-C894-4B95-B333-717CFA681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41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0192E-F415-4EB2-8817-4A77ECB14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5C10C-7E05-4D50-A9EB-4550E37C7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62D191-96A1-4E1F-AF07-920B44567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74EF-F7D0-47CF-8C74-26AFD769C269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B2011-6367-41CA-AAF2-39130A2E1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A9F6C0-1162-4762-8A96-AFDE7C0A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9B10-C894-4B95-B333-717CFA681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18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5A9F2-B8DF-42BE-93FB-91836DB3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B6B00D-7BE4-4496-A7B1-9A728E43D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6ABFC6-E660-483E-BB8F-CE32B32AE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F9F810-7FB3-4E35-BAFF-A36310B05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74EF-F7D0-47CF-8C74-26AFD769C269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19C374-30F5-4D65-82C1-1BE417449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B4D5ED-F0D4-4197-8DCC-8EB079D6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9B10-C894-4B95-B333-717CFA681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9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99614-F889-41DA-8408-68B44D3F5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9BCFE2-01E7-4D05-A911-59D4772F7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C9642E-00FD-4AD4-A1B6-EFB17D8CC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1A7351-E449-4C0E-AC25-859E6B5B6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A4BFA9-D5CA-4EDA-809F-A2DB4F64E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467916-29A6-4B9E-9FF3-2BC92772A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74EF-F7D0-47CF-8C74-26AFD769C269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20C650-4EEF-4D3B-9C7A-94E8FDEB6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BEE141-7B39-4901-8054-94EE6228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9B10-C894-4B95-B333-717CFA681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64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2103C-644D-48AB-A965-887FE1F82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42B174-B0CD-4243-B16A-FFA4A7D2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74EF-F7D0-47CF-8C74-26AFD769C269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2747E4-9E9A-4548-BBFE-DE4918A3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CFD659-3C12-459D-82A9-FB470468D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9B10-C894-4B95-B333-717CFA681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54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1313FF-1220-4E38-ABF4-F6471ABFC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74EF-F7D0-47CF-8C74-26AFD769C269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5E460D-0827-461B-8C66-6AC55D52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FC8909-22D4-4114-807C-D0CF6591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9B10-C894-4B95-B333-717CFA681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80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2C5A1-5FC9-4586-BAA2-ACAB7BD32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76DDCC-437B-4918-A10D-85BAB60CE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D5D991-1C22-4095-AED2-FB4198DD7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3A32A1-8DD6-4502-AD92-15E306FFC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74EF-F7D0-47CF-8C74-26AFD769C269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36C4A9-55AC-4DD8-BD42-EC1AA92C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9353BF-BF5E-458F-8554-505237E1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9B10-C894-4B95-B333-717CFA681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17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049D0-BA33-4A79-B528-5C37134F5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A19AA7-EA52-4763-844F-25CAC115C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E58209-6A66-482A-9A42-7508E654F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A67071-38EC-4ABA-8233-FBCDCF066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74EF-F7D0-47CF-8C74-26AFD769C269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CD7A36-2EF8-4C3B-A2BB-44E95DBC0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FF3978-FEE2-40DC-8E12-9DF59407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9B10-C894-4B95-B333-717CFA681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8D962-A781-48AD-9E2C-143461270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6BCA0-2FE6-4481-B85F-C0F35CBFE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3116BD-9AC2-4FDF-8225-ACDCA8759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D74EF-F7D0-47CF-8C74-26AFD769C269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340150-D32C-4D4E-88A2-6F4E919D6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02B53B-E14C-47DB-B7C8-1DCF713B9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09B10-C894-4B95-B333-717CFA681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207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0C7EB-B274-4935-83CE-91489DF57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프래임워크</a:t>
            </a:r>
            <a:br>
              <a:rPr lang="en-US" altLang="ko-KR" dirty="0"/>
            </a:br>
            <a:r>
              <a:rPr lang="en-US" altLang="ko-KR" dirty="0"/>
              <a:t>week12_</a:t>
            </a:r>
            <a:r>
              <a:rPr lang="ko-KR" altLang="en-US" dirty="0"/>
              <a:t>실습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380609-7120-485E-B7ED-CDBDF66FD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6503"/>
            <a:ext cx="9144000" cy="1655762"/>
          </a:xfrm>
        </p:spPr>
        <p:txBody>
          <a:bodyPr/>
          <a:lstStyle/>
          <a:p>
            <a:r>
              <a:rPr lang="en-US" altLang="ko-KR" dirty="0"/>
              <a:t>20155137</a:t>
            </a:r>
          </a:p>
          <a:p>
            <a:r>
              <a:rPr lang="ko-KR" altLang="en-US" dirty="0"/>
              <a:t>안원영</a:t>
            </a:r>
          </a:p>
        </p:txBody>
      </p:sp>
    </p:spTree>
    <p:extLst>
      <p:ext uri="{BB962C8B-B14F-4D97-AF65-F5344CB8AC3E}">
        <p14:creationId xmlns:p14="http://schemas.microsoft.com/office/powerpoint/2010/main" val="253283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6B856-EC43-4BEE-A8AB-4312269EB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47" y="261986"/>
            <a:ext cx="3754287" cy="530614"/>
          </a:xfrm>
        </p:spPr>
        <p:txBody>
          <a:bodyPr>
            <a:normAutofit/>
          </a:bodyPr>
          <a:lstStyle/>
          <a:p>
            <a:pPr algn="ctr"/>
            <a:r>
              <a:rPr lang="ko-KR" altLang="en-US" sz="2500" dirty="0"/>
              <a:t>실습</a:t>
            </a:r>
            <a:r>
              <a:rPr lang="en-US" altLang="ko-KR" sz="2500" dirty="0"/>
              <a:t>1,2,3</a:t>
            </a:r>
            <a:endParaRPr lang="ko-KR" altLang="en-US" sz="2500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E0660BBE-3D42-4F4D-9AEB-18928EA7B8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47" y="5374675"/>
            <a:ext cx="2880610" cy="1265030"/>
          </a:xfrm>
        </p:spPr>
      </p:pic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49ADC05E-0B2B-41BA-BC6F-44E57B2FCD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913" y="3559354"/>
            <a:ext cx="4557155" cy="1516511"/>
          </a:xfr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203E3648-1E80-408D-B810-D074F3D68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913" y="1690688"/>
            <a:ext cx="4686706" cy="1607959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D27A98F2-4A16-4E42-8DFA-26CEE40936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90" y="980538"/>
            <a:ext cx="5326914" cy="4095327"/>
          </a:xfrm>
          <a:prstGeom prst="rect">
            <a:avLst/>
          </a:prstGeom>
        </p:spPr>
      </p:pic>
      <p:pic>
        <p:nvPicPr>
          <p:cNvPr id="13" name="내용 개체 틀 10" descr="텍스트이(가) 표시된 사진&#10;&#10;자동 생성된 설명">
            <a:extLst>
              <a:ext uri="{FF2B5EF4-FFF2-40B4-BE49-F238E27FC236}">
                <a16:creationId xmlns:a16="http://schemas.microsoft.com/office/drawing/2014/main" id="{DC4750EC-1529-4A21-8BC6-45FC1FCFD2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171" y="5374675"/>
            <a:ext cx="2880610" cy="1303133"/>
          </a:xfrm>
          <a:prstGeom prst="rect">
            <a:avLst/>
          </a:prstGeom>
        </p:spPr>
      </p:pic>
      <p:pic>
        <p:nvPicPr>
          <p:cNvPr id="14" name="내용 개체 틀 15" descr="텍스트이(가) 표시된 사진&#10;&#10;자동 생성된 설명">
            <a:extLst>
              <a:ext uri="{FF2B5EF4-FFF2-40B4-BE49-F238E27FC236}">
                <a16:creationId xmlns:a16="http://schemas.microsoft.com/office/drawing/2014/main" id="{46A9443B-B6E5-4977-BE2D-567783AAF8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913" y="5336572"/>
            <a:ext cx="3162574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8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6B856-EC43-4BEE-A8AB-4312269EB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실습</a:t>
            </a:r>
            <a:r>
              <a:rPr lang="en-US" altLang="ko-KR" dirty="0"/>
              <a:t>4,5</a:t>
            </a:r>
            <a:endParaRPr lang="ko-KR" altLang="en-US" dirty="0"/>
          </a:p>
        </p:txBody>
      </p:sp>
      <p:pic>
        <p:nvPicPr>
          <p:cNvPr id="24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38351681-8AC1-4D6D-A780-34C7108AF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68" y="4537796"/>
            <a:ext cx="7079593" cy="195507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A551791-09E3-4E06-859F-C1049206A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048" y="4708461"/>
            <a:ext cx="2743200" cy="1400175"/>
          </a:xfrm>
          <a:prstGeom prst="rect">
            <a:avLst/>
          </a:prstGeom>
        </p:spPr>
      </p:pic>
      <p:pic>
        <p:nvPicPr>
          <p:cNvPr id="32" name="내용 개체 틀 31">
            <a:extLst>
              <a:ext uri="{FF2B5EF4-FFF2-40B4-BE49-F238E27FC236}">
                <a16:creationId xmlns:a16="http://schemas.microsoft.com/office/drawing/2014/main" id="{9F78BD71-F792-4380-9151-064FCF2E7A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549048" y="2949719"/>
            <a:ext cx="4010025" cy="1495425"/>
          </a:xfrm>
        </p:spPr>
      </p:pic>
      <p:pic>
        <p:nvPicPr>
          <p:cNvPr id="33" name="그림 32" descr="텍스트이(가) 표시된 사진&#10;&#10;자동 생성된 설명">
            <a:extLst>
              <a:ext uri="{FF2B5EF4-FFF2-40B4-BE49-F238E27FC236}">
                <a16:creationId xmlns:a16="http://schemas.microsoft.com/office/drawing/2014/main" id="{A5E4F21D-EF4F-4D07-89D1-EDB49FA064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68" y="1572491"/>
            <a:ext cx="7079593" cy="2682472"/>
          </a:xfrm>
          <a:prstGeom prst="rect">
            <a:avLst/>
          </a:prstGeom>
        </p:spPr>
      </p:pic>
      <p:pic>
        <p:nvPicPr>
          <p:cNvPr id="35" name="그림 34" descr="텍스트이(가) 표시된 사진&#10;&#10;자동 생성된 설명">
            <a:extLst>
              <a:ext uri="{FF2B5EF4-FFF2-40B4-BE49-F238E27FC236}">
                <a16:creationId xmlns:a16="http://schemas.microsoft.com/office/drawing/2014/main" id="{B58C7A66-5CC9-4676-B7E5-8D8622DF2F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072" y="1572491"/>
            <a:ext cx="4343776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48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6B856-EC43-4BEE-A8AB-4312269EB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133"/>
            <a:ext cx="3029465" cy="1325563"/>
          </a:xfrm>
        </p:spPr>
        <p:txBody>
          <a:bodyPr/>
          <a:lstStyle/>
          <a:p>
            <a:pPr algn="ctr"/>
            <a:r>
              <a:rPr lang="ko-KR" altLang="en-US" dirty="0"/>
              <a:t>실습</a:t>
            </a:r>
            <a:r>
              <a:rPr lang="en-US" altLang="ko-KR" dirty="0"/>
              <a:t>6,7,8</a:t>
            </a:r>
            <a:endParaRPr lang="ko-KR" altLang="en-US" dirty="0"/>
          </a:p>
        </p:txBody>
      </p:sp>
      <p:pic>
        <p:nvPicPr>
          <p:cNvPr id="14" name="내용 개체 틀 13" descr="텍스트이(가) 표시된 사진&#10;&#10;자동 생성된 설명">
            <a:extLst>
              <a:ext uri="{FF2B5EF4-FFF2-40B4-BE49-F238E27FC236}">
                <a16:creationId xmlns:a16="http://schemas.microsoft.com/office/drawing/2014/main" id="{0BC2B9ED-974A-4DE6-83CF-6B9EC2407F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990" y="4712652"/>
            <a:ext cx="3711262" cy="1767660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040E854-619B-49CD-90D6-BCD838084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737" y="171601"/>
            <a:ext cx="4581525" cy="1190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AF69EAD-2C28-442A-A840-9854C7CC9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886" y="4712652"/>
            <a:ext cx="3648075" cy="17676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35F149-6FDF-42BB-AA19-63CB75BD96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395" y="1588452"/>
            <a:ext cx="95250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81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14</Words>
  <Application>Microsoft Office PowerPoint</Application>
  <PresentationFormat>와이드스크린</PresentationFormat>
  <Paragraphs>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웹 프래임워크 week12_실습</vt:lpstr>
      <vt:lpstr>실습1,2,3</vt:lpstr>
      <vt:lpstr>실습4,5</vt:lpstr>
      <vt:lpstr>실습6,7,8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프래임워크 week12_실습</dc:title>
  <dc:creator>안원영</dc:creator>
  <cp:lastModifiedBy>안원영</cp:lastModifiedBy>
  <cp:revision>15</cp:revision>
  <dcterms:created xsi:type="dcterms:W3CDTF">2021-11-19T09:21:19Z</dcterms:created>
  <dcterms:modified xsi:type="dcterms:W3CDTF">2021-11-19T11:01:06Z</dcterms:modified>
</cp:coreProperties>
</file>