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6C820-F6D8-467B-9A45-AB23E1AC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8DB65-29C2-495B-9F42-A3204D51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D51C-EC9B-4AA4-BAE5-84C2EC3A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E8C69-A1B5-430C-8F1E-0B33E468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0C8C6-14E7-4B0E-A0EB-F6370C26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B4FB-661B-4490-906C-2A25D2D1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C0739-F61F-4EBF-AB1C-828838A4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DB7D8-F84E-48B5-B5CC-7DEE5A01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9487C-9BE2-4FDA-B087-0E9EA8AD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E9F76-ED92-45A6-BE91-44842CE3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7BF71-8ED2-4956-89EB-7B4D786C9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0B026-7687-45D0-84CF-8C32F1C57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48736-E992-47E6-BED6-AAC0AB7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BF67C-8FF6-431E-A5E9-626BBE94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70885-4198-41DB-8F3D-EDBBD9D1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C1EB2-ED6C-4DAA-A2D6-D1481359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ACB5F-0AB2-4AFF-81BD-9942043E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FE09-06D7-4AFE-97A4-16FC991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C347F-C7EA-4E8E-941A-F73F7F4B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5B0FC-8926-4997-A9DD-25D94E5A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A5A9-FBE9-40A2-954A-7FA0727F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76682-3530-419B-8DD2-59E654B3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961BB-E041-4980-B875-D5290A2F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2B701-CEBD-4F0E-95E6-49830E57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5D1C-F559-43A7-BEB7-87CADA4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1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19AB1-11AD-4249-9F99-08FFB4A3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0C91E-5E3A-4323-87E2-A8196F12A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FB86D-77E9-413D-A93A-8962E699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4D73D-38F5-4FB0-B5E0-85A36290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9292-6482-4805-9F04-F29A4ED1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75FBC-7542-440D-B5CE-90C373EA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C5D75-7923-4B98-A5E2-ED3834F7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7B099-541B-4B7F-B181-9CCC553F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DB33E-92B9-48BE-9050-31F6A9167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DAB51-5647-4216-9C3E-9A97E23FF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7902EC-CF78-4738-802D-BE6D31F9A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CE240-35D7-466D-BAFD-09E7FA93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A9D694-4CE8-4871-BA68-2164BB40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FEF016-5097-4801-A1D7-4C66D70F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9401-2B1C-41AC-86A8-477B25C0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DBCB9C-36DC-4D90-895E-3793769E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168E4-F867-4423-ABE5-AFE5CB98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4E2E7F-9DFF-48FE-9545-9D3519B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1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BFB38-7FE6-49D8-A9AA-B5FCB519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144517-74F4-42C2-8796-75335E9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614F-A51E-4DE6-87FB-D53E3C90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2BE7A-98DD-428A-A1FA-B69DDD84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BACF4-F6C8-4091-AD5E-045B4B5B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DD0C1-601B-4D85-B09A-075A7A98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665FB-3823-4C79-A2A0-74E49A16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6609D-2EE3-4898-B9A3-F7B6D4E2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577DB-85EC-4DCB-8ECE-32C000A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E26A-2791-4E32-8BE3-2056ED02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57DB3-9AD0-4781-91F0-EE799B44E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29173-E8E8-4B94-9669-C3EB1B34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09532-6916-48BF-9DED-8C765C53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D83F-694F-4B91-A717-0D00EB43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78BEE-761A-4180-8271-BD8210A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BE31E-AB2B-4D64-B571-5FE6B02E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2E88F-9D78-4943-85B2-8BB2191B8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6D256-5691-46B5-8394-F972279C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44AD-018F-412A-8671-50E3F770474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112CD-6535-4FD6-ADBB-C91A2F006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F6C48-2261-42DF-8D7A-500BFD84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0780-9A1B-48A2-BEC3-A2BE9306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0AAAB-A1D9-4188-B5B0-831CB9BA6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웹프래임워크</a:t>
            </a:r>
            <a:br>
              <a:rPr lang="en-US" altLang="ko-KR" dirty="0"/>
            </a:br>
            <a:r>
              <a:rPr lang="en-US" altLang="ko-KR" dirty="0"/>
              <a:t>week13_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233BD-5509-466C-84A4-575CD23D3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3600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C6DC1CB-58B8-4901-9434-81327F86BD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3627728"/>
            <a:ext cx="4732430" cy="2552921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870A5D0-7618-4BF0-A062-75ED60D48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358618"/>
            <a:ext cx="4313294" cy="3002540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704E353-348D-4AD3-BA19-9727B9930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38" y="1081090"/>
            <a:ext cx="5031903" cy="46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웹프래임워크 week13_실습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웹프래임워크 week13_실습</dc:title>
  <dc:creator>안원영</dc:creator>
  <cp:lastModifiedBy>안원영</cp:lastModifiedBy>
  <cp:revision>2</cp:revision>
  <dcterms:created xsi:type="dcterms:W3CDTF">2021-11-26T06:14:56Z</dcterms:created>
  <dcterms:modified xsi:type="dcterms:W3CDTF">2021-11-26T06:16:36Z</dcterms:modified>
</cp:coreProperties>
</file>