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0F0CD-7573-4C63-9163-C3844C9D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C68644-C97A-4516-B265-931808870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08C33-5183-4553-9294-464A1E0A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2E66-A536-4938-91DF-416B1B076B2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878B4-C534-43DF-BA53-B6CA3117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FED6E-5EAA-45E8-A2EE-43023545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6647-253C-49F0-B946-905653CF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1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AB909-04EB-473C-8C38-3DDA34E1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BA6C89-5B7A-4B4D-A19D-3BDBBF10B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7AD34-0FFE-469D-BF24-9C39D48C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2E66-A536-4938-91DF-416B1B076B2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542FE-F7B2-43FE-BE3F-C1B1FCDB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17169-422A-429B-BE05-9BF1F090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6647-253C-49F0-B946-905653CF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7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26A1FF-2978-41A7-A01B-310FD99A2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923763-E7F0-4AE6-A89A-5F7F867CB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77C62-FA0C-4687-ADCE-9778CA70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2E66-A536-4938-91DF-416B1B076B2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159F3-AB4B-4DAE-BB6F-C4715DFF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1ADA1-35DD-42DE-9EE1-E558DE87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6647-253C-49F0-B946-905653CF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3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E0464-C045-49CB-A90F-A89352B1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FFE88-A127-4E1E-ADEF-716D8AE0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B5C7F-5878-4A88-920E-321C662B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2E66-A536-4938-91DF-416B1B076B2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66ABF-FCBA-4FA4-A6FB-42DB2B96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F6861-A2D4-4A44-86DF-984A99AD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6647-253C-49F0-B946-905653CF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3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5F2B6-FBBE-4D39-B7A8-11F6CA28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5215-BEAF-4493-92C1-8093EAF10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FE91E-DF84-443E-A2BE-428495DA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2E66-A536-4938-91DF-416B1B076B2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EDEA4-FDB0-4AA2-91F7-17C86F5E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769FA-1BAD-4353-964C-37CA7C8A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6647-253C-49F0-B946-905653CF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3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CF0BE-A0B0-45D9-832C-ADA21DE6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1C640-95BF-44A1-B54A-F3F9A72EA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7A9FB-1B1B-49C4-9871-941B2ACDC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98578-631C-4B75-82C3-98C0AAD5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2E66-A536-4938-91DF-416B1B076B2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5643A-894A-47F0-86A3-10D7562A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EEF1C-21E2-4CF3-9C73-3DD211F4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6647-253C-49F0-B946-905653CF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138E9-FFFE-40C8-99AD-9E36AAFA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3428B-4413-4DE9-B548-77D3FA1FD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D9C291-0402-441A-ABE0-3A2B9E0B3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FEB020-BF79-49A6-A960-A8EBE2DC3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EAE973-2165-4FB6-A85C-6E82C12EF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164727-BA5C-40B8-95FD-59D4E3F5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2E66-A536-4938-91DF-416B1B076B2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0162EC-6153-4238-8CD5-2C9BC606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4A9A3-B2D7-4A0C-86E1-E2118833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6647-253C-49F0-B946-905653CF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18BA2-2866-4D2C-87D3-8A9799C6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48A5F-31D6-4107-8CC7-A7D13871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2E66-A536-4938-91DF-416B1B076B2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89F35-F724-40D6-98AE-F1284EB8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7515E5-9F50-436C-A941-CB5213CC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6647-253C-49F0-B946-905653CF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4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2685EF-D37A-45FA-BBFD-CD806CD4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2E66-A536-4938-91DF-416B1B076B2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CA7764-4E34-4B2F-AC97-EDA4E130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48A0D9-7B89-497D-9775-DBC388CE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6647-253C-49F0-B946-905653CF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5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488F-C850-4460-91E6-B6713328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1E9E5-7E68-46E6-90E6-51EE52662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D945A-23F4-41D4-85FB-43F0D6083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24B884-3A82-4553-A1B6-A30459AB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2E66-A536-4938-91DF-416B1B076B2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503D2-F477-4C25-8439-4BA0A82E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C99F7-7C8B-400B-8922-407B2FC3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6647-253C-49F0-B946-905653CF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8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5AB0C-B530-44CB-8F09-A5F5625C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2CD24C-C572-4584-8A8A-74618D24B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549ACE-50A0-4E2D-82EB-500B624EC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FCD88F-6AC7-465D-B79F-9A285DCE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2E66-A536-4938-91DF-416B1B076B2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BA466-4A61-4511-9545-40AAA742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A59F5-73B5-432F-93ED-5C38EE45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6647-253C-49F0-B946-905653CF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F974B0-A762-48D7-90E5-724A356E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346DF3-52B6-4467-9F69-6E49EC287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8DDD7-A3FC-4780-AE14-65483084A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2E66-A536-4938-91DF-416B1B076B2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9081C-D529-48EB-B9D5-93C8DFD55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F82EE-66D4-4993-9174-AAED8A0E2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6647-253C-49F0-B946-905653CF8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1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A4EFB-FEC1-4BC0-9C41-A7746FE27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웹프래임워크</a:t>
            </a:r>
            <a:br>
              <a:rPr lang="en-US" altLang="ko-KR" dirty="0"/>
            </a:br>
            <a:r>
              <a:rPr lang="en-US" altLang="ko-KR" dirty="0"/>
              <a:t>Week14_</a:t>
            </a:r>
            <a:r>
              <a:rPr lang="ko-KR" altLang="en-US" dirty="0"/>
              <a:t>이론과제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490DA-BB28-40A4-A5BB-B0DAAC828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9318"/>
            <a:ext cx="9144000" cy="1655762"/>
          </a:xfrm>
        </p:spPr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293433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B1051EF1-545A-4F5E-8B9A-2BB216BBCE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4" y="930767"/>
            <a:ext cx="4677715" cy="5578009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68A9BA8-A176-4E50-8977-35B70A275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87" y="3370277"/>
            <a:ext cx="4677715" cy="3138499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E2D7B7A-E17C-4506-905E-6205B142C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87" y="210395"/>
            <a:ext cx="4454759" cy="3038203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7061A862-AC71-4FAA-9A98-22186A01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04" y="224059"/>
            <a:ext cx="3381462" cy="4821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컨트롤러 </a:t>
            </a:r>
            <a:r>
              <a:rPr lang="en-US" altLang="ko-KR" sz="2000" dirty="0"/>
              <a:t>&amp; </a:t>
            </a:r>
            <a:r>
              <a:rPr lang="en-US" altLang="ko-KR" sz="2000" dirty="0" err="1"/>
              <a:t>db</a:t>
            </a:r>
            <a:r>
              <a:rPr lang="en-US" altLang="ko-KR" sz="2000" dirty="0"/>
              <a:t> &amp; mapper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69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D6048-FF99-4447-B1F6-CD430209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43" y="112471"/>
            <a:ext cx="6079257" cy="767389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Result.jsp</a:t>
            </a:r>
            <a:r>
              <a:rPr lang="en-US" altLang="ko-KR" sz="2000" dirty="0"/>
              <a:t> &amp; </a:t>
            </a:r>
            <a:r>
              <a:rPr lang="en-US" altLang="ko-KR" sz="2000" dirty="0" err="1"/>
              <a:t>list.jsp</a:t>
            </a:r>
            <a:r>
              <a:rPr lang="en-US" altLang="ko-KR" sz="2000" dirty="0"/>
              <a:t> &amp; result </a:t>
            </a:r>
            <a:endParaRPr lang="ko-KR" altLang="en-US" sz="2000" dirty="0"/>
          </a:p>
        </p:txBody>
      </p:sp>
      <p:pic>
        <p:nvPicPr>
          <p:cNvPr id="5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12C2F669-2915-43CF-AA56-D2D0DDA5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888" y="87414"/>
            <a:ext cx="3272623" cy="291905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4917FAE-3CEA-4DA1-8EA5-368B1FEF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15" y="87414"/>
            <a:ext cx="4825970" cy="2719973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C5986D54-2A86-44F6-935C-2AD4A316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88" y="3489904"/>
            <a:ext cx="2941575" cy="1996613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AE18B53-1AB9-4D41-BC8C-EDE99E0BF9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63" y="3489904"/>
            <a:ext cx="3459780" cy="163082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7D35A2-0BA4-45DD-85B0-AAC24ED851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2897081" cy="21387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C6D29A-7781-4FA8-809A-C1CAC48E1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831" y="3489904"/>
            <a:ext cx="2897081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3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웹프래임워크 Week14_이론과제</vt:lpstr>
      <vt:lpstr>컨트롤러 &amp; db &amp; mapper</vt:lpstr>
      <vt:lpstr>Result.jsp &amp; list.jsp &amp; 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웹프래임워크 Week14_이론과제</dc:title>
  <dc:creator>안원영</dc:creator>
  <cp:lastModifiedBy>안원영</cp:lastModifiedBy>
  <cp:revision>6</cp:revision>
  <dcterms:created xsi:type="dcterms:W3CDTF">2021-12-02T14:56:17Z</dcterms:created>
  <dcterms:modified xsi:type="dcterms:W3CDTF">2021-12-02T15:03:48Z</dcterms:modified>
</cp:coreProperties>
</file>