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C9072-4AE5-4D16-8FFB-29E528DF4053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E51B5-F382-4A58-93E5-CE1DBF03A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2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960486EB-3314-49E2-B766-BF602D8D478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4019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960486EB-3314-49E2-B766-BF602D8D478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8663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8714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6413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4867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960486EB-3314-49E2-B766-BF602D8D478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9456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7972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0486EB-3314-49E2-B766-BF602D8D478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4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02208" y="1755647"/>
            <a:ext cx="10363200" cy="1361625"/>
          </a:xfrm>
        </p:spPr>
        <p:txBody>
          <a:bodyPr>
            <a:no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13</a:t>
            </a:r>
            <a:r>
              <a:rPr lang="ko-KR" altLang="en-US" dirty="0"/>
              <a:t>장 </a:t>
            </a:r>
            <a:r>
              <a:rPr lang="ko-KR" altLang="en-US" dirty="0" err="1"/>
              <a:t>반응형</a:t>
            </a:r>
            <a:r>
              <a:rPr lang="ko-KR" altLang="en-US" dirty="0"/>
              <a:t> 스프링 웹 </a:t>
            </a:r>
            <a:r>
              <a:rPr lang="en-US" altLang="ko-KR" dirty="0"/>
              <a:t>MVC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             </a:t>
            </a:r>
            <a:r>
              <a:rPr lang="ko-KR" altLang="en-US" dirty="0" smtClean="0"/>
              <a:t>서비스 </a:t>
            </a:r>
            <a:r>
              <a:rPr lang="ko-KR" altLang="en-US" dirty="0"/>
              <a:t>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5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b="1" dirty="0" smtClean="0"/>
              <a:t>View : </a:t>
            </a:r>
            <a:r>
              <a:rPr lang="ko-KR" altLang="en-US" sz="4000" b="1" dirty="0" smtClean="0"/>
              <a:t>리스트</a:t>
            </a:r>
            <a:r>
              <a:rPr lang="en-US" altLang="ko-KR" sz="4000" b="1" dirty="0" smtClean="0"/>
              <a:t> </a:t>
            </a:r>
            <a:r>
              <a:rPr lang="ko-KR" altLang="en-US" sz="4000" b="1" dirty="0" smtClean="0"/>
              <a:t>화면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35336" y="627088"/>
            <a:ext cx="2705428" cy="552009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list.jsp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085" y="1179097"/>
            <a:ext cx="6507263" cy="509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60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b="1" dirty="0" smtClean="0"/>
              <a:t>View : </a:t>
            </a:r>
            <a:r>
              <a:rPr lang="ko-KR" altLang="en-US" sz="4000" b="1" dirty="0" smtClean="0"/>
              <a:t>결과</a:t>
            </a:r>
            <a:r>
              <a:rPr lang="en-US" altLang="ko-KR" sz="4000" b="1" dirty="0" smtClean="0"/>
              <a:t> </a:t>
            </a:r>
            <a:r>
              <a:rPr lang="ko-KR" altLang="en-US" sz="4000" b="1" dirty="0" smtClean="0"/>
              <a:t>화면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35336" y="627088"/>
            <a:ext cx="2705428" cy="552009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result.jsp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98" y="1252728"/>
            <a:ext cx="5957104" cy="49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5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b="1" dirty="0" smtClean="0"/>
              <a:t>Controller : </a:t>
            </a:r>
            <a:r>
              <a:rPr lang="ko-KR" altLang="en-US" sz="4000" b="1" dirty="0" smtClean="0"/>
              <a:t>컨트롤러</a:t>
            </a:r>
            <a:r>
              <a:rPr lang="en-US" altLang="ko-KR" sz="4000" b="1" dirty="0" smtClean="0"/>
              <a:t>(1)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49738" y="627088"/>
            <a:ext cx="2705428" cy="55200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StdController.java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52728"/>
            <a:ext cx="7772400" cy="46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9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b="1" dirty="0" smtClean="0"/>
              <a:t>Controller : </a:t>
            </a:r>
            <a:r>
              <a:rPr lang="ko-KR" altLang="en-US" sz="4000" b="1" dirty="0" smtClean="0"/>
              <a:t>컨트롤러</a:t>
            </a:r>
            <a:r>
              <a:rPr lang="en-US" altLang="ko-KR" sz="4000" b="1" dirty="0" smtClean="0"/>
              <a:t>(2)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49738" y="627088"/>
            <a:ext cx="2705428" cy="55200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StdController.java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67" y="1179097"/>
            <a:ext cx="7567266" cy="498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9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b="1" dirty="0" smtClean="0"/>
              <a:t>Controller : </a:t>
            </a:r>
            <a:r>
              <a:rPr lang="ko-KR" altLang="en-US" sz="4000" b="1" dirty="0" smtClean="0"/>
              <a:t>컨트롤러</a:t>
            </a:r>
            <a:r>
              <a:rPr lang="en-US" altLang="ko-KR" sz="4000" b="1" dirty="0" smtClean="0"/>
              <a:t>(3)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49738" y="627088"/>
            <a:ext cx="2705428" cy="55200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StdController.java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77" y="1179097"/>
            <a:ext cx="91535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7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4000" b="1" dirty="0" err="1" smtClean="0"/>
              <a:t>구현결과</a:t>
            </a:r>
            <a:r>
              <a:rPr lang="en-US" altLang="ko-KR" sz="4000" b="1" dirty="0" smtClean="0"/>
              <a:t>(1)_</a:t>
            </a:r>
            <a:r>
              <a:rPr lang="ko-KR" altLang="en-US" sz="4000" b="1" dirty="0" err="1" smtClean="0"/>
              <a:t>등록화면</a:t>
            </a:r>
            <a:endParaRPr lang="en-US" altLang="ko-KR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65" y="1595784"/>
            <a:ext cx="3305175" cy="2486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231" y="1595784"/>
            <a:ext cx="34290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85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4000" b="1" dirty="0" err="1" smtClean="0"/>
              <a:t>구현결과</a:t>
            </a:r>
            <a:r>
              <a:rPr lang="en-US" altLang="ko-KR" sz="4000" b="1" dirty="0" smtClean="0"/>
              <a:t>(2)_</a:t>
            </a:r>
            <a:r>
              <a:rPr lang="ko-KR" altLang="en-US" sz="4000" b="1" dirty="0" err="1" smtClean="0"/>
              <a:t>전체리스트</a:t>
            </a:r>
            <a:r>
              <a:rPr lang="ko-KR" altLang="en-US" sz="4000" b="1" dirty="0" smtClean="0"/>
              <a:t> 화면</a:t>
            </a:r>
            <a:endParaRPr lang="en-US" altLang="ko-KR" sz="4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38" y="1417406"/>
            <a:ext cx="3181350" cy="2676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46" y="1417406"/>
            <a:ext cx="3788439" cy="4013272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277687" y="3616036"/>
            <a:ext cx="3250277" cy="143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5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4" y="1773382"/>
            <a:ext cx="4295200" cy="32807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4000" b="1" dirty="0" err="1" smtClean="0"/>
              <a:t>구현결과</a:t>
            </a:r>
            <a:r>
              <a:rPr lang="en-US" altLang="ko-KR" sz="4000" b="1" dirty="0" smtClean="0"/>
              <a:t>(3)_</a:t>
            </a:r>
            <a:r>
              <a:rPr lang="ko-KR" altLang="en-US" sz="4000" b="1" dirty="0" smtClean="0"/>
              <a:t>개별 리스트 화면</a:t>
            </a:r>
            <a:endParaRPr lang="en-US" altLang="ko-KR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06" y="1611079"/>
            <a:ext cx="2571403" cy="2724008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1670858" y="2973084"/>
            <a:ext cx="3516284" cy="108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370916" y="2036618"/>
            <a:ext cx="118872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2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31" y="1414354"/>
            <a:ext cx="2796826" cy="213626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4000" b="1" dirty="0" err="1" smtClean="0"/>
              <a:t>구현결과</a:t>
            </a:r>
            <a:r>
              <a:rPr lang="en-US" altLang="ko-KR" sz="4000" b="1" dirty="0" smtClean="0"/>
              <a:t>(4)_</a:t>
            </a:r>
            <a:r>
              <a:rPr lang="ko-KR" altLang="en-US" sz="4000" b="1" dirty="0" smtClean="0"/>
              <a:t>개별 데이터 수정</a:t>
            </a:r>
            <a:endParaRPr lang="en-US" altLang="ko-KR" sz="4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734" y="1757520"/>
            <a:ext cx="3108663" cy="202477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16627" y="2909455"/>
            <a:ext cx="907318" cy="25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723945" y="3034145"/>
            <a:ext cx="2220700" cy="7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974" y="1125855"/>
            <a:ext cx="3274530" cy="2158764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4790644" y="2769905"/>
            <a:ext cx="2690811" cy="51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085" y="3599412"/>
            <a:ext cx="2574694" cy="1886344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257907" y="3027263"/>
            <a:ext cx="207818" cy="57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9331" y="3886220"/>
            <a:ext cx="2182168" cy="2304112"/>
          </a:xfrm>
          <a:prstGeom prst="rect">
            <a:avLst/>
          </a:prstGeom>
        </p:spPr>
      </p:pic>
      <p:cxnSp>
        <p:nvCxnSpPr>
          <p:cNvPr id="19" name="직선 화살표 연결선 18"/>
          <p:cNvCxnSpPr>
            <a:stCxn id="20" idx="1"/>
          </p:cNvCxnSpPr>
          <p:nvPr/>
        </p:nvCxnSpPr>
        <p:spPr>
          <a:xfrm flipH="1">
            <a:off x="5910349" y="5322108"/>
            <a:ext cx="1856556" cy="6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766905" y="5153915"/>
            <a:ext cx="982004" cy="336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97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ko-KR" altLang="en-US" sz="4000" b="1" dirty="0" err="1" smtClean="0"/>
              <a:t>구현결과</a:t>
            </a:r>
            <a:r>
              <a:rPr lang="en-US" altLang="ko-KR" sz="4000" b="1" dirty="0" smtClean="0"/>
              <a:t>(5)_</a:t>
            </a:r>
            <a:r>
              <a:rPr lang="ko-KR" altLang="en-US" sz="4000" b="1" dirty="0" smtClean="0"/>
              <a:t>개별 데이터 삭제</a:t>
            </a:r>
            <a:endParaRPr lang="en-US" altLang="ko-KR" sz="4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59" y="1643582"/>
            <a:ext cx="2574694" cy="188634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133600" y="2929746"/>
            <a:ext cx="982004" cy="2536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530" y="1643582"/>
            <a:ext cx="3419475" cy="3171825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3115604" y="3015211"/>
            <a:ext cx="2663038" cy="171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09530" y="47787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삭제됨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60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b="1" dirty="0" smtClean="0"/>
              <a:t>DB </a:t>
            </a:r>
            <a:r>
              <a:rPr lang="ko-KR" altLang="en-US" sz="4000" b="1" dirty="0" smtClean="0"/>
              <a:t>테이블 구성</a:t>
            </a:r>
            <a:endParaRPr lang="en-US" altLang="ko-KR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50" y="1670635"/>
            <a:ext cx="8984985" cy="1481639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679203" y="506770"/>
            <a:ext cx="2705428" cy="552009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테이블명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student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216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b="1" dirty="0" smtClean="0"/>
              <a:t>Model : </a:t>
            </a:r>
            <a:r>
              <a:rPr lang="ko-KR" altLang="en-US" sz="4000" b="1" dirty="0" smtClean="0"/>
              <a:t>데이터 구성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31866" y="530833"/>
            <a:ext cx="2705428" cy="55200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Student.java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21" y="1252728"/>
            <a:ext cx="8053387" cy="47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8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b="1" dirty="0" smtClean="0"/>
              <a:t>Model : </a:t>
            </a:r>
            <a:r>
              <a:rPr lang="ko-KR" altLang="en-US" sz="4000" b="1" dirty="0" err="1" smtClean="0"/>
              <a:t>데이터형</a:t>
            </a:r>
            <a:r>
              <a:rPr lang="ko-KR" altLang="en-US" sz="4000" b="1" dirty="0" smtClean="0"/>
              <a:t> 매핑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88790" y="554896"/>
            <a:ext cx="2705428" cy="55200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smtClean="0"/>
              <a:t>StdMapper.java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460082"/>
            <a:ext cx="72580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2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b="1" dirty="0" smtClean="0"/>
              <a:t>Model : </a:t>
            </a:r>
            <a:r>
              <a:rPr lang="ko-KR" altLang="en-US" sz="4000" b="1" dirty="0" smtClean="0"/>
              <a:t>기능 구현</a:t>
            </a:r>
            <a:r>
              <a:rPr lang="en-US" altLang="ko-KR" sz="4000" b="1" dirty="0" smtClean="0"/>
              <a:t>(1)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95496" y="615056"/>
            <a:ext cx="2705428" cy="55200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smtClean="0"/>
              <a:t>StdDB.java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52073"/>
            <a:ext cx="76295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6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b="1" dirty="0" smtClean="0"/>
              <a:t>Model : </a:t>
            </a:r>
            <a:r>
              <a:rPr lang="ko-KR" altLang="en-US" sz="4000" b="1" dirty="0" smtClean="0"/>
              <a:t>기능 구현</a:t>
            </a:r>
            <a:r>
              <a:rPr lang="en-US" altLang="ko-KR" sz="4000" b="1" dirty="0" smtClean="0"/>
              <a:t>(2)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91746" y="615056"/>
            <a:ext cx="2705428" cy="55200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smtClean="0"/>
              <a:t>StdDB.java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1697896"/>
            <a:ext cx="87915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8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b="1" dirty="0" smtClean="0"/>
              <a:t>Model : </a:t>
            </a:r>
            <a:r>
              <a:rPr lang="ko-KR" altLang="en-US" sz="4000" b="1" dirty="0" smtClean="0"/>
              <a:t>기능 구현</a:t>
            </a:r>
            <a:r>
              <a:rPr lang="en-US" altLang="ko-KR" sz="4000" b="1" dirty="0" smtClean="0"/>
              <a:t>(3)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35336" y="627088"/>
            <a:ext cx="2705428" cy="55200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smtClean="0"/>
              <a:t>StdDB.java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157412"/>
            <a:ext cx="88582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9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b="1" dirty="0" smtClean="0"/>
              <a:t>View : </a:t>
            </a:r>
            <a:r>
              <a:rPr lang="ko-KR" altLang="en-US" sz="4000" b="1" dirty="0" smtClean="0"/>
              <a:t>입력 화면</a:t>
            </a:r>
            <a:r>
              <a:rPr lang="en-US" altLang="ko-KR" sz="4000" b="1" dirty="0" smtClean="0"/>
              <a:t>(1)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35336" y="627088"/>
            <a:ext cx="2705428" cy="55200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stdinput.jsp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14" y="1696457"/>
            <a:ext cx="74104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2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sz="4000" b="1" dirty="0" smtClean="0"/>
              <a:t>View : </a:t>
            </a:r>
            <a:r>
              <a:rPr lang="ko-KR" altLang="en-US" sz="4000" b="1" dirty="0" smtClean="0"/>
              <a:t>입력 화면</a:t>
            </a:r>
            <a:r>
              <a:rPr lang="en-US" altLang="ko-KR" sz="4000" b="1" dirty="0" smtClean="0"/>
              <a:t>(2)</a:t>
            </a:r>
            <a:endParaRPr lang="en-US" altLang="ko-KR" sz="40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35336" y="627088"/>
            <a:ext cx="2705428" cy="55200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</a:t>
            </a:r>
            <a:r>
              <a:rPr lang="en-US" altLang="ko-KR" sz="2000" dirty="0" err="1" smtClean="0"/>
              <a:t>stdinput.jsp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16" y="1252728"/>
            <a:ext cx="983932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43114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3626</TotalTime>
  <Words>133</Words>
  <Application>Microsoft Office PowerPoint</Application>
  <PresentationFormat>와이드스크린</PresentationFormat>
  <Paragraphs>33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HY그래픽M</vt:lpstr>
      <vt:lpstr>맑은 고딕</vt:lpstr>
      <vt:lpstr>Arial</vt:lpstr>
      <vt:lpstr>Candara</vt:lpstr>
      <vt:lpstr>Corbel</vt:lpstr>
      <vt:lpstr>Wingdings 3</vt:lpstr>
      <vt:lpstr>New_Education02</vt:lpstr>
      <vt:lpstr>제13장 반응형 스프링 웹 MVC                 서비스 응용</vt:lpstr>
      <vt:lpstr>DB 테이블 구성</vt:lpstr>
      <vt:lpstr>Model : 데이터 구성</vt:lpstr>
      <vt:lpstr>Model : 데이터형 매핑</vt:lpstr>
      <vt:lpstr>Model : 기능 구현(1)</vt:lpstr>
      <vt:lpstr>Model : 기능 구현(2)</vt:lpstr>
      <vt:lpstr>Model : 기능 구현(3)</vt:lpstr>
      <vt:lpstr>View : 입력 화면(1)</vt:lpstr>
      <vt:lpstr>View : 입력 화면(2)</vt:lpstr>
      <vt:lpstr>View : 리스트 화면</vt:lpstr>
      <vt:lpstr>View : 결과 화면</vt:lpstr>
      <vt:lpstr>Controller : 컨트롤러(1)</vt:lpstr>
      <vt:lpstr>Controller : 컨트롤러(2)</vt:lpstr>
      <vt:lpstr>Controller : 컨트롤러(3)</vt:lpstr>
      <vt:lpstr>구현결과(1)_등록화면</vt:lpstr>
      <vt:lpstr>구현결과(2)_전체리스트 화면</vt:lpstr>
      <vt:lpstr>구현결과(3)_개별 리스트 화면</vt:lpstr>
      <vt:lpstr>구현결과(4)_개별 데이터 수정</vt:lpstr>
      <vt:lpstr>구현결과(5)_개별 데이터 삭제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스프링프레임워</dc:title>
  <dc:creator>hallym</dc:creator>
  <cp:lastModifiedBy>hallym</cp:lastModifiedBy>
  <cp:revision>825</cp:revision>
  <dcterms:created xsi:type="dcterms:W3CDTF">2021-08-17T06:35:02Z</dcterms:created>
  <dcterms:modified xsi:type="dcterms:W3CDTF">2021-12-07T05:18:43Z</dcterms:modified>
</cp:coreProperties>
</file>