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DF554-30E7-41E1-8BAA-39C21A178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33CD0-33DB-4249-BD9C-85114BA3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2259D-0BE0-4679-80AE-DE8BC723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3C815-4462-4470-BC1F-BF76CFC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E8A92-7A2A-4610-83F6-EACB84B6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3A1D-49C3-4633-AAC3-81E46506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F5460F-C5FF-4D64-B140-84F5A132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9E21-E684-46F9-852A-BF68C67E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6FA9-F089-40D6-9986-B4921B81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D47D-D1F0-40F3-B377-EE015D2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1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28D9F-36F0-43F4-8DEC-C19DC9A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E7050-DB14-4438-B9ED-B986543A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AD301-3775-478E-9680-BD66B443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F53F2-1DAE-4DF2-991F-C6C205A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A2047-6C74-4E93-9F5C-702B6F8F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AE1B5-594C-47EA-BA43-4A90C679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1C4AA-117A-48C8-A8C2-DB8F46D7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A2DDA-D270-43B4-8449-A8566377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27D60-76F8-49A2-887E-25391667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5F09-EB66-462C-9CC0-8735AB8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60AF-74C9-480E-B238-96F7EB46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73C34-EF02-4E5B-8224-3EE0C5CD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BAC47-3099-488A-9264-CDFF2BBA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169C6-626E-418E-B8AD-8686BD21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5B140-0F8B-484D-AE6C-F95C0DFA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72A3-57F9-407E-BA85-90DEE654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9382B-7711-4230-B508-2CD4CBA65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C4BDD-6F70-49A8-BCDB-8C7D4433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8AD03-FCE8-47C7-B0BC-A0FEC1BB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42669-A6E6-4BF1-B197-36CC79AC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DBAC2-B319-4570-99FF-A1323F1E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72B3-3006-44DC-BCDB-8EBB0FA5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F9B0E-43F7-4078-9A35-A1EFEDD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6D3BD-7044-4979-A30A-C425B5235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3EC58-4A58-4858-87C9-413E51D55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667171-8B75-4BE0-B24C-727061F6A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8378F8-2383-461D-B55B-1C5BCA42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F8EE6-E64D-44DA-BC57-E3DB0747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5CA409-4188-450B-A7B8-61CD80C6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3CBBF-DB7F-40C2-AF34-AC74ADF7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FD7D2F-6DB0-4117-A6A5-27EADABA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6677E-6024-4275-B1BC-74089500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25C123-B6ED-4C63-8EDF-4AC668EE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4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36375F-7F57-4D8A-B555-99ACA30C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45D6E8-58C4-437B-A26C-CACECA0A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374B0-81E6-431C-963B-02C9593E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BEFF9-2705-44D4-B068-09B7DBCD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ED935-E629-4228-8D97-31BC2FB3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BD1BD-9EF5-4259-A45C-222EB9D7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F1516-EC81-42AB-A6C8-01DC962C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7217B-DCBF-4306-BAA4-72230C7D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30CDB-A671-4D8E-A100-667A19A4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4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E3415-1003-411D-9473-761C1E89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95D44-321A-4B81-B8F6-56587A4D3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DA864-AF92-45CE-9591-21734B5B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7F56F-DF8D-4F37-A7F6-2B639E06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8FD1A-9F42-46B0-BC64-E661459C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508E3-67F4-464B-AB59-59B7F0A2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8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DEFC6D-BFEA-4182-BCFE-BDBCAD4E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D1997-78E5-4960-8BE3-9F39483A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C686A-2F12-4D80-BC53-AA68167E5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47DF-88B7-49FC-AD19-3E845FEF402C}" type="datetimeFigureOut">
              <a:rPr lang="ko-KR" altLang="en-US" smtClean="0"/>
              <a:t>2021-09-10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CB7C3-DE38-4DF3-9A3B-6FAAD87E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3D118-E29C-4308-BBE3-7C978C06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B80F-E24A-4B7F-8155-A4F2BA740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76866-5889-4651-ABAE-1AC7852FE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웹프레임워크</a:t>
            </a:r>
            <a:br>
              <a:rPr lang="en-US" altLang="ko-KR" dirty="0"/>
            </a:br>
            <a:r>
              <a:rPr lang="ko-KR" altLang="en-US" dirty="0"/>
              <a:t>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72A8B5-F4FF-456C-933F-6CEB0F74F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20155137</a:t>
            </a:r>
          </a:p>
          <a:p>
            <a:r>
              <a:rPr lang="ko-KR" altLang="en-US" dirty="0"/>
              <a:t>안원영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F3F9BE26-9290-4452-ACBF-C985D5805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2" y="169828"/>
            <a:ext cx="4409193" cy="6484564"/>
          </a:xfrm>
        </p:spPr>
      </p:pic>
      <p:pic>
        <p:nvPicPr>
          <p:cNvPr id="8" name="내용 개체 틀 7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4B3501DD-05D1-4431-8B6E-B780E021C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68" y="203607"/>
            <a:ext cx="6506818" cy="4217921"/>
          </a:xfr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250FE71-087C-4697-AFE4-E52A576A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67" y="4562238"/>
            <a:ext cx="6587841" cy="20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웹프레임워크 실습2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웹프레임워크 실습2</dc:title>
  <dc:creator>안원영</dc:creator>
  <cp:lastModifiedBy>안원영</cp:lastModifiedBy>
  <cp:revision>1</cp:revision>
  <dcterms:created xsi:type="dcterms:W3CDTF">2021-09-10T11:03:42Z</dcterms:created>
  <dcterms:modified xsi:type="dcterms:W3CDTF">2021-09-10T11:06:43Z</dcterms:modified>
</cp:coreProperties>
</file>