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123E5-AD45-4CF0-B325-F046BBEAB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752106-B890-4FF6-8ABA-663FA435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787E7-686C-44BA-A10E-C10FF448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F26E-28C4-461D-AD6B-7CD2B042632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23BF3-EE97-4253-9965-7E911F17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AE5B1-8903-4687-8A84-E83ECC29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5C9-B264-452A-AD08-C078316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76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0DFBE-0A98-4D4C-970C-BF08B23F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B220EA-84BD-49F0-9511-EBD83C170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71ABE-1DA4-448A-8748-B3E22816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F26E-28C4-461D-AD6B-7CD2B042632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94CFF-ACA0-4ED4-8272-0548EBDE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05344-6E17-4DBE-917A-C5C1D42E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5C9-B264-452A-AD08-C078316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46EA3F-54D7-48BC-BDF6-AFDA477EF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5C48C3-1A99-4515-BB58-CE004F4E9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C6952-71F0-4E6B-AC0E-6CA201DF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F26E-28C4-461D-AD6B-7CD2B042632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14F33-0CCB-4353-934E-AA7A0345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7A7D5-F034-4137-B7F9-0BA9AE92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5C9-B264-452A-AD08-C078316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7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D4E64-D194-4630-B2B7-A6C666AA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FFB77-574C-44BE-8E2D-C3B13A19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0ADD2-3694-4947-A244-5C9E40BA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F26E-28C4-461D-AD6B-7CD2B042632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21147-35FA-4594-9416-57C2E0C8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FBB0B-BA3F-46EC-94A4-0C43A3DF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5C9-B264-452A-AD08-C078316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8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0D23D-6592-4748-8C42-B1CC1F60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26A081-44BC-48AB-A644-4AD48A7E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62849-FB36-4AF2-80DD-093EF53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F26E-28C4-461D-AD6B-7CD2B042632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97162-ADE1-4832-A25B-24C078FE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EB073-6FB3-4F6F-970A-3064E53E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5C9-B264-452A-AD08-C078316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81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B41BA-BFD4-4AF5-B885-EA0726BE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198E1-F806-4181-B0FB-8079FD645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48549-765F-4331-8B72-FA0F519E8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2FE9FC-20F5-49AB-8442-A592DFD8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F26E-28C4-461D-AD6B-7CD2B042632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41442F-3061-461D-94C7-8B2B7532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09D81-1990-4B9B-B8E2-F351B80F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5C9-B264-452A-AD08-C078316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B4C6A-585C-4240-AAD4-9CF04825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5AC7C-A496-4016-96A6-5465F112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07BB5B-3695-4F87-83CE-D9E47FC41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E0E187-5EDC-4853-957C-D325ADD24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1B82F6-2CCF-4294-B0C9-7F97FDF1C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5FF2D0-DECA-49A3-B3C5-08C5D196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F26E-28C4-461D-AD6B-7CD2B042632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360FC4-1433-4459-8BCC-30ECF39D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15651-CD5E-4735-A7C1-055E01A7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5C9-B264-452A-AD08-C078316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3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251B3-433F-47BC-93A9-0D6632D4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E33F30-F194-48A3-99B4-C4CEAD2C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F26E-28C4-461D-AD6B-7CD2B042632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245C80-275D-4C48-B0F7-D7293E4A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CA969B-7ACF-4F9A-B1B9-B409BEA8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5C9-B264-452A-AD08-C078316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3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EDB233-73E9-4B86-99EE-77ACBE2D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F26E-28C4-461D-AD6B-7CD2B042632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3264DD-A9D2-4619-AC23-7A143A3A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370A5-EDAE-4B15-8502-8E8498FC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5C9-B264-452A-AD08-C078316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9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E340E-7ECB-40E8-B0F7-775BAB51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79B93-1E1E-4A06-A96F-8DA74ECF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A3F68E-9816-4118-967F-6D7A29143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5132F-D2F2-4411-8632-AB5EF1BA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F26E-28C4-461D-AD6B-7CD2B042632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050EB-76B6-47BC-B8C6-B8F78CFB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404EE-E86A-4348-84A5-DBC1EF66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5C9-B264-452A-AD08-C078316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1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1E950-7B44-4FBA-8151-CAA91D65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3BF0D4-8531-4388-8E0E-E27DBE34D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21AEA6-25A9-441F-9A11-3E9F31CC0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6062C-8F60-43EC-A29F-DDC53A7C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F26E-28C4-461D-AD6B-7CD2B042632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55795-D8B7-4648-8742-936541AC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BD307-71D9-4D1B-9962-9D857BA5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5C9-B264-452A-AD08-C078316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9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E88F4-7A0A-4D52-9C2D-6B2C1CF2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0BF32-1EB4-4D45-8F16-C317C8D6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8CB04-1BF4-4751-9FC4-DD9B0A9C5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F26E-28C4-461D-AD6B-7CD2B042632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38A60-2A8B-40DD-AA7E-FAE8059F8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B6A14-C2AA-4D4D-8A51-D37F4FB23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15C9-B264-452A-AD08-C078316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5C320-ECA5-4534-BA18-86985C2E1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웹프레임워크</a:t>
            </a:r>
            <a:br>
              <a:rPr lang="en-US" altLang="ko-KR" dirty="0"/>
            </a:br>
            <a:r>
              <a:rPr lang="en-US" altLang="ko-KR" dirty="0"/>
              <a:t>week2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49236-349B-4E93-87BA-9B9F56219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240314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E42CFB-2842-4CE5-BDD1-65453F18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565" y="590594"/>
            <a:ext cx="5157787" cy="823912"/>
          </a:xfrm>
        </p:spPr>
        <p:txBody>
          <a:bodyPr/>
          <a:lstStyle/>
          <a:p>
            <a:r>
              <a:rPr lang="ko-KR" altLang="en-US" dirty="0"/>
              <a:t>인터페이스 </a:t>
            </a:r>
            <a:r>
              <a:rPr lang="en-US" altLang="ko-KR" dirty="0"/>
              <a:t>: </a:t>
            </a:r>
            <a:r>
              <a:rPr lang="en-US" altLang="ko-KR" dirty="0" err="1"/>
              <a:t>GradeSystem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A352AF-5257-48EB-82A2-2D970C684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7977" y="590594"/>
            <a:ext cx="5183188" cy="823912"/>
          </a:xfrm>
        </p:spPr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: </a:t>
            </a:r>
            <a:r>
              <a:rPr lang="en-US" altLang="ko-KR" dirty="0" err="1"/>
              <a:t>CalcMain</a:t>
            </a:r>
            <a:endParaRPr lang="ko-KR" altLang="en-US" dirty="0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1B48E994-C4E0-4394-B30F-F6ECA8D5F2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45" y="1615840"/>
            <a:ext cx="5183187" cy="3853781"/>
          </a:xfrm>
        </p:spPr>
      </p:pic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C6BC0DEB-2755-4463-9184-3F1B7C429C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166" y="1778102"/>
            <a:ext cx="5183186" cy="3529254"/>
          </a:xfrm>
        </p:spPr>
      </p:pic>
    </p:spTree>
    <p:extLst>
      <p:ext uri="{BB962C8B-B14F-4D97-AF65-F5344CB8AC3E}">
        <p14:creationId xmlns:p14="http://schemas.microsoft.com/office/powerpoint/2010/main" val="419449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41482-C031-4269-8650-CAB5E1F3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457" y="225166"/>
            <a:ext cx="3948404" cy="1325563"/>
          </a:xfrm>
        </p:spPr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: Student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2F4887-94D7-42D7-8D64-89E4A61E9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139" y="378687"/>
            <a:ext cx="4801482" cy="6274040"/>
          </a:xfr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34676AFA-B856-4155-9002-64C29AFD6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7620" y="1446245"/>
            <a:ext cx="6127775" cy="52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8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75FCE-BAF2-4CD3-8D08-82BB3C36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실행화면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691C87-2F3C-4B44-B81C-E12C4B279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869" y="1709917"/>
            <a:ext cx="10515600" cy="4877495"/>
          </a:xfrm>
        </p:spPr>
      </p:pic>
    </p:spTree>
    <p:extLst>
      <p:ext uri="{BB962C8B-B14F-4D97-AF65-F5344CB8AC3E}">
        <p14:creationId xmlns:p14="http://schemas.microsoft.com/office/powerpoint/2010/main" val="413759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웹프레임워크 week2</vt:lpstr>
      <vt:lpstr>PowerPoint 프레젠테이션</vt:lpstr>
      <vt:lpstr>객체 : Student</vt:lpstr>
      <vt:lpstr>실행화면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웹프레임워크 week2</dc:title>
  <dc:creator>안원영</dc:creator>
  <cp:lastModifiedBy>안원영</cp:lastModifiedBy>
  <cp:revision>20</cp:revision>
  <dcterms:created xsi:type="dcterms:W3CDTF">2021-09-08T10:21:33Z</dcterms:created>
  <dcterms:modified xsi:type="dcterms:W3CDTF">2021-09-17T06:36:03Z</dcterms:modified>
</cp:coreProperties>
</file>