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3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1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7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5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5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1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0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9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EFB3-2945-4AAC-96CC-C21E23AABEE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368D-0C33-4C51-ACEC-DE341C805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7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수행과제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30668"/>
            <a:ext cx="9144000" cy="884237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빈즈의</a:t>
            </a:r>
            <a:r>
              <a:rPr lang="ko-KR" altLang="en-US" sz="3600" dirty="0" smtClean="0"/>
              <a:t> 사용법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74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7085" y="450850"/>
            <a:ext cx="11025188" cy="563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* </a:t>
            </a:r>
            <a:r>
              <a:rPr lang="ko-KR" altLang="en-US" sz="3200" dirty="0" smtClean="0"/>
              <a:t>자바 </a:t>
            </a:r>
            <a:r>
              <a:rPr lang="ko-KR" altLang="en-US" sz="3200" dirty="0" err="1" smtClean="0"/>
              <a:t>빈즈를</a:t>
            </a:r>
            <a:r>
              <a:rPr lang="ko-KR" altLang="en-US" sz="3200" dirty="0" smtClean="0"/>
              <a:t> 이용한 폼 입력 처리 프로그램  예시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646" y="1385547"/>
            <a:ext cx="2942799" cy="1443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5" y="3480707"/>
            <a:ext cx="6229350" cy="438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85" y="4289992"/>
            <a:ext cx="5457825" cy="60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5" y="5166292"/>
            <a:ext cx="5076825" cy="81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85" y="1392393"/>
            <a:ext cx="4260997" cy="1573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36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9600" y="307976"/>
            <a:ext cx="10239375" cy="563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[</a:t>
            </a:r>
            <a:r>
              <a:rPr lang="ko-KR" altLang="en-US" sz="3200" dirty="0" smtClean="0"/>
              <a:t>문제</a:t>
            </a:r>
            <a:r>
              <a:rPr lang="en-US" altLang="ko-KR" sz="3200" dirty="0" smtClean="0"/>
              <a:t>] </a:t>
            </a:r>
            <a:r>
              <a:rPr lang="ko-KR" altLang="en-US" sz="3200" dirty="0" smtClean="0"/>
              <a:t>폼의 입력 자료를 자바 </a:t>
            </a:r>
            <a:r>
              <a:rPr lang="ko-KR" altLang="en-US" sz="3200" dirty="0" err="1" smtClean="0"/>
              <a:t>빈즈에</a:t>
            </a:r>
            <a:r>
              <a:rPr lang="ko-KR" altLang="en-US" sz="3200" dirty="0" smtClean="0"/>
              <a:t> 저장 후 출력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9600" y="1243013"/>
            <a:ext cx="10906125" cy="3543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grade.html </a:t>
            </a:r>
          </a:p>
          <a:p>
            <a:pPr lvl="2">
              <a:defRPr/>
            </a:pP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이름과 점수를 입력 받는 폼을 구성하는 프로그램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>
              <a:defRPr/>
            </a:pP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grade.jsp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>
              <a:defRPr/>
            </a:pP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grade.html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에서 입력 받은 폼 정보를 다시 자바 </a:t>
            </a:r>
            <a:r>
              <a:rPr lang="ko-KR" altLang="en-US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빈즈에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 전달하는 프로그램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>
              <a:defRPr/>
            </a:pPr>
            <a:endParaRPr lang="en-US" altLang="ko-KR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javabean.GradeBean.java</a:t>
            </a:r>
          </a:p>
          <a:p>
            <a:pPr lvl="2">
              <a:defRPr/>
            </a:pP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이름과 점수를 저장하여 그 점수에 해당하는 학점을 반환하는 자바 </a:t>
            </a:r>
            <a:r>
              <a:rPr lang="ko-KR" altLang="en-US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빈즈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 프로그램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68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188" y="411163"/>
            <a:ext cx="6705600" cy="563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1) </a:t>
            </a:r>
            <a:r>
              <a:rPr lang="ko-KR" altLang="en-US" sz="3200" dirty="0" smtClean="0"/>
              <a:t>사용자 입력 폼 작성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1188" y="981075"/>
            <a:ext cx="8023225" cy="5149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grade.html</a:t>
            </a:r>
            <a:endParaRPr lang="ko-KR" altLang="en-US" sz="2400"/>
          </a:p>
        </p:txBody>
      </p:sp>
      <p:pic>
        <p:nvPicPr>
          <p:cNvPr id="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62198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583" y="2112018"/>
            <a:ext cx="2942799" cy="1443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89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9601" y="279798"/>
            <a:ext cx="6705600" cy="563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2) </a:t>
            </a:r>
            <a:r>
              <a:rPr lang="ko-KR" altLang="en-US" sz="3200" dirty="0" smtClean="0"/>
              <a:t>자바 </a:t>
            </a:r>
            <a:r>
              <a:rPr lang="ko-KR" altLang="en-US" sz="3200" dirty="0" err="1" smtClean="0"/>
              <a:t>빈즈</a:t>
            </a:r>
            <a:r>
              <a:rPr lang="ko-KR" altLang="en-US" sz="3200" dirty="0" smtClean="0"/>
              <a:t> 작성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9601" y="1000125"/>
            <a:ext cx="6248400" cy="500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GradeBean.java</a:t>
            </a:r>
            <a:endParaRPr lang="ko-KR" altLang="en-US" sz="2400" dirty="0"/>
          </a:p>
        </p:txBody>
      </p:sp>
      <p:pic>
        <p:nvPicPr>
          <p:cNvPr id="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250156"/>
            <a:ext cx="3240088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0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19137" y="279401"/>
            <a:ext cx="10567988" cy="563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200" dirty="0" smtClean="0"/>
              <a:t>3) </a:t>
            </a:r>
            <a:r>
              <a:rPr lang="ko-KR" altLang="en-US" sz="3200" dirty="0" smtClean="0"/>
              <a:t>자바 </a:t>
            </a:r>
            <a:r>
              <a:rPr lang="ko-KR" altLang="en-US" sz="3200" dirty="0" err="1" smtClean="0"/>
              <a:t>빈즈를</a:t>
            </a:r>
            <a:r>
              <a:rPr lang="ko-KR" altLang="en-US" sz="3200" dirty="0" smtClean="0"/>
              <a:t> 이용한 정보의 저장 및 조회</a:t>
            </a:r>
            <a:endParaRPr lang="ko-KR" altLang="en-US" sz="3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000125"/>
            <a:ext cx="8023225" cy="5149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grade.jsp</a:t>
            </a:r>
            <a:endParaRPr lang="ko-KR" altLang="en-US" sz="2400"/>
          </a:p>
        </p:txBody>
      </p:sp>
      <p:pic>
        <p:nvPicPr>
          <p:cNvPr id="7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576388"/>
            <a:ext cx="734695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53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수행과제(3)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2</cp:revision>
  <dcterms:created xsi:type="dcterms:W3CDTF">2021-09-13T01:12:01Z</dcterms:created>
  <dcterms:modified xsi:type="dcterms:W3CDTF">2021-09-13T01:22:41Z</dcterms:modified>
</cp:coreProperties>
</file>