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0" r:id="rId3"/>
    <p:sldId id="262" r:id="rId4"/>
    <p:sldId id="291" r:id="rId5"/>
    <p:sldId id="292" r:id="rId6"/>
    <p:sldId id="293" r:id="rId7"/>
    <p:sldId id="294" r:id="rId8"/>
    <p:sldId id="295" r:id="rId9"/>
    <p:sldId id="29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76547" autoAdjust="0"/>
  </p:normalViewPr>
  <p:slideViewPr>
    <p:cSldViewPr snapToGrid="0">
      <p:cViewPr varScale="1">
        <p:scale>
          <a:sx n="50" d="100"/>
          <a:sy n="50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D1264-4B4A-45FF-B6CC-4AC752BA7943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96119-931B-452C-BFE7-21C5F13E59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4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ORM : DB</a:t>
            </a:r>
            <a:r>
              <a:rPr lang="ko-KR" altLang="en-US" dirty="0"/>
              <a:t>와 연결시켜주는 프로그래밍 기술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96119-931B-452C-BFE7-21C5F13E59D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52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01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6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87141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413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867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9456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797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0486EB-3314-49E2-B766-BF602D8D4784}" type="datetimeFigureOut">
              <a:rPr lang="ko-KR" altLang="en-US" smtClean="0"/>
              <a:t>2021-10-15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76F9E5-AB96-41FE-BB0A-4B2530AB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84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</a:t>
            </a:r>
            <a:r>
              <a:rPr lang="en-US" altLang="ko-KR" dirty="0"/>
              <a:t>7</a:t>
            </a:r>
            <a:r>
              <a:rPr lang="ko-KR" altLang="en-US" dirty="0"/>
              <a:t>장 스프링 데이터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2208" y="2834639"/>
            <a:ext cx="8583168" cy="34877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Spring</a:t>
            </a:r>
            <a:r>
              <a:rPr lang="ko-KR" altLang="en-US" sz="2800" dirty="0"/>
              <a:t>과 </a:t>
            </a:r>
            <a:r>
              <a:rPr lang="en-US" altLang="ko-KR" sz="2800" dirty="0"/>
              <a:t>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/>
              <a:t>Spring</a:t>
            </a:r>
            <a:r>
              <a:rPr lang="ko-KR" altLang="en-US" sz="2800" dirty="0"/>
              <a:t>의 트랜잭션 관리 </a:t>
            </a:r>
            <a:endParaRPr lang="en-US" altLang="ko-KR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Spring</a:t>
            </a:r>
            <a:r>
              <a:rPr lang="ko-KR" altLang="en-US" sz="2800" b="1" dirty="0"/>
              <a:t>과 </a:t>
            </a:r>
            <a:r>
              <a:rPr lang="en-US" altLang="ko-KR" sz="2800" b="1" dirty="0"/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42505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/>
              <a:t>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ORM </a:t>
            </a:r>
          </a:p>
          <a:p>
            <a:r>
              <a:rPr lang="en-US" altLang="ko-KR" sz="2400" dirty="0"/>
              <a:t>spring</a:t>
            </a:r>
            <a:r>
              <a:rPr lang="ko-KR" altLang="en-US" sz="2400" dirty="0"/>
              <a:t>과 </a:t>
            </a:r>
            <a:r>
              <a:rPr lang="en-US" altLang="ko-KR" sz="2400" dirty="0" err="1"/>
              <a:t>ibatis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279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Object Relational Mapping(ORM)</a:t>
            </a:r>
          </a:p>
          <a:p>
            <a:pPr lvl="1"/>
            <a:r>
              <a:rPr lang="en-US" altLang="ko-KR" sz="1800" dirty="0"/>
              <a:t>DB</a:t>
            </a:r>
            <a:r>
              <a:rPr lang="ko-KR" altLang="en-US" sz="1800" dirty="0"/>
              <a:t>를 객체지향프로그래밍 개념과 연결 시켜주는 프로그래밍 기술</a:t>
            </a:r>
            <a:endParaRPr lang="en-US" altLang="ko-KR" sz="1800" dirty="0"/>
          </a:p>
          <a:p>
            <a:pPr lvl="1"/>
            <a:r>
              <a:rPr lang="en-US" altLang="ko-KR" sz="1800" dirty="0"/>
              <a:t>SQL</a:t>
            </a:r>
            <a:r>
              <a:rPr lang="ko-KR" altLang="en-US" sz="1800" dirty="0"/>
              <a:t>에 대한 개발 및 유지보수와 </a:t>
            </a:r>
            <a:r>
              <a:rPr lang="ko-KR" altLang="en-US" sz="1800" dirty="0" err="1"/>
              <a:t>이식성</a:t>
            </a:r>
            <a:r>
              <a:rPr lang="ko-KR" altLang="en-US" sz="1800" dirty="0"/>
              <a:t> 문제</a:t>
            </a:r>
            <a:endParaRPr lang="en-US" altLang="ko-KR" sz="1800" dirty="0"/>
          </a:p>
          <a:p>
            <a:pPr lvl="1"/>
            <a:r>
              <a:rPr lang="ko-KR" altLang="en-US" sz="1800" dirty="0"/>
              <a:t>도메인 객체를 </a:t>
            </a:r>
            <a:r>
              <a:rPr lang="en-US" altLang="ko-KR" sz="1800" dirty="0"/>
              <a:t>DB</a:t>
            </a:r>
            <a:r>
              <a:rPr lang="ko-KR" altLang="en-US" sz="1800" dirty="0"/>
              <a:t>에 매핑 </a:t>
            </a:r>
            <a:endParaRPr lang="en-US" altLang="ko-KR" sz="1800" dirty="0"/>
          </a:p>
          <a:p>
            <a:pPr lvl="1"/>
            <a:r>
              <a:rPr lang="en-US" altLang="ko-KR" sz="1800" dirty="0"/>
              <a:t>OR </a:t>
            </a:r>
            <a:r>
              <a:rPr lang="ko-KR" altLang="en-US" sz="1800" dirty="0"/>
              <a:t>매핑을 사용한 자동 </a:t>
            </a:r>
            <a:r>
              <a:rPr lang="en-US" altLang="ko-KR" sz="1800" dirty="0"/>
              <a:t>SQL </a:t>
            </a:r>
            <a:r>
              <a:rPr lang="ko-KR" altLang="en-US" sz="1800" dirty="0"/>
              <a:t>생성 </a:t>
            </a:r>
            <a:endParaRPr lang="en-US" altLang="ko-KR" sz="1800" dirty="0"/>
          </a:p>
          <a:p>
            <a:pPr lvl="2"/>
            <a:r>
              <a:rPr lang="ko-KR" altLang="en-US" sz="1800" dirty="0"/>
              <a:t>클래스</a:t>
            </a:r>
            <a:r>
              <a:rPr lang="en-US" altLang="ko-KR" sz="1800" dirty="0"/>
              <a:t>-</a:t>
            </a:r>
            <a:r>
              <a:rPr lang="ko-KR" altLang="en-US" sz="1800" dirty="0"/>
              <a:t>테이블</a:t>
            </a:r>
            <a:r>
              <a:rPr lang="en-US" altLang="ko-KR" sz="1800" dirty="0"/>
              <a:t>, </a:t>
            </a:r>
            <a:r>
              <a:rPr lang="ko-KR" altLang="en-US" sz="1800" dirty="0"/>
              <a:t>속성</a:t>
            </a:r>
            <a:r>
              <a:rPr lang="en-US" altLang="ko-KR" sz="1800" dirty="0"/>
              <a:t>-</a:t>
            </a:r>
            <a:r>
              <a:rPr lang="ko-KR" altLang="en-US" sz="1800" dirty="0"/>
              <a:t>컬럼</a:t>
            </a:r>
            <a:r>
              <a:rPr lang="en-US" altLang="ko-KR" sz="1800" dirty="0"/>
              <a:t>, </a:t>
            </a:r>
            <a:r>
              <a:rPr lang="ko-KR" altLang="en-US" sz="1800" dirty="0"/>
              <a:t>관계</a:t>
            </a:r>
            <a:r>
              <a:rPr lang="en-US" altLang="ko-KR" sz="1800" dirty="0"/>
              <a:t>-FK/</a:t>
            </a:r>
            <a:r>
              <a:rPr lang="ko-KR" altLang="en-US" sz="1800" dirty="0"/>
              <a:t>조인 테이블 매핑 정의</a:t>
            </a:r>
            <a:endParaRPr lang="en-US" altLang="ko-KR" sz="1800" dirty="0"/>
          </a:p>
          <a:p>
            <a:r>
              <a:rPr lang="en-US" altLang="ko-KR" sz="1800" dirty="0"/>
              <a:t>Spring</a:t>
            </a:r>
            <a:r>
              <a:rPr lang="ko-KR" altLang="en-US" sz="1800" dirty="0"/>
              <a:t>에서 지원하는 </a:t>
            </a:r>
            <a:r>
              <a:rPr lang="en-US" altLang="ko-KR" sz="1800" dirty="0"/>
              <a:t>ORM </a:t>
            </a:r>
            <a:r>
              <a:rPr lang="ko-KR" altLang="en-US" sz="1800" dirty="0"/>
              <a:t>프레임워크 </a:t>
            </a:r>
            <a:endParaRPr lang="en-US" altLang="ko-KR" sz="1800" dirty="0"/>
          </a:p>
          <a:p>
            <a:pPr lvl="1"/>
            <a:r>
              <a:rPr lang="en-US" altLang="ko-KR" sz="1800" dirty="0"/>
              <a:t>Hibernate, </a:t>
            </a:r>
            <a:r>
              <a:rPr lang="en-US" altLang="ko-KR" sz="1800" dirty="0" err="1"/>
              <a:t>iBATIS</a:t>
            </a:r>
            <a:r>
              <a:rPr lang="en-US" altLang="ko-KR" sz="1800" dirty="0"/>
              <a:t>, Apache OJB, Java Data Objects (JDO), Oracles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TopLink</a:t>
            </a:r>
            <a:r>
              <a:rPr lang="en-US" altLang="ko-KR" sz="1800" dirty="0"/>
              <a:t>, Java Persistence API (JPA) </a:t>
            </a:r>
          </a:p>
          <a:p>
            <a:pPr lvl="1"/>
            <a:r>
              <a:rPr lang="ko-KR" altLang="en-US" sz="1800" dirty="0"/>
              <a:t>추가 기능 </a:t>
            </a:r>
            <a:endParaRPr lang="en-US" altLang="ko-KR" sz="1800" dirty="0"/>
          </a:p>
          <a:p>
            <a:pPr lvl="2"/>
            <a:r>
              <a:rPr lang="en-US" altLang="ko-KR" sz="1800" dirty="0"/>
              <a:t>Spring</a:t>
            </a:r>
            <a:r>
              <a:rPr lang="ko-KR" altLang="en-US" sz="1800" dirty="0"/>
              <a:t>의 선언적인</a:t>
            </a:r>
            <a:r>
              <a:rPr lang="en-US" altLang="ko-KR" sz="1800" dirty="0"/>
              <a:t>(declarative) </a:t>
            </a:r>
            <a:r>
              <a:rPr lang="ko-KR" altLang="en-US" sz="1800" dirty="0"/>
              <a:t>트랜잭션에 대한 통합된 지원</a:t>
            </a:r>
            <a:endParaRPr lang="en-US" altLang="ko-KR" sz="1800" dirty="0"/>
          </a:p>
          <a:p>
            <a:pPr lvl="2"/>
            <a:r>
              <a:rPr lang="ko-KR" altLang="en-US" sz="1800" dirty="0"/>
              <a:t>투명한</a:t>
            </a:r>
            <a:r>
              <a:rPr lang="en-US" altLang="ko-KR" sz="1800" dirty="0"/>
              <a:t>(transparent) </a:t>
            </a:r>
            <a:r>
              <a:rPr lang="ko-KR" altLang="en-US" sz="1800" dirty="0"/>
              <a:t>예외 처리 </a:t>
            </a:r>
            <a:endParaRPr lang="en-US" altLang="ko-KR" sz="1800" dirty="0"/>
          </a:p>
          <a:p>
            <a:pPr lvl="2"/>
            <a:r>
              <a:rPr lang="ko-KR" altLang="en-US" sz="1800" dirty="0" err="1"/>
              <a:t>쓰레드에</a:t>
            </a:r>
            <a:r>
              <a:rPr lang="ko-KR" altLang="en-US" sz="1800" dirty="0"/>
              <a:t> 안전하고</a:t>
            </a:r>
            <a:r>
              <a:rPr lang="en-US" altLang="ko-KR" sz="1800" dirty="0"/>
              <a:t>(thread-safe), </a:t>
            </a:r>
            <a:r>
              <a:rPr lang="ko-KR" altLang="en-US" sz="1800" dirty="0"/>
              <a:t>가벼운</a:t>
            </a:r>
            <a:r>
              <a:rPr lang="en-US" altLang="ko-KR" sz="1800" dirty="0"/>
              <a:t>(lightweight) </a:t>
            </a:r>
            <a:r>
              <a:rPr lang="ko-KR" altLang="en-US" sz="1800" dirty="0"/>
              <a:t>템플릿 클래스 </a:t>
            </a:r>
            <a:endParaRPr lang="en-US" altLang="ko-KR" sz="1800" dirty="0"/>
          </a:p>
          <a:p>
            <a:pPr lvl="2"/>
            <a:r>
              <a:rPr lang="en-US" altLang="ko-KR" sz="1800" dirty="0"/>
              <a:t>DAO </a:t>
            </a:r>
            <a:r>
              <a:rPr lang="ko-KR" altLang="en-US" sz="1800" dirty="0"/>
              <a:t>지원 클래스 </a:t>
            </a:r>
            <a:endParaRPr lang="en-US" altLang="ko-KR" sz="1800" dirty="0"/>
          </a:p>
          <a:p>
            <a:pPr lvl="2"/>
            <a:r>
              <a:rPr lang="ko-KR" altLang="en-US" sz="1800" dirty="0"/>
              <a:t>자원 관리</a:t>
            </a:r>
          </a:p>
        </p:txBody>
      </p:sp>
    </p:spTree>
    <p:extLst>
      <p:ext uri="{BB962C8B-B14F-4D97-AF65-F5344CB8AC3E}">
        <p14:creationId xmlns:p14="http://schemas.microsoft.com/office/powerpoint/2010/main" val="144716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(1/6)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위상</a:t>
            </a:r>
            <a:endParaRPr lang="en-US" altLang="ko-KR" sz="1800" dirty="0"/>
          </a:p>
          <a:p>
            <a:pPr lvl="1"/>
            <a:r>
              <a:rPr lang="ko-KR" altLang="en-US" sz="1800" dirty="0"/>
              <a:t>순수한 </a:t>
            </a:r>
            <a:r>
              <a:rPr lang="en-US" altLang="ko-KR" sz="1800" dirty="0"/>
              <a:t>JDBC</a:t>
            </a:r>
            <a:r>
              <a:rPr lang="ko-KR" altLang="en-US" sz="1800" dirty="0"/>
              <a:t>와 </a:t>
            </a:r>
            <a:r>
              <a:rPr lang="en-US" altLang="ko-KR" sz="1800" dirty="0"/>
              <a:t>ORM </a:t>
            </a:r>
            <a:r>
              <a:rPr lang="ko-KR" altLang="en-US" sz="1800" dirty="0"/>
              <a:t>사이 </a:t>
            </a:r>
            <a:endParaRPr lang="en-US" altLang="ko-KR" sz="1800" dirty="0"/>
          </a:p>
          <a:p>
            <a:pPr lvl="2"/>
            <a:r>
              <a:rPr lang="en-US" altLang="ko-KR" sz="1800" dirty="0"/>
              <a:t>Object-query mapping (OQM)</a:t>
            </a:r>
          </a:p>
          <a:p>
            <a:pPr lvl="2"/>
            <a:r>
              <a:rPr lang="en-US" altLang="ko-KR" sz="1800" dirty="0"/>
              <a:t>ORM</a:t>
            </a:r>
            <a:r>
              <a:rPr lang="ko-KR" altLang="en-US" sz="1800" dirty="0"/>
              <a:t>의 기능과 많은 부분에서 겹침 </a:t>
            </a:r>
            <a:endParaRPr lang="en-US" altLang="ko-KR" sz="1800" dirty="0"/>
          </a:p>
          <a:p>
            <a:pPr lvl="2"/>
            <a:r>
              <a:rPr lang="ko-KR" altLang="en-US" sz="1800" dirty="0"/>
              <a:t>실제 수행되는 </a:t>
            </a:r>
            <a:r>
              <a:rPr lang="en-US" altLang="ko-KR" sz="1800" dirty="0"/>
              <a:t>SQL</a:t>
            </a:r>
            <a:r>
              <a:rPr lang="ko-KR" altLang="en-US" sz="1800" dirty="0"/>
              <a:t>을 완전히 제어 가능 </a:t>
            </a:r>
            <a:endParaRPr lang="en-US" altLang="ko-KR" sz="1800" dirty="0"/>
          </a:p>
          <a:p>
            <a:pPr lvl="2"/>
            <a:r>
              <a:rPr lang="ko-KR" altLang="en-US" sz="1800" dirty="0"/>
              <a:t>쿼리 결과와 도메인 객체간의 매핑을 제공</a:t>
            </a:r>
            <a:endParaRPr lang="en-US" altLang="ko-KR" sz="1800" dirty="0"/>
          </a:p>
          <a:p>
            <a:pPr lvl="1"/>
            <a:r>
              <a:rPr lang="en-US" altLang="ko-KR" sz="1800" dirty="0"/>
              <a:t>ibatis.apache.org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7563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(2/6)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 템플릿 설정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com.ibatis.sqlmap.client.SqlMapClient</a:t>
            </a:r>
            <a:r>
              <a:rPr lang="en-US" altLang="ko-KR" sz="1800" dirty="0"/>
              <a:t> </a:t>
            </a:r>
            <a:r>
              <a:rPr lang="ko-KR" altLang="en-US" sz="1800" dirty="0"/>
              <a:t>인터페이스 </a:t>
            </a:r>
            <a:endParaRPr lang="en-US" altLang="ko-KR" sz="1800" dirty="0"/>
          </a:p>
          <a:p>
            <a:pPr lvl="2"/>
            <a:r>
              <a:rPr lang="en-US" altLang="ko-KR" sz="1800" dirty="0"/>
              <a:t>Hibernate</a:t>
            </a:r>
            <a:r>
              <a:rPr lang="ko-KR" altLang="en-US" sz="1800" dirty="0"/>
              <a:t>의 </a:t>
            </a:r>
            <a:r>
              <a:rPr lang="en-US" altLang="ko-KR" sz="1800" dirty="0"/>
              <a:t>Session </a:t>
            </a:r>
            <a:r>
              <a:rPr lang="ko-KR" altLang="en-US" sz="1800" dirty="0"/>
              <a:t>이나 </a:t>
            </a:r>
            <a:r>
              <a:rPr lang="en-US" altLang="ko-KR" sz="1800" dirty="0"/>
              <a:t>JPA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EntityManager</a:t>
            </a:r>
            <a:r>
              <a:rPr lang="ko-KR" altLang="en-US" sz="1800" dirty="0"/>
              <a:t>와 유사 </a:t>
            </a:r>
            <a:endParaRPr lang="en-US" altLang="ko-KR" sz="1800" dirty="0"/>
          </a:p>
          <a:p>
            <a:pPr lvl="2"/>
            <a:r>
              <a:rPr lang="ko-KR" altLang="en-US" sz="1800" dirty="0"/>
              <a:t>모든 데이터 접근 오퍼레이션은 이 인터페이스를 통해서 수행 </a:t>
            </a:r>
            <a:endParaRPr lang="en-US" altLang="ko-KR" sz="1800" dirty="0"/>
          </a:p>
          <a:p>
            <a:pPr lvl="2"/>
            <a:r>
              <a:rPr lang="ko-KR" altLang="en-US" sz="1800" dirty="0"/>
              <a:t>저장</a:t>
            </a:r>
            <a:r>
              <a:rPr lang="en-US" altLang="ko-KR" sz="1800" dirty="0"/>
              <a:t>(persistence)</a:t>
            </a:r>
            <a:r>
              <a:rPr lang="ko-KR" altLang="en-US" sz="1800" dirty="0"/>
              <a:t>을 위해서 </a:t>
            </a:r>
            <a:r>
              <a:rPr lang="en-US" altLang="ko-KR" sz="1800" dirty="0" err="1"/>
              <a:t>iBATIS</a:t>
            </a:r>
            <a:r>
              <a:rPr lang="ko-KR" altLang="en-US" sz="1800" dirty="0"/>
              <a:t>를 사용하는 애플리케이션은 세션을 관리해야 함 </a:t>
            </a:r>
            <a:endParaRPr lang="en-US" altLang="ko-KR" sz="1800" dirty="0"/>
          </a:p>
          <a:p>
            <a:pPr lvl="2"/>
            <a:r>
              <a:rPr lang="ko-KR" altLang="en-US" sz="1800" dirty="0"/>
              <a:t>세션 관리 코드는 단순 반복적인 코드이며 저장 객체에 대한 원래 목적을 훼방함 </a:t>
            </a:r>
            <a:endParaRPr lang="en-US" altLang="ko-KR" sz="1800" dirty="0"/>
          </a:p>
          <a:p>
            <a:pPr lvl="2"/>
            <a:r>
              <a:rPr lang="ko-KR" altLang="en-US" sz="1800" dirty="0"/>
              <a:t>문제 발생시 </a:t>
            </a:r>
            <a:r>
              <a:rPr lang="en-US" altLang="ko-KR" sz="1800" dirty="0" err="1"/>
              <a:t>java.sql.SQLException</a:t>
            </a:r>
            <a:r>
              <a:rPr lang="en-US" altLang="ko-KR" sz="1800" dirty="0"/>
              <a:t> </a:t>
            </a:r>
            <a:r>
              <a:rPr lang="ko-KR" altLang="en-US" sz="1800" dirty="0"/>
              <a:t>예외를 발생 </a:t>
            </a:r>
            <a:endParaRPr lang="en-US" altLang="ko-KR" sz="1800" dirty="0"/>
          </a:p>
          <a:p>
            <a:pPr lvl="3"/>
            <a:r>
              <a:rPr lang="en-US" altLang="ko-KR" sz="1800" dirty="0"/>
              <a:t>Checked </a:t>
            </a:r>
            <a:r>
              <a:rPr lang="ko-KR" altLang="en-US" sz="1800" dirty="0"/>
              <a:t>예외이며 너무 일반적인 예외 </a:t>
            </a:r>
            <a:endParaRPr lang="en-US" altLang="ko-KR" sz="1800" dirty="0"/>
          </a:p>
          <a:p>
            <a:pPr lvl="1"/>
            <a:r>
              <a:rPr lang="en-US" altLang="ko-KR" sz="1800" dirty="0"/>
              <a:t>Spring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SqlMapClientTemplate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세션 관리와 예외 처리</a:t>
            </a:r>
            <a:endParaRPr lang="en-US" altLang="ko-KR" sz="1800" dirty="0"/>
          </a:p>
          <a:p>
            <a:pPr lvl="2"/>
            <a:r>
              <a:rPr lang="ko-KR" altLang="en-US" sz="1800" dirty="0"/>
              <a:t>투명하게 세션을 열고 닫는 </a:t>
            </a:r>
            <a:r>
              <a:rPr lang="en-US" altLang="ko-KR" sz="1800" dirty="0" err="1"/>
              <a:t>SqlMapClient</a:t>
            </a:r>
            <a:r>
              <a:rPr lang="ko-KR" altLang="en-US" sz="1800" dirty="0"/>
              <a:t>를 감쌈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 err="1"/>
              <a:t>SQLException</a:t>
            </a:r>
            <a:r>
              <a:rPr lang="ko-KR" altLang="en-US" sz="1800" dirty="0"/>
              <a:t>을 </a:t>
            </a:r>
            <a:r>
              <a:rPr lang="en-US" altLang="ko-KR" sz="1800" dirty="0"/>
              <a:t>catch </a:t>
            </a:r>
            <a:r>
              <a:rPr lang="ko-KR" altLang="en-US" sz="1800" dirty="0"/>
              <a:t>해서 </a:t>
            </a:r>
            <a:r>
              <a:rPr lang="en-US" altLang="ko-KR" sz="1800" dirty="0"/>
              <a:t>Spring</a:t>
            </a:r>
            <a:r>
              <a:rPr lang="ko-KR" altLang="en-US" sz="1800" dirty="0"/>
              <a:t>의 </a:t>
            </a:r>
            <a:r>
              <a:rPr lang="en-US" altLang="ko-KR" sz="1800" dirty="0"/>
              <a:t>unchecked </a:t>
            </a:r>
            <a:r>
              <a:rPr lang="ko-KR" altLang="en-US" sz="1800" dirty="0"/>
              <a:t>예외를 </a:t>
            </a:r>
            <a:r>
              <a:rPr lang="en-US" altLang="ko-KR" sz="1800" dirty="0"/>
              <a:t>throw </a:t>
            </a:r>
            <a:r>
              <a:rPr lang="ko-KR" altLang="en-US" sz="1800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62246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(3/6)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 템플릿 설정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SqlMapClientTemplate</a:t>
            </a:r>
            <a:r>
              <a:rPr lang="en-US" altLang="ko-KR" sz="1800" dirty="0"/>
              <a:t> </a:t>
            </a:r>
            <a:r>
              <a:rPr lang="ko-KR" altLang="en-US" sz="1800" dirty="0"/>
              <a:t>설정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88" y="1937019"/>
            <a:ext cx="7813950" cy="23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8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(4/6)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 템플릿 설정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iBATIS</a:t>
            </a:r>
            <a:r>
              <a:rPr lang="en-US" altLang="ko-KR" sz="1800" dirty="0"/>
              <a:t> SQL </a:t>
            </a:r>
            <a:r>
              <a:rPr lang="ko-KR" altLang="en-US" sz="1800" dirty="0"/>
              <a:t>맵 정의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590" y="1810088"/>
            <a:ext cx="6352619" cy="13171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91" y="3212029"/>
            <a:ext cx="6352619" cy="225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4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(5/6)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클라이언트 템플릿 설정 </a:t>
            </a:r>
            <a:endParaRPr lang="en-US" altLang="ko-KR" sz="1800" dirty="0"/>
          </a:p>
          <a:p>
            <a:pPr lvl="1"/>
            <a:r>
              <a:rPr lang="en-US" altLang="ko-KR" sz="1800" dirty="0"/>
              <a:t>DAO</a:t>
            </a:r>
            <a:r>
              <a:rPr lang="ko-KR" altLang="en-US" sz="1800" dirty="0"/>
              <a:t>에서 템플릿 사용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94" y="1820486"/>
            <a:ext cx="6942860" cy="22210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95" y="4305993"/>
            <a:ext cx="6942859" cy="16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0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Spring</a:t>
            </a:r>
            <a:r>
              <a:rPr lang="ko-KR" altLang="en-US" dirty="0"/>
              <a:t>과 </a:t>
            </a:r>
            <a:r>
              <a:rPr lang="en-US" altLang="ko-KR" dirty="0" err="1"/>
              <a:t>iBATIS</a:t>
            </a:r>
            <a:r>
              <a:rPr lang="en-US" altLang="ko-KR" dirty="0"/>
              <a:t> (6/6)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11412"/>
            <a:ext cx="10972800" cy="4599432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iBATIS</a:t>
            </a:r>
            <a:r>
              <a:rPr lang="en-US" altLang="ko-KR" sz="1800" dirty="0"/>
              <a:t> </a:t>
            </a:r>
            <a:r>
              <a:rPr lang="ko-KR" altLang="en-US" sz="1800" dirty="0"/>
              <a:t>지원 </a:t>
            </a:r>
            <a:r>
              <a:rPr lang="en-US" altLang="ko-KR" sz="1800" dirty="0"/>
              <a:t>DAO </a:t>
            </a:r>
            <a:r>
              <a:rPr lang="ko-KR" altLang="en-US" sz="1800" dirty="0"/>
              <a:t>구축 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SqlMapClientDaoSupport</a:t>
            </a:r>
            <a:r>
              <a:rPr lang="en-US" altLang="ko-KR" sz="1800" dirty="0"/>
              <a:t> </a:t>
            </a:r>
            <a:r>
              <a:rPr lang="ko-KR" altLang="en-US" sz="1800" dirty="0"/>
              <a:t>사용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1" y="1948360"/>
            <a:ext cx="5345257" cy="20100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92" y="4214642"/>
            <a:ext cx="7223848" cy="12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0927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876</TotalTime>
  <Words>340</Words>
  <Application>Microsoft Office PowerPoint</Application>
  <PresentationFormat>와이드스크린</PresentationFormat>
  <Paragraphs>57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Candara</vt:lpstr>
      <vt:lpstr>Corbel</vt:lpstr>
      <vt:lpstr>Wingdings 3</vt:lpstr>
      <vt:lpstr>New_Education02</vt:lpstr>
      <vt:lpstr>제7장 스프링 데이터(3)</vt:lpstr>
      <vt:lpstr>Spring과 ORM</vt:lpstr>
      <vt:lpstr>ORM</vt:lpstr>
      <vt:lpstr>Spring과 iBATIS (1/6) </vt:lpstr>
      <vt:lpstr>Spring과 iBATIS (2/6) </vt:lpstr>
      <vt:lpstr>Spring과 iBATIS (3/6) </vt:lpstr>
      <vt:lpstr>Spring과 iBATIS (4/6) </vt:lpstr>
      <vt:lpstr>Spring과 iBATIS (5/6) </vt:lpstr>
      <vt:lpstr>Spring과 iBATIS (6/6)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제1장 스프링프레임워</dc:title>
  <dc:creator>hallym</dc:creator>
  <cp:lastModifiedBy>안원영</cp:lastModifiedBy>
  <cp:revision>307</cp:revision>
  <dcterms:created xsi:type="dcterms:W3CDTF">2021-08-17T06:35:02Z</dcterms:created>
  <dcterms:modified xsi:type="dcterms:W3CDTF">2021-10-15T05:18:23Z</dcterms:modified>
</cp:coreProperties>
</file>