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76B7-33D6-447F-8143-78E26061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DDCFF-130E-4A9C-BF5A-19895E3A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D1B50-AF6D-4778-AACE-5AEBA47F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86809-B723-46C6-BDCB-7ACBC81F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5E853-C212-48DB-883D-321B4BAB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5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0954C-E851-4440-9819-916909D6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73AB0-90CC-4B9D-93EF-95EC7926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DAA5E-8AAC-4BA1-9189-CCE3EE6B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C832B-7294-43C9-B412-0A27AD18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0B169-E204-4496-9AA0-0711A3E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2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3C103D-C649-4AEE-AAB8-05B71E128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0BBADE-530E-4D46-9C7E-8EC12C2FE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29523-6C74-47AA-B923-7F0C416F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FB89A-FE9A-447B-901A-4E4CB38D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9774C-75D1-4EFC-A971-1C6C9CC7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3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0C029-6411-48B2-81BC-3E733BFD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4A9F-3C6E-4961-BE9A-AB8FE7DA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B06B8-DDE4-40C8-96E5-707AC95D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BE1A1-E2DC-44B3-A988-99DD365F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1893F-DF10-4E6E-9C36-33DB6148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4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26E17-755C-406A-B718-874C401C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67560-6060-4606-AE8A-95E99D4D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192B5-4D55-4BFA-BB44-59A3DE6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887BA-A45E-4B3A-93A4-F4629600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93778-E3B1-4E47-9D42-DD073A0A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0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BA5FA-02B5-429C-82E2-CC93B252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715BD-8AD4-40D0-8F2D-961164383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BD851-BC11-487F-A4BD-E792D060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08B4F-31FF-43FC-8280-1FCF81A1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373A2-790C-4278-B243-CC899FA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603A2-779C-4982-B708-60BD4A3E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1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D605F-773B-47C9-99BA-FB310833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13986-DAC9-495B-95A7-A8EB7E59B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D6E81-EEB7-4F52-8BA3-A992301EC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2E62C0-D46E-40E2-81BC-B7458A58F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791774-C37D-45A7-9E8D-950AD6CA0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1A7CE5-2259-414E-9AB3-8803EB3A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C2F41A-5FE4-41BC-AAA0-85D82443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2A823A-ACBE-4F8E-A1EB-BCA3EFDF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1833-7303-4396-958B-4299A013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823633-0EA7-43C8-9898-98889958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99ECB2-5281-4ACB-93A0-2962F6D0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6908CC-F93A-4FC9-9217-5830F0D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8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A80D9F-C752-4A39-A8C2-6796513D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86D6CE-A49B-4C2C-B507-ED861FC8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25D3B-045A-41BA-BF9C-1E820E83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AC39-8892-4862-879F-8309C54A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AF5CD-2B89-40CC-87A6-ECD6BF23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ABE82-49AE-4D3F-BB1D-67E0AEDCA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9994A-56DE-4F63-8025-0273EC2B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2D6AD-AE84-458D-A361-513094C2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D2B31-9535-480C-9F6D-53E924CF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4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E4439-94AE-476B-B1DA-F226A19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84F4C9-0F0B-4199-8228-FBCCBF1E1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AEA6F-EB2D-4EB6-9F09-BE9849402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B2F92-3AD0-42D6-A1AE-9B3107F6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9D572-F18E-49B4-8CBC-2DB6D972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8A2BA-B443-41B9-9013-04F0DC89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EC208-22D0-4C74-82F4-94DFFC14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6409E-F2E5-4469-8A98-0E231E1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61149-58EF-4CCB-BB48-A8C4CC920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40CF-925D-4AFD-854A-A60CFEE09D9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4E01-5A61-4783-9CE2-784DF0DD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BC90D-5CF3-4FAB-A0E1-93E45C893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8782-C4A8-4B8E-8E92-6D072F4E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6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9A411-47B0-458D-A8E6-FA642858A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br>
              <a:rPr lang="en-US" altLang="ko-KR" dirty="0"/>
            </a:br>
            <a:r>
              <a:rPr lang="en-US" altLang="ko-KR" dirty="0"/>
              <a:t>week10_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1C9D91-F2FE-4A07-9DE4-9ACE8AB0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44161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ECD4C-BA3D-4BEE-A8A2-A45F91D0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123" y="617051"/>
            <a:ext cx="4422125" cy="2109371"/>
          </a:xfrm>
        </p:spPr>
        <p:txBody>
          <a:bodyPr>
            <a:normAutofit/>
          </a:bodyPr>
          <a:lstStyle/>
          <a:p>
            <a:r>
              <a:rPr lang="ko-KR" alt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연습문제 </a:t>
            </a:r>
            <a:r>
              <a:rPr lang="en-US" altLang="ko-KR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15</a:t>
            </a:r>
            <a:r>
              <a:rPr lang="ko-KR" alt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</a:t>
            </a:r>
            <a:r>
              <a:rPr lang="en-US" altLang="ko-KR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find2replace()</a:t>
            </a:r>
            <a:endParaRPr lang="ko-KR" altLang="en-US" sz="25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A5EB95FC-1FFB-47FF-BFCB-58008A1575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67951"/>
            <a:ext cx="5862735" cy="645678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C33BE4-A8C3-4EF6-BA24-A3007F38C5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36" y="5052413"/>
            <a:ext cx="4731889" cy="1572322"/>
          </a:xfrm>
        </p:spPr>
      </p:pic>
    </p:spTree>
    <p:extLst>
      <p:ext uri="{BB962C8B-B14F-4D97-AF65-F5344CB8AC3E}">
        <p14:creationId xmlns:p14="http://schemas.microsoft.com/office/powerpoint/2010/main" val="105957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C++ week10_과제</vt:lpstr>
      <vt:lpstr>연습문제 15번 find2replace()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week10_과제</dc:title>
  <dc:creator>안원영</dc:creator>
  <cp:lastModifiedBy>안원영</cp:lastModifiedBy>
  <cp:revision>4</cp:revision>
  <dcterms:created xsi:type="dcterms:W3CDTF">2021-11-03T08:36:58Z</dcterms:created>
  <dcterms:modified xsi:type="dcterms:W3CDTF">2021-11-03T08:39:21Z</dcterms:modified>
</cp:coreProperties>
</file>