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5EA98-19BB-440B-BC37-E198E0EBF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78D385-BEA8-4E17-9874-628ACFC78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4FE85-51DE-40F0-858C-968F2D8C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C9E0-459E-4AF8-B241-88748C4E19B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0C06F-0572-4437-A616-408F2BF0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E7035-35EE-4207-89CB-37ADD7B3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20C-97DA-495D-829D-A8812FE1C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6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4FFA8-861E-4A45-8F54-AB51962E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30DF3C-B805-4E04-B294-6C68E1B26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8B8AE-78E4-4A38-BC4F-6D8684A4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C9E0-459E-4AF8-B241-88748C4E19B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2354F-DCDD-4156-BDCF-E5170D56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80030-4F70-4AAB-AC8D-46E8CFCD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20C-97DA-495D-829D-A8812FE1C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7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8B22D5-E114-419A-9184-2412C0D46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3BA36-E637-4BD9-9683-A3031803F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7C677-640C-4BC2-8D49-5500F9C4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C9E0-459E-4AF8-B241-88748C4E19B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4D70C-9EE1-4B6F-9682-6CC0EED0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F713B-427A-419F-9C91-08E806BE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20C-97DA-495D-829D-A8812FE1C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57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1F22C-CDCE-4708-8AAF-40784C22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80BFB-149C-4DBC-B054-684F53016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84747-6709-437C-A794-A5959A75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C9E0-459E-4AF8-B241-88748C4E19B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ED88B-4176-4535-8D54-DFDF63AA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67FD6-DC41-4645-8EBF-405EB1BC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20C-97DA-495D-829D-A8812FE1C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7C313-86CC-4896-B957-DC90C129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8A1D1-892A-4F2C-98E0-FAB2D3061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3720C-31D0-4150-AD94-BEC90CA9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C9E0-459E-4AF8-B241-88748C4E19B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CEE97-9100-40AD-B015-ECC87056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72FBF-72F0-415B-B839-97CE1264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20C-97DA-495D-829D-A8812FE1C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1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ADB19-D9C4-41E5-A75E-7D96BD3C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2B421-EA8C-4CEF-8CE9-205F4E957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B994C2-ECF4-4ED8-B6A5-668B57AB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6D4A7A-EEF0-47D6-A3D5-5C2EF14F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C9E0-459E-4AF8-B241-88748C4E19B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3A52C6-598C-40C9-A860-88574FC3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82218E-8197-4FB0-96AC-90C3B213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20C-97DA-495D-829D-A8812FE1C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7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6F536-9C93-46E2-839D-3D4A72B2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44649-0809-4A9B-8964-5192BBD5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D87151-6466-4F3A-BAD7-D30669C34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C2C484-CEC0-4ECE-8FD4-7AA485643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2A373A-6D2D-4A60-8B95-6A6397203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D373E0-7F94-48CB-B4B4-44B37603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C9E0-459E-4AF8-B241-88748C4E19B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501460-A35B-4FDB-AE94-3E38E162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2160E6-B4ED-4C74-B9B9-71E40E17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20C-97DA-495D-829D-A8812FE1C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43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EDEB9-4204-42F9-A3A1-F6551225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BB96F9-1C76-4B76-AD23-B3A9996B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C9E0-459E-4AF8-B241-88748C4E19B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5B4D57-D0C4-4670-8DA7-A9FCB1D3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0F8170-F183-4902-A776-CAB0C00D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20C-97DA-495D-829D-A8812FE1C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8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8BAC84-B5AB-4336-ADD2-24D815C0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C9E0-459E-4AF8-B241-88748C4E19B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3C4594-AFAB-4BFD-930E-02B16889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2B9F61-6482-4CCB-9348-8EF28E59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20C-97DA-495D-829D-A8812FE1C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A536A-DBCF-427C-98CA-7AE7405E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556C6-B6ED-44C7-AFAC-93CC191F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4F793C-A1AD-4B76-8E27-31761B0FC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E25F-AD3D-4C83-992B-493F6834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C9E0-459E-4AF8-B241-88748C4E19B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A3464B-61B9-4799-9EE2-CE0A46D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69AE2-2837-4C29-B8B9-63C58F8C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20C-97DA-495D-829D-A8812FE1C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1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C3ADA-0FBC-4EAE-A88B-14DA46F5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26F470-7CEB-43F2-9880-5BDBB79D6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DDF57F-D8A8-4A5D-972B-1378E3CBF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DD181-5975-4991-B54F-FC9769EC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C9E0-459E-4AF8-B241-88748C4E19B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A700C-F40E-48EC-878E-E5F4B8E2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AE30AE-FA5F-4359-8DB6-566236E2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20C-97DA-495D-829D-A8812FE1C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1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E47206-418B-4CFD-BC5C-AAC732F5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50858-F3F4-466E-AC6B-972E1B8DD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96549-4026-4AF5-A42E-4BFF1B9CB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C9E0-459E-4AF8-B241-88748C4E19B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83C93-29BE-4FE9-9C59-F9BFF9C27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192FE-7CD7-456A-BEE3-F0DFA20A1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D820C-97DA-495D-829D-A8812FE1C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8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2F325-3A85-4E13-932E-9802DE1C9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C++</a:t>
            </a:r>
            <a:br>
              <a:rPr lang="en-US" altLang="ko-KR"/>
            </a:br>
            <a:r>
              <a:rPr lang="en-US" altLang="ko-KR"/>
              <a:t>week13</a:t>
            </a:r>
            <a:r>
              <a:rPr lang="ko-KR" altLang="en-US" dirty="0"/>
              <a:t>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302C78-3F17-4FB3-AAFE-CD0C1783C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389"/>
            <a:ext cx="9144000" cy="1655762"/>
          </a:xfrm>
        </p:spPr>
        <p:txBody>
          <a:bodyPr/>
          <a:lstStyle/>
          <a:p>
            <a:r>
              <a:rPr lang="en-US" altLang="ko-KR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362601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EC811-A56E-41CB-871A-8D2FA8AD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32584" cy="698564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ㅁ</a:t>
            </a:r>
            <a:endParaRPr lang="ko-KR" altLang="en-US" sz="2000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4825C4F5-2384-47FF-9C6E-FB8424297F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10" y="4566896"/>
            <a:ext cx="3414691" cy="1988133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D429FC61-F687-4E24-8BF2-1E0D666725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52" y="195942"/>
            <a:ext cx="5181600" cy="5365019"/>
          </a:xfrm>
        </p:spPr>
      </p:pic>
      <p:pic>
        <p:nvPicPr>
          <p:cNvPr id="12" name="그림 11" descr="텍스트, 전자기기, 검은색이(가) 표시된 사진&#10;&#10;자동 생성된 설명">
            <a:extLst>
              <a:ext uri="{FF2B5EF4-FFF2-40B4-BE49-F238E27FC236}">
                <a16:creationId xmlns:a16="http://schemas.microsoft.com/office/drawing/2014/main" id="{8E488854-A71A-4ABF-BCE1-F97BA9647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836" y="4904023"/>
            <a:ext cx="1333616" cy="14631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17E843-B735-4DDD-9A94-CB84B10F9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099" y="195943"/>
            <a:ext cx="3965802" cy="44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9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C++ week13과제</vt:lpstr>
      <vt:lpstr>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week13과제</dc:title>
  <dc:creator>안원영</dc:creator>
  <cp:lastModifiedBy>안원영</cp:lastModifiedBy>
  <cp:revision>7</cp:revision>
  <dcterms:created xsi:type="dcterms:W3CDTF">2021-11-29T14:33:10Z</dcterms:created>
  <dcterms:modified xsi:type="dcterms:W3CDTF">2021-11-29T14:41:16Z</dcterms:modified>
</cp:coreProperties>
</file>