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A658-8B58-4CBF-8848-940E6800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002F48-F302-46BD-AB1F-C5B90014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68389-6E29-48C5-92AB-9EE73280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F3C8-51E6-4116-9882-E94EFE49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F8ECB-F717-4F06-82D3-FB3ECE1E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DB4E2-4A81-4413-9451-FAF01FF7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CF856D-1BBD-4B77-A747-D7FF7E56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1BEC6-0666-4D6C-B2D6-9526943B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74791-08E1-495A-B743-6BFF860C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63531-EBEC-4C31-B6D7-B017C3DA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7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A4944-7863-40BE-A6C8-6C40BE45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0B5FE-0A06-49FC-909B-BA5EE3B9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BE6DD-2085-4242-B4A8-CAD57EE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E761B-60AF-4668-BD07-F9E2ABEF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CB63-5349-4CE7-9497-3F5D677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7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5F50A-ED1F-4E0E-974F-213352FC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83170-3C05-498C-9C1A-AF279EC8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BDF74-9E33-4199-9830-F7C15A4B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CB98E-2BA6-48FF-B5C5-3B417F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FE01D-EF0D-433A-AA1F-F08B1F3C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8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DBC7-81FD-4786-ACC5-BAD8DA9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8BE7C-7A4F-4EF1-8C3D-7E2AE7E7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2B9AC-84E0-4AD6-87AB-C1BBD14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2BE95-1069-4917-9E05-F5ED7F5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4116F-22E3-4551-8505-23682855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114C-BFD6-4874-B99A-1E7683E9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71C1F-EE91-439A-BE69-7643F953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515BE-AC83-43FA-AAD5-A58F7886D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81AE1-4220-47E0-A596-A4E73B7C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7BA3B-233E-4CC1-AED0-2392DE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61EA0-9F98-4649-9436-E4E8344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CB908-CDE7-48C1-B4A5-BE9F00AE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03A2C-BC35-4CB9-81AA-BF83364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3AC2B-E462-4D29-A516-D0D45D8B8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0EAB4-A232-4178-91D5-6A962F20C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4D472-0B7A-422D-8EB8-494A4EF46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B914-E47C-40A9-9877-A6950768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DD33-560A-4E13-87FD-50EE162A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121D7E-1D5D-4728-B673-19F8A929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16E2-5929-4DB6-A3B3-257D0069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085468-2B64-4D46-9BEE-A18E0210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1FB84-54DC-4D4F-9A09-3590ADB0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2E4C9D-1E0C-441F-A594-F150D193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1FB67-E883-4F3C-AE78-EB9A3399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C196-E5FD-4075-8279-37F81E1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9933E-E062-4464-865F-7C9F6355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8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4694D-22ED-433C-9138-F87482FB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8838D-8EFB-4CA6-902F-1C0B648D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787EB-3981-4D4C-AABA-02D06A85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04AE5-0300-49D0-B893-606B4888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530A7-09D8-4BE6-A0B1-0AB5642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3F8FD-8946-45FE-A57A-8C9AD15D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8B73-C4F4-4EE2-8113-88AC37E1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9D84F-5A6E-42CA-B3BB-1C4AAC64E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C94C6-7D33-4FE3-9DDD-B8EE433C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7C023-541A-4C0D-B417-682D4349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97015-F6F9-4945-88E6-5AB808A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16A4F-FB7C-40CB-9D39-829D9B9C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879-9018-4328-A8D4-23214A07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DC12-E572-4809-869B-6E8A7052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310F6-A8AE-4081-B549-710BEBBA0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779C-E10B-43C0-9D12-2BA01A19A99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3E0B3-EEAA-4F52-8C1A-602EF366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60950-2E81-4E40-9CC5-B5498EE9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CEB1-4F85-452F-8C52-969CD6D0E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3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4B4C-5E78-4406-B4B8-AFEDD7819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br>
              <a:rPr lang="en-US" altLang="ko-KR" dirty="0"/>
            </a:br>
            <a:r>
              <a:rPr lang="en-US" altLang="ko-KR" dirty="0"/>
              <a:t>week14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16DDD-16D3-4814-99AB-93B387ABA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785"/>
            <a:ext cx="9144000" cy="1655762"/>
          </a:xfrm>
        </p:spPr>
        <p:txBody>
          <a:bodyPr/>
          <a:lstStyle/>
          <a:p>
            <a:r>
              <a:rPr lang="en-US" altLang="ko-KR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99384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425C8-3FD0-46E9-A5E4-253917E2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과 </a:t>
            </a:r>
            <a:r>
              <a:rPr lang="en-US" altLang="ko-KR" dirty="0" err="1"/>
              <a:t>SortedArray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064AB9F-33B8-4755-91C8-82EB11419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4" y="2166302"/>
            <a:ext cx="5973231" cy="3976840"/>
          </a:xfrm>
        </p:spPr>
      </p:pic>
      <p:pic>
        <p:nvPicPr>
          <p:cNvPr id="8" name="내용 개체 틀 7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64E2AF7B-C637-437F-AAC5-0425914B3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71" y="2429283"/>
            <a:ext cx="4726289" cy="3635615"/>
          </a:xfrm>
        </p:spPr>
      </p:pic>
    </p:spTree>
    <p:extLst>
      <p:ext uri="{BB962C8B-B14F-4D97-AF65-F5344CB8AC3E}">
        <p14:creationId xmlns:p14="http://schemas.microsoft.com/office/powerpoint/2010/main" val="25136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425C8-3FD0-46E9-A5E4-253917E2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2910" cy="4559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함수와 </a:t>
            </a:r>
            <a:r>
              <a:rPr lang="en-US" altLang="ko-KR" sz="2000" dirty="0"/>
              <a:t>result</a:t>
            </a:r>
            <a:endParaRPr lang="ko-KR" altLang="en-US" sz="2000" dirty="0"/>
          </a:p>
        </p:txBody>
      </p:sp>
      <p:pic>
        <p:nvPicPr>
          <p:cNvPr id="10" name="내용 개체 틀 9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797744DE-EB26-45BB-ADA6-9848B3BC7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" y="952009"/>
            <a:ext cx="4004590" cy="4282562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7F6C82F3-2097-4058-9EC0-4EAD1DAA4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68" y="952009"/>
            <a:ext cx="3500979" cy="5635916"/>
          </a:xfr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BDDB5C0-4AD1-4E31-9D1B-85A53EAE3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" y="5182028"/>
            <a:ext cx="2956816" cy="1447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B58933-A148-4396-9819-C00DC1D4F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086" y="2868422"/>
            <a:ext cx="2724150" cy="8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6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C++ week14과제</vt:lpstr>
      <vt:lpstr>main 과 SortedArray</vt:lpstr>
      <vt:lpstr>함수와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week14과제</dc:title>
  <dc:creator>안원영</dc:creator>
  <cp:lastModifiedBy>안원영</cp:lastModifiedBy>
  <cp:revision>7</cp:revision>
  <dcterms:created xsi:type="dcterms:W3CDTF">2021-12-01T05:58:06Z</dcterms:created>
  <dcterms:modified xsi:type="dcterms:W3CDTF">2021-12-01T10:08:42Z</dcterms:modified>
</cp:coreProperties>
</file>