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954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B3C4A-8262-4B45-AB58-CA3282858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6E2DDB-5939-4272-AE79-D5E449416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87DAFA-D70F-4623-A405-56956A409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338F-4683-4AE4-8008-E45D91A380C6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0A140-263E-41CD-846E-E54DC129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53D891-7E2C-4D6F-87ED-A9E4582B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3AE-866D-4226-8163-68D77CD99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313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CB693-1800-4408-A2B2-919B02A1D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6D7C29-B1AB-4737-931F-13C33F93E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DD24D1-34C7-4AB8-A170-AE213AC6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338F-4683-4AE4-8008-E45D91A380C6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26F9EB-33B9-4605-A45C-EA032BC2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F1423D-9B10-4D24-9A46-CF791434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3AE-866D-4226-8163-68D77CD99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04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B492ED-DFC2-4141-ABBE-9217E78E1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1264DC-8806-4B95-8F40-D53B719ED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DDB542-9FD9-4498-87A8-39D758CE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338F-4683-4AE4-8008-E45D91A380C6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8930C-98DE-4DD3-8C61-2469C34F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8C5C2-0868-4B3C-97C1-75789C6B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3AE-866D-4226-8163-68D77CD99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58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FEEBC-4A4B-449F-85C5-0925969B8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4F3820-DB7A-4D8A-9616-DA1C6CA99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B9BCAB-C7F9-4E52-836D-50BF7501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338F-4683-4AE4-8008-E45D91A380C6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8E67D-B219-467B-81E8-E09F748A1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B477FD-1289-42FD-B1DE-1031D434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3AE-866D-4226-8163-68D77CD99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93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A9F61-08D6-457E-BD3D-92888728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18109B-2606-4362-9BD0-861CEC367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8587F9-E850-42BA-8F81-073DC45A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338F-4683-4AE4-8008-E45D91A380C6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19B93-011F-42A2-ACA2-EBB67F44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C2F35-FE5C-430F-A320-9344D74D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3AE-866D-4226-8163-68D77CD99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04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B9A83-8990-4E6C-AEC3-5C6FB336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3A0140-2E6F-44E8-B697-09B3CA03D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67737F-0F45-4E9F-9C6B-63C9706DC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DEEA16-8F1D-43C3-AEC2-C4F0B471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338F-4683-4AE4-8008-E45D91A380C6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CB137-E328-43EF-B508-48407E81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3A20ED-32AE-4C96-8AFF-858990E3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3AE-866D-4226-8163-68D77CD99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27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DBCE3-B2C5-475B-BE64-F35B2BFC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C274B3-97F7-4D60-9429-E93435AE8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6B5AF6-91E6-420A-AAE0-870054ABD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8CE2C7-07F9-4883-A885-7962D1C8C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5EA97A-4438-4D18-BC23-DE7DC1D57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BDB7B7-3FB4-4091-BADF-1A8D9BA56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338F-4683-4AE4-8008-E45D91A380C6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F49C9E-D4F0-4EA5-A26B-B539C8C22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AD040E-138F-45AB-877D-9D0C8707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3AE-866D-4226-8163-68D77CD99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49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5DA97-65E1-418B-BED6-E871E6D95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AC8224-3BE5-46B6-AA35-CB619A03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338F-4683-4AE4-8008-E45D91A380C6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A22553-CF2B-47F9-BC50-1AEDD6FB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5E7011-975E-4FEF-B703-6C2FD52F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3AE-866D-4226-8163-68D77CD99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3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8AD37B-30C9-465E-B608-A8A52360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338F-4683-4AE4-8008-E45D91A380C6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54C913-B44D-4E26-BEAD-98967519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86CAA9-B4FE-463A-9C02-B9BCF951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3AE-866D-4226-8163-68D77CD99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64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C09F6-902A-402F-93F5-823BD80B5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DCF02C-66C9-4857-8637-1AC86C0E6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52B5C7-57E2-4DB7-97E6-8F512F61D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0F47A4-7A50-48B5-B59E-85C488B41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338F-4683-4AE4-8008-E45D91A380C6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14A238-1173-4423-9B77-9C58551E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F4FEDE-025F-457E-AF74-4F214102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3AE-866D-4226-8163-68D77CD99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87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66DA4-F664-406C-862C-363688C38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A21830-8EA9-4C26-A8FB-7B89B2B20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1AB8F9-D44C-4702-96D2-A22FCF39F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403A8A-C83C-4094-9040-A3EC19FF6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338F-4683-4AE4-8008-E45D91A380C6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5FACA8-0D04-4676-A5A1-B8DCFDCB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B46A37-BC56-409C-9BA5-9155159D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3AE-866D-4226-8163-68D77CD99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35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1DF926-7F52-42FC-8B8C-C1322641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05B7AE-39F9-4441-872D-B3EBEAF1B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6DF2A4-B27D-43C3-8416-664D1653E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2338F-4683-4AE4-8008-E45D91A380C6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ED983-1230-4785-9DCA-F287D0960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12D11-DAD4-4A37-BA03-357FE25D2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953AE-866D-4226-8163-68D77CD99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45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A359B905-8276-4EB1-810A-0FE3AEBA3011}"/>
              </a:ext>
            </a:extLst>
          </p:cNvPr>
          <p:cNvGrpSpPr/>
          <p:nvPr/>
        </p:nvGrpSpPr>
        <p:grpSpPr>
          <a:xfrm>
            <a:off x="1337705" y="-223512"/>
            <a:ext cx="8100427" cy="6860281"/>
            <a:chOff x="1337705" y="-223512"/>
            <a:chExt cx="8100427" cy="6860281"/>
          </a:xfrm>
        </p:grpSpPr>
        <p:grpSp>
          <p:nvGrpSpPr>
            <p:cNvPr id="1030" name="그룹 1029">
              <a:extLst>
                <a:ext uri="{FF2B5EF4-FFF2-40B4-BE49-F238E27FC236}">
                  <a16:creationId xmlns:a16="http://schemas.microsoft.com/office/drawing/2014/main" id="{CEE50F03-C200-4EDA-ADDC-4A33D0FC7E64}"/>
                </a:ext>
              </a:extLst>
            </p:cNvPr>
            <p:cNvGrpSpPr/>
            <p:nvPr/>
          </p:nvGrpSpPr>
          <p:grpSpPr>
            <a:xfrm>
              <a:off x="1337705" y="2965876"/>
              <a:ext cx="3112061" cy="3070125"/>
              <a:chOff x="3765494" y="1619732"/>
              <a:chExt cx="3112061" cy="3070125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51A6BA38-A252-41D1-ADDB-DB837C9CE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90355" y="1619732"/>
                <a:ext cx="1812431" cy="1087459"/>
              </a:xfrm>
              <a:prstGeom prst="rect">
                <a:avLst/>
              </a:prstGeom>
            </p:spPr>
          </p:pic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CAC0176F-D3B2-4F18-B1AC-0E428FB1EFEE}"/>
                  </a:ext>
                </a:extLst>
              </p:cNvPr>
              <p:cNvGrpSpPr/>
              <p:nvPr/>
            </p:nvGrpSpPr>
            <p:grpSpPr>
              <a:xfrm>
                <a:off x="4532212" y="2376459"/>
                <a:ext cx="1638863" cy="1977985"/>
                <a:chOff x="7233197" y="4500666"/>
                <a:chExt cx="1638863" cy="1977985"/>
              </a:xfrm>
            </p:grpSpPr>
            <p:pic>
              <p:nvPicPr>
                <p:cNvPr id="7" name="그림 6" descr="텍스트이(가) 표시된 사진&#10;&#10;자동 생성된 설명">
                  <a:extLst>
                    <a:ext uri="{FF2B5EF4-FFF2-40B4-BE49-F238E27FC236}">
                      <a16:creationId xmlns:a16="http://schemas.microsoft.com/office/drawing/2014/main" id="{7835AF63-2BC1-4F93-B14F-88ECA9C09F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509" t="21932" r="26644" b="23762"/>
                <a:stretch/>
              </p:blipFill>
              <p:spPr>
                <a:xfrm>
                  <a:off x="7233197" y="4500666"/>
                  <a:ext cx="1335379" cy="1616989"/>
                </a:xfrm>
                <a:prstGeom prst="rect">
                  <a:avLst/>
                </a:prstGeom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3C937A7-39C3-46A8-B397-E50F09A05A1E}"/>
                    </a:ext>
                  </a:extLst>
                </p:cNvPr>
                <p:cNvSpPr txBox="1"/>
                <p:nvPr/>
              </p:nvSpPr>
              <p:spPr>
                <a:xfrm>
                  <a:off x="7318872" y="5901570"/>
                  <a:ext cx="1553188" cy="577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150" dirty="0"/>
                    <a:t>Flutter</a:t>
                  </a:r>
                  <a:endParaRPr lang="ko-KR" altLang="en-US" sz="3150" dirty="0"/>
                </a:p>
              </p:txBody>
            </p:sp>
          </p:grpSp>
          <p:grpSp>
            <p:nvGrpSpPr>
              <p:cNvPr id="1024" name="그룹 1023">
                <a:extLst>
                  <a:ext uri="{FF2B5EF4-FFF2-40B4-BE49-F238E27FC236}">
                    <a16:creationId xmlns:a16="http://schemas.microsoft.com/office/drawing/2014/main" id="{7B4439E6-9D75-4E3D-94C1-CA725DD774CA}"/>
                  </a:ext>
                </a:extLst>
              </p:cNvPr>
              <p:cNvGrpSpPr/>
              <p:nvPr/>
            </p:nvGrpSpPr>
            <p:grpSpPr>
              <a:xfrm>
                <a:off x="3765494" y="2168143"/>
                <a:ext cx="3112061" cy="2521714"/>
                <a:chOff x="3765331" y="2163461"/>
                <a:chExt cx="3112061" cy="2521714"/>
              </a:xfrm>
            </p:grpSpPr>
            <p:cxnSp>
              <p:nvCxnSpPr>
                <p:cNvPr id="28" name="연결선: 꺾임 27">
                  <a:extLst>
                    <a:ext uri="{FF2B5EF4-FFF2-40B4-BE49-F238E27FC236}">
                      <a16:creationId xmlns:a16="http://schemas.microsoft.com/office/drawing/2014/main" id="{995565E5-8302-4DA4-9E8F-E39EA4915D81}"/>
                    </a:ext>
                  </a:extLst>
                </p:cNvPr>
                <p:cNvCxnSpPr>
                  <a:stCxn id="14" idx="1"/>
                </p:cNvCxnSpPr>
                <p:nvPr/>
              </p:nvCxnSpPr>
              <p:spPr>
                <a:xfrm rot="10800000" flipV="1">
                  <a:off x="3794565" y="2163461"/>
                  <a:ext cx="564080" cy="2521714"/>
                </a:xfrm>
                <a:prstGeom prst="bentConnector2">
                  <a:avLst/>
                </a:prstGeom>
                <a:ln w="57150">
                  <a:solidFill>
                    <a:schemeClr val="accent6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6BB49C33-A44E-4A84-9732-EE5471DA13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65331" y="4685175"/>
                  <a:ext cx="3112061" cy="0"/>
                </a:xfrm>
                <a:prstGeom prst="line">
                  <a:avLst/>
                </a:prstGeom>
                <a:ln w="57150">
                  <a:solidFill>
                    <a:schemeClr val="accent6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연결선: 꺾임 41">
                  <a:extLst>
                    <a:ext uri="{FF2B5EF4-FFF2-40B4-BE49-F238E27FC236}">
                      <a16:creationId xmlns:a16="http://schemas.microsoft.com/office/drawing/2014/main" id="{D091B0AF-3790-4D8C-9048-702F5B09C3F9}"/>
                    </a:ext>
                  </a:extLst>
                </p:cNvPr>
                <p:cNvCxnSpPr>
                  <a:stCxn id="14" idx="3"/>
                </p:cNvCxnSpPr>
                <p:nvPr/>
              </p:nvCxnSpPr>
              <p:spPr>
                <a:xfrm>
                  <a:off x="6171076" y="2163461"/>
                  <a:ext cx="677407" cy="2521714"/>
                </a:xfrm>
                <a:prstGeom prst="bentConnector2">
                  <a:avLst/>
                </a:prstGeom>
                <a:ln w="57150">
                  <a:solidFill>
                    <a:schemeClr val="accent6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71800EB-614E-4D91-A33C-CA215FB87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2925" y="3909327"/>
              <a:ext cx="3575207" cy="1787603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6E7D747-BB78-489E-96D8-AC044F533DBB}"/>
                </a:ext>
              </a:extLst>
            </p:cNvPr>
            <p:cNvSpPr txBox="1"/>
            <p:nvPr/>
          </p:nvSpPr>
          <p:spPr>
            <a:xfrm>
              <a:off x="7262779" y="3247072"/>
              <a:ext cx="925816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150" dirty="0"/>
                <a:t>DB</a:t>
              </a:r>
              <a:endParaRPr lang="ko-KR" altLang="en-US" sz="3150" dirty="0"/>
            </a:p>
          </p:txBody>
        </p:sp>
        <p:grpSp>
          <p:nvGrpSpPr>
            <p:cNvPr id="1027" name="그룹 1026">
              <a:extLst>
                <a:ext uri="{FF2B5EF4-FFF2-40B4-BE49-F238E27FC236}">
                  <a16:creationId xmlns:a16="http://schemas.microsoft.com/office/drawing/2014/main" id="{EDF49DBC-8FAF-49AF-B30C-1D7359602086}"/>
                </a:ext>
              </a:extLst>
            </p:cNvPr>
            <p:cNvGrpSpPr/>
            <p:nvPr/>
          </p:nvGrpSpPr>
          <p:grpSpPr>
            <a:xfrm>
              <a:off x="6094497" y="3494231"/>
              <a:ext cx="3112061" cy="2521714"/>
              <a:chOff x="7879884" y="2115420"/>
              <a:chExt cx="3112061" cy="2521714"/>
            </a:xfrm>
          </p:grpSpPr>
          <p:cxnSp>
            <p:nvCxnSpPr>
              <p:cNvPr id="67" name="연결선: 꺾임 66">
                <a:extLst>
                  <a:ext uri="{FF2B5EF4-FFF2-40B4-BE49-F238E27FC236}">
                    <a16:creationId xmlns:a16="http://schemas.microsoft.com/office/drawing/2014/main" id="{39C7281C-EAB3-4D73-BA64-254979A71F5F}"/>
                  </a:ext>
                </a:extLst>
              </p:cNvPr>
              <p:cNvCxnSpPr/>
              <p:nvPr/>
            </p:nvCxnSpPr>
            <p:spPr>
              <a:xfrm rot="10800000" flipV="1">
                <a:off x="7909118" y="2115420"/>
                <a:ext cx="564080" cy="2521714"/>
              </a:xfrm>
              <a:prstGeom prst="bentConnector2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63ADD492-A0BD-485A-AFED-0D55224F4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79884" y="4637134"/>
                <a:ext cx="3112061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연결선: 꺾임 68">
                <a:extLst>
                  <a:ext uri="{FF2B5EF4-FFF2-40B4-BE49-F238E27FC236}">
                    <a16:creationId xmlns:a16="http://schemas.microsoft.com/office/drawing/2014/main" id="{3BDE2934-C4A9-4F40-9A08-B9B82ACE72CB}"/>
                  </a:ext>
                </a:extLst>
              </p:cNvPr>
              <p:cNvCxnSpPr/>
              <p:nvPr/>
            </p:nvCxnSpPr>
            <p:spPr>
              <a:xfrm>
                <a:off x="10285629" y="2115420"/>
                <a:ext cx="677407" cy="2521714"/>
              </a:xfrm>
              <a:prstGeom prst="bentConnector2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0F6E0547-CBAD-4CC9-8C8D-610370DA9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79884" y="2115420"/>
                <a:ext cx="1099789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24B51E51-FA92-40BE-9272-738E6F77D0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5496" y="2115420"/>
                <a:ext cx="1099789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ACA4136-1C37-4877-A32A-4B1604DDF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9802" y="-223512"/>
              <a:ext cx="3742714" cy="3742714"/>
            </a:xfrm>
            <a:prstGeom prst="rect">
              <a:avLst/>
            </a:prstGeom>
          </p:spPr>
        </p:pic>
        <p:grpSp>
          <p:nvGrpSpPr>
            <p:cNvPr id="1048" name="그룹 1047">
              <a:extLst>
                <a:ext uri="{FF2B5EF4-FFF2-40B4-BE49-F238E27FC236}">
                  <a16:creationId xmlns:a16="http://schemas.microsoft.com/office/drawing/2014/main" id="{8BE1C2CC-31CC-4290-9659-3740E9A0B93F}"/>
                </a:ext>
              </a:extLst>
            </p:cNvPr>
            <p:cNvGrpSpPr/>
            <p:nvPr/>
          </p:nvGrpSpPr>
          <p:grpSpPr>
            <a:xfrm>
              <a:off x="2868781" y="1364424"/>
              <a:ext cx="1213372" cy="1807464"/>
              <a:chOff x="4014675" y="1572768"/>
              <a:chExt cx="1213372" cy="1807464"/>
            </a:xfrm>
          </p:grpSpPr>
          <p:cxnSp>
            <p:nvCxnSpPr>
              <p:cNvPr id="1045" name="직선 화살표 연결선 1044">
                <a:extLst>
                  <a:ext uri="{FF2B5EF4-FFF2-40B4-BE49-F238E27FC236}">
                    <a16:creationId xmlns:a16="http://schemas.microsoft.com/office/drawing/2014/main" id="{D76F897C-7CBD-4180-83F1-F9DB70D2B45D}"/>
                  </a:ext>
                </a:extLst>
              </p:cNvPr>
              <p:cNvCxnSpPr/>
              <p:nvPr/>
            </p:nvCxnSpPr>
            <p:spPr>
              <a:xfrm>
                <a:off x="4014675" y="1597152"/>
                <a:ext cx="1213372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7" name="직선 화살표 연결선 1046">
                <a:extLst>
                  <a:ext uri="{FF2B5EF4-FFF2-40B4-BE49-F238E27FC236}">
                    <a16:creationId xmlns:a16="http://schemas.microsoft.com/office/drawing/2014/main" id="{2D47059F-B795-46DC-B360-3786DB00100E}"/>
                  </a:ext>
                </a:extLst>
              </p:cNvPr>
              <p:cNvCxnSpPr/>
              <p:nvPr/>
            </p:nvCxnSpPr>
            <p:spPr>
              <a:xfrm>
                <a:off x="4014675" y="1572768"/>
                <a:ext cx="24954" cy="1807464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0" name="직선 화살표 연결선 1049">
              <a:extLst>
                <a:ext uri="{FF2B5EF4-FFF2-40B4-BE49-F238E27FC236}">
                  <a16:creationId xmlns:a16="http://schemas.microsoft.com/office/drawing/2014/main" id="{17EA5FFC-D914-473D-9322-19F107590E38}"/>
                </a:ext>
              </a:extLst>
            </p:cNvPr>
            <p:cNvCxnSpPr/>
            <p:nvPr/>
          </p:nvCxnSpPr>
          <p:spPr>
            <a:xfrm>
              <a:off x="4645306" y="4053335"/>
              <a:ext cx="121761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직선 화살표 연결선 1051">
              <a:extLst>
                <a:ext uri="{FF2B5EF4-FFF2-40B4-BE49-F238E27FC236}">
                  <a16:creationId xmlns:a16="http://schemas.microsoft.com/office/drawing/2014/main" id="{FA9C5D57-7666-495B-976A-B9B50A70BE6F}"/>
                </a:ext>
              </a:extLst>
            </p:cNvPr>
            <p:cNvCxnSpPr/>
            <p:nvPr/>
          </p:nvCxnSpPr>
          <p:spPr>
            <a:xfrm flipH="1">
              <a:off x="4645306" y="5339592"/>
              <a:ext cx="121761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3" name="TextBox 1052">
              <a:extLst>
                <a:ext uri="{FF2B5EF4-FFF2-40B4-BE49-F238E27FC236}">
                  <a16:creationId xmlns:a16="http://schemas.microsoft.com/office/drawing/2014/main" id="{B04A5E11-3711-4AB3-B652-A93663FF3800}"/>
                </a:ext>
              </a:extLst>
            </p:cNvPr>
            <p:cNvSpPr txBox="1"/>
            <p:nvPr/>
          </p:nvSpPr>
          <p:spPr>
            <a:xfrm>
              <a:off x="2232328" y="6059688"/>
              <a:ext cx="146872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150" dirty="0"/>
                <a:t>Client</a:t>
              </a:r>
              <a:endParaRPr lang="ko-KR" altLang="en-US" sz="315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C12AFC9-29C7-460A-AFA7-D132C2759D01}"/>
                </a:ext>
              </a:extLst>
            </p:cNvPr>
            <p:cNvSpPr txBox="1"/>
            <p:nvPr/>
          </p:nvSpPr>
          <p:spPr>
            <a:xfrm>
              <a:off x="6943007" y="6039732"/>
              <a:ext cx="146872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150" dirty="0"/>
                <a:t>Server</a:t>
              </a:r>
              <a:endParaRPr lang="ko-KR" altLang="en-US" sz="315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319456B-E314-451D-BBD8-65ED6A8BC4AF}"/>
                </a:ext>
              </a:extLst>
            </p:cNvPr>
            <p:cNvSpPr txBox="1"/>
            <p:nvPr/>
          </p:nvSpPr>
          <p:spPr>
            <a:xfrm>
              <a:off x="4789924" y="2965876"/>
              <a:ext cx="140637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150" dirty="0"/>
                <a:t>User</a:t>
              </a:r>
              <a:endParaRPr lang="ko-KR" altLang="en-US" sz="3150" dirty="0"/>
            </a:p>
          </p:txBody>
        </p:sp>
        <p:pic>
          <p:nvPicPr>
            <p:cNvPr id="1055" name="그림 1054">
              <a:extLst>
                <a:ext uri="{FF2B5EF4-FFF2-40B4-BE49-F238E27FC236}">
                  <a16:creationId xmlns:a16="http://schemas.microsoft.com/office/drawing/2014/main" id="{3106B39D-C84E-42C5-9161-79F0D7C83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769" y="895388"/>
              <a:ext cx="1416691" cy="1416691"/>
            </a:xfrm>
            <a:prstGeom prst="rect">
              <a:avLst/>
            </a:prstGeom>
          </p:spPr>
        </p:pic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4ADEDB5-03C0-4055-9412-51219698F24F}"/>
                </a:ext>
              </a:extLst>
            </p:cNvPr>
            <p:cNvGrpSpPr/>
            <p:nvPr/>
          </p:nvGrpSpPr>
          <p:grpSpPr>
            <a:xfrm>
              <a:off x="6990964" y="308147"/>
              <a:ext cx="2395261" cy="2132366"/>
              <a:chOff x="7102743" y="644571"/>
              <a:chExt cx="2923122" cy="2817689"/>
            </a:xfrm>
          </p:grpSpPr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20EC7297-A1A4-4407-8C73-3C8DDCB2BA29}"/>
                  </a:ext>
                </a:extLst>
              </p:cNvPr>
              <p:cNvGrpSpPr/>
              <p:nvPr/>
            </p:nvGrpSpPr>
            <p:grpSpPr>
              <a:xfrm>
                <a:off x="7136151" y="644571"/>
                <a:ext cx="2443109" cy="2086877"/>
                <a:chOff x="7190179" y="402539"/>
                <a:chExt cx="2443109" cy="2086877"/>
              </a:xfrm>
            </p:grpSpPr>
            <p:grpSp>
              <p:nvGrpSpPr>
                <p:cNvPr id="56" name="그룹 55">
                  <a:extLst>
                    <a:ext uri="{FF2B5EF4-FFF2-40B4-BE49-F238E27FC236}">
                      <a16:creationId xmlns:a16="http://schemas.microsoft.com/office/drawing/2014/main" id="{5EEB7C03-CAAE-44B3-9931-C2C31D7F2B82}"/>
                    </a:ext>
                  </a:extLst>
                </p:cNvPr>
                <p:cNvGrpSpPr/>
                <p:nvPr/>
              </p:nvGrpSpPr>
              <p:grpSpPr>
                <a:xfrm>
                  <a:off x="7190179" y="402539"/>
                  <a:ext cx="2443109" cy="2086877"/>
                  <a:chOff x="7201906" y="307708"/>
                  <a:chExt cx="2443109" cy="2086877"/>
                </a:xfrm>
              </p:grpSpPr>
              <p:grpSp>
                <p:nvGrpSpPr>
                  <p:cNvPr id="55" name="그룹 54">
                    <a:extLst>
                      <a:ext uri="{FF2B5EF4-FFF2-40B4-BE49-F238E27FC236}">
                        <a16:creationId xmlns:a16="http://schemas.microsoft.com/office/drawing/2014/main" id="{E12516D1-926D-46E7-947D-1B3A5B39F689}"/>
                      </a:ext>
                    </a:extLst>
                  </p:cNvPr>
                  <p:cNvGrpSpPr/>
                  <p:nvPr/>
                </p:nvGrpSpPr>
                <p:grpSpPr>
                  <a:xfrm>
                    <a:off x="7201906" y="307708"/>
                    <a:ext cx="2422704" cy="2086877"/>
                    <a:chOff x="7201906" y="307708"/>
                    <a:chExt cx="2422704" cy="2086877"/>
                  </a:xfrm>
                </p:grpSpPr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31360D67-F51B-4A6E-B2AB-443182B358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62934" y="307708"/>
                      <a:ext cx="1824996" cy="76255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3150" dirty="0"/>
                        <a:t>Sensor</a:t>
                      </a:r>
                      <a:endParaRPr lang="ko-KR" altLang="en-US" sz="3150" dirty="0"/>
                    </a:p>
                  </p:txBody>
                </p:sp>
                <p:cxnSp>
                  <p:nvCxnSpPr>
                    <p:cNvPr id="38" name="연결선: 꺾임 37">
                      <a:extLst>
                        <a:ext uri="{FF2B5EF4-FFF2-40B4-BE49-F238E27FC236}">
                          <a16:creationId xmlns:a16="http://schemas.microsoft.com/office/drawing/2014/main" id="{831A9BCF-6536-4492-8DA1-B18A54B99EC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V="1">
                      <a:off x="7229119" y="799814"/>
                      <a:ext cx="436921" cy="1586395"/>
                    </a:xfrm>
                    <a:prstGeom prst="bentConnector2">
                      <a:avLst/>
                    </a:prstGeom>
                    <a:ln w="57150">
                      <a:solidFill>
                        <a:schemeClr val="accent6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직선 연결선 38">
                      <a:extLst>
                        <a:ext uri="{FF2B5EF4-FFF2-40B4-BE49-F238E27FC236}">
                          <a16:creationId xmlns:a16="http://schemas.microsoft.com/office/drawing/2014/main" id="{949D6711-4906-4B7B-B675-2DFF1A9E90F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01906" y="2367038"/>
                      <a:ext cx="2422704" cy="0"/>
                    </a:xfrm>
                    <a:prstGeom prst="line">
                      <a:avLst/>
                    </a:prstGeom>
                    <a:ln w="57150">
                      <a:solidFill>
                        <a:schemeClr val="accent6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직선 연결선 56">
                      <a:extLst>
                        <a:ext uri="{FF2B5EF4-FFF2-40B4-BE49-F238E27FC236}">
                          <a16:creationId xmlns:a16="http://schemas.microsoft.com/office/drawing/2014/main" id="{CD08B15B-B79F-47C6-B8F5-2002B719EF6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616990" y="799528"/>
                      <a:ext cx="7620" cy="1595057"/>
                    </a:xfrm>
                    <a:prstGeom prst="line">
                      <a:avLst/>
                    </a:prstGeom>
                    <a:ln w="57150">
                      <a:solidFill>
                        <a:schemeClr val="accent6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0" name="직선 연결선 59">
                    <a:extLst>
                      <a:ext uri="{FF2B5EF4-FFF2-40B4-BE49-F238E27FC236}">
                        <a16:creationId xmlns:a16="http://schemas.microsoft.com/office/drawing/2014/main" id="{F00992B9-FE65-4CAA-81BF-6B9217A5C4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163664" y="799528"/>
                    <a:ext cx="481351" cy="7620"/>
                  </a:xfrm>
                  <a:prstGeom prst="line">
                    <a:avLst/>
                  </a:prstGeom>
                  <a:ln w="57150">
                    <a:solidFill>
                      <a:schemeClr val="accent6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62" name="그림 61">
                  <a:extLst>
                    <a:ext uri="{FF2B5EF4-FFF2-40B4-BE49-F238E27FC236}">
                      <a16:creationId xmlns:a16="http://schemas.microsoft.com/office/drawing/2014/main" id="{5FBBE4B8-B4D0-44C2-8E7C-E9BC3DB0CE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1817" y="1025626"/>
                  <a:ext cx="1186780" cy="1186780"/>
                </a:xfrm>
                <a:prstGeom prst="rect">
                  <a:avLst/>
                </a:prstGeom>
              </p:spPr>
            </p:pic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6790ACF-B844-42B2-BED1-FCDB8A9DE597}"/>
                  </a:ext>
                </a:extLst>
              </p:cNvPr>
              <p:cNvSpPr txBox="1"/>
              <p:nvPr/>
            </p:nvSpPr>
            <p:spPr>
              <a:xfrm>
                <a:off x="7102743" y="2699710"/>
                <a:ext cx="2923122" cy="762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150" dirty="0"/>
                  <a:t>Pedometer</a:t>
                </a:r>
                <a:endParaRPr lang="ko-KR" altLang="en-US" sz="3150" dirty="0"/>
              </a:p>
            </p:txBody>
          </p:sp>
        </p:grp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863F8DF2-F278-42FC-91BF-485FEA16E314}"/>
                </a:ext>
              </a:extLst>
            </p:cNvPr>
            <p:cNvCxnSpPr>
              <a:cxnSpLocks/>
            </p:cNvCxnSpPr>
            <p:nvPr/>
          </p:nvCxnSpPr>
          <p:spPr>
            <a:xfrm>
              <a:off x="6228803" y="1044428"/>
              <a:ext cx="74965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05CBD207-851E-4270-8883-4EDA1374E223}"/>
                </a:ext>
              </a:extLst>
            </p:cNvPr>
            <p:cNvCxnSpPr>
              <a:cxnSpLocks/>
            </p:cNvCxnSpPr>
            <p:nvPr/>
          </p:nvCxnSpPr>
          <p:spPr>
            <a:xfrm>
              <a:off x="8197644" y="2407078"/>
              <a:ext cx="13376" cy="96584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460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B25E3A9-DE1D-4478-9B09-FA5B55EDAD84}"/>
              </a:ext>
            </a:extLst>
          </p:cNvPr>
          <p:cNvGrpSpPr/>
          <p:nvPr/>
        </p:nvGrpSpPr>
        <p:grpSpPr>
          <a:xfrm>
            <a:off x="1337705" y="-188788"/>
            <a:ext cx="8100427" cy="6860281"/>
            <a:chOff x="2483599" y="-15168"/>
            <a:chExt cx="8100427" cy="6860281"/>
          </a:xfrm>
        </p:grpSpPr>
        <p:grpSp>
          <p:nvGrpSpPr>
            <p:cNvPr id="1030" name="그룹 1029">
              <a:extLst>
                <a:ext uri="{FF2B5EF4-FFF2-40B4-BE49-F238E27FC236}">
                  <a16:creationId xmlns:a16="http://schemas.microsoft.com/office/drawing/2014/main" id="{CEE50F03-C200-4EDA-ADDC-4A33D0FC7E64}"/>
                </a:ext>
              </a:extLst>
            </p:cNvPr>
            <p:cNvGrpSpPr/>
            <p:nvPr/>
          </p:nvGrpSpPr>
          <p:grpSpPr>
            <a:xfrm>
              <a:off x="2483599" y="3174220"/>
              <a:ext cx="3112061" cy="3070125"/>
              <a:chOff x="3765494" y="1619732"/>
              <a:chExt cx="3112061" cy="3070125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51A6BA38-A252-41D1-ADDB-DB837C9CE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90355" y="1619732"/>
                <a:ext cx="1812431" cy="1087459"/>
              </a:xfrm>
              <a:prstGeom prst="rect">
                <a:avLst/>
              </a:prstGeom>
            </p:spPr>
          </p:pic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CAC0176F-D3B2-4F18-B1AC-0E428FB1EFEE}"/>
                  </a:ext>
                </a:extLst>
              </p:cNvPr>
              <p:cNvGrpSpPr/>
              <p:nvPr/>
            </p:nvGrpSpPr>
            <p:grpSpPr>
              <a:xfrm>
                <a:off x="4532212" y="2376459"/>
                <a:ext cx="1638863" cy="1977985"/>
                <a:chOff x="7233197" y="4500666"/>
                <a:chExt cx="1638863" cy="1977985"/>
              </a:xfrm>
            </p:grpSpPr>
            <p:pic>
              <p:nvPicPr>
                <p:cNvPr id="7" name="그림 6" descr="텍스트이(가) 표시된 사진&#10;&#10;자동 생성된 설명">
                  <a:extLst>
                    <a:ext uri="{FF2B5EF4-FFF2-40B4-BE49-F238E27FC236}">
                      <a16:creationId xmlns:a16="http://schemas.microsoft.com/office/drawing/2014/main" id="{7835AF63-2BC1-4F93-B14F-88ECA9C09F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509" t="21932" r="26644" b="23762"/>
                <a:stretch/>
              </p:blipFill>
              <p:spPr>
                <a:xfrm>
                  <a:off x="7233197" y="4500666"/>
                  <a:ext cx="1335379" cy="1616989"/>
                </a:xfrm>
                <a:prstGeom prst="rect">
                  <a:avLst/>
                </a:prstGeom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3C937A7-39C3-46A8-B397-E50F09A05A1E}"/>
                    </a:ext>
                  </a:extLst>
                </p:cNvPr>
                <p:cNvSpPr txBox="1"/>
                <p:nvPr/>
              </p:nvSpPr>
              <p:spPr>
                <a:xfrm>
                  <a:off x="7318872" y="5901570"/>
                  <a:ext cx="1553188" cy="577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150" dirty="0"/>
                    <a:t>Flutter</a:t>
                  </a:r>
                  <a:endParaRPr lang="ko-KR" altLang="en-US" sz="3150" dirty="0"/>
                </a:p>
              </p:txBody>
            </p:sp>
          </p:grpSp>
          <p:grpSp>
            <p:nvGrpSpPr>
              <p:cNvPr id="1024" name="그룹 1023">
                <a:extLst>
                  <a:ext uri="{FF2B5EF4-FFF2-40B4-BE49-F238E27FC236}">
                    <a16:creationId xmlns:a16="http://schemas.microsoft.com/office/drawing/2014/main" id="{7B4439E6-9D75-4E3D-94C1-CA725DD774CA}"/>
                  </a:ext>
                </a:extLst>
              </p:cNvPr>
              <p:cNvGrpSpPr/>
              <p:nvPr/>
            </p:nvGrpSpPr>
            <p:grpSpPr>
              <a:xfrm>
                <a:off x="3765494" y="2168143"/>
                <a:ext cx="3112061" cy="2521714"/>
                <a:chOff x="3765331" y="2163461"/>
                <a:chExt cx="3112061" cy="2521714"/>
              </a:xfrm>
            </p:grpSpPr>
            <p:cxnSp>
              <p:nvCxnSpPr>
                <p:cNvPr id="28" name="연결선: 꺾임 27">
                  <a:extLst>
                    <a:ext uri="{FF2B5EF4-FFF2-40B4-BE49-F238E27FC236}">
                      <a16:creationId xmlns:a16="http://schemas.microsoft.com/office/drawing/2014/main" id="{995565E5-8302-4DA4-9E8F-E39EA4915D81}"/>
                    </a:ext>
                  </a:extLst>
                </p:cNvPr>
                <p:cNvCxnSpPr>
                  <a:stCxn id="14" idx="1"/>
                </p:cNvCxnSpPr>
                <p:nvPr/>
              </p:nvCxnSpPr>
              <p:spPr>
                <a:xfrm rot="10800000" flipV="1">
                  <a:off x="3794565" y="2163461"/>
                  <a:ext cx="564080" cy="2521714"/>
                </a:xfrm>
                <a:prstGeom prst="bentConnector2">
                  <a:avLst/>
                </a:prstGeom>
                <a:ln w="57150">
                  <a:solidFill>
                    <a:schemeClr val="accent6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6BB49C33-A44E-4A84-9732-EE5471DA13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65331" y="4685175"/>
                  <a:ext cx="3112061" cy="0"/>
                </a:xfrm>
                <a:prstGeom prst="line">
                  <a:avLst/>
                </a:prstGeom>
                <a:ln w="57150">
                  <a:solidFill>
                    <a:schemeClr val="accent6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연결선: 꺾임 41">
                  <a:extLst>
                    <a:ext uri="{FF2B5EF4-FFF2-40B4-BE49-F238E27FC236}">
                      <a16:creationId xmlns:a16="http://schemas.microsoft.com/office/drawing/2014/main" id="{D091B0AF-3790-4D8C-9048-702F5B09C3F9}"/>
                    </a:ext>
                  </a:extLst>
                </p:cNvPr>
                <p:cNvCxnSpPr>
                  <a:stCxn id="14" idx="3"/>
                </p:cNvCxnSpPr>
                <p:nvPr/>
              </p:nvCxnSpPr>
              <p:spPr>
                <a:xfrm>
                  <a:off x="6171076" y="2163461"/>
                  <a:ext cx="677407" cy="2521714"/>
                </a:xfrm>
                <a:prstGeom prst="bentConnector2">
                  <a:avLst/>
                </a:prstGeom>
                <a:ln w="57150">
                  <a:solidFill>
                    <a:schemeClr val="accent6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71800EB-614E-4D91-A33C-CA215FB87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8819" y="4117671"/>
              <a:ext cx="3575207" cy="1787603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6E7D747-BB78-489E-96D8-AC044F533DBB}"/>
                </a:ext>
              </a:extLst>
            </p:cNvPr>
            <p:cNvSpPr txBox="1"/>
            <p:nvPr/>
          </p:nvSpPr>
          <p:spPr>
            <a:xfrm>
              <a:off x="8408673" y="3455416"/>
              <a:ext cx="925816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150" dirty="0"/>
                <a:t>DB</a:t>
              </a:r>
              <a:endParaRPr lang="ko-KR" altLang="en-US" sz="3150" dirty="0"/>
            </a:p>
          </p:txBody>
        </p:sp>
        <p:grpSp>
          <p:nvGrpSpPr>
            <p:cNvPr id="1027" name="그룹 1026">
              <a:extLst>
                <a:ext uri="{FF2B5EF4-FFF2-40B4-BE49-F238E27FC236}">
                  <a16:creationId xmlns:a16="http://schemas.microsoft.com/office/drawing/2014/main" id="{EDF49DBC-8FAF-49AF-B30C-1D7359602086}"/>
                </a:ext>
              </a:extLst>
            </p:cNvPr>
            <p:cNvGrpSpPr/>
            <p:nvPr/>
          </p:nvGrpSpPr>
          <p:grpSpPr>
            <a:xfrm>
              <a:off x="7240391" y="3702575"/>
              <a:ext cx="3112061" cy="2521714"/>
              <a:chOff x="7879884" y="2115420"/>
              <a:chExt cx="3112061" cy="2521714"/>
            </a:xfrm>
          </p:grpSpPr>
          <p:cxnSp>
            <p:nvCxnSpPr>
              <p:cNvPr id="67" name="연결선: 꺾임 66">
                <a:extLst>
                  <a:ext uri="{FF2B5EF4-FFF2-40B4-BE49-F238E27FC236}">
                    <a16:creationId xmlns:a16="http://schemas.microsoft.com/office/drawing/2014/main" id="{39C7281C-EAB3-4D73-BA64-254979A71F5F}"/>
                  </a:ext>
                </a:extLst>
              </p:cNvPr>
              <p:cNvCxnSpPr/>
              <p:nvPr/>
            </p:nvCxnSpPr>
            <p:spPr>
              <a:xfrm rot="10800000" flipV="1">
                <a:off x="7909118" y="2115420"/>
                <a:ext cx="564080" cy="2521714"/>
              </a:xfrm>
              <a:prstGeom prst="bentConnector2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63ADD492-A0BD-485A-AFED-0D55224F4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79884" y="4637134"/>
                <a:ext cx="3112061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연결선: 꺾임 68">
                <a:extLst>
                  <a:ext uri="{FF2B5EF4-FFF2-40B4-BE49-F238E27FC236}">
                    <a16:creationId xmlns:a16="http://schemas.microsoft.com/office/drawing/2014/main" id="{3BDE2934-C4A9-4F40-9A08-B9B82ACE72CB}"/>
                  </a:ext>
                </a:extLst>
              </p:cNvPr>
              <p:cNvCxnSpPr/>
              <p:nvPr/>
            </p:nvCxnSpPr>
            <p:spPr>
              <a:xfrm>
                <a:off x="10285629" y="2115420"/>
                <a:ext cx="677407" cy="2521714"/>
              </a:xfrm>
              <a:prstGeom prst="bentConnector2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0F6E0547-CBAD-4CC9-8C8D-610370DA9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79884" y="2115420"/>
                <a:ext cx="1099789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24B51E51-FA92-40BE-9272-738E6F77D0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5496" y="2115420"/>
                <a:ext cx="1099789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ACA4136-1C37-4877-A32A-4B1604DDF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5696" y="-15168"/>
              <a:ext cx="3742714" cy="3742714"/>
            </a:xfrm>
            <a:prstGeom prst="rect">
              <a:avLst/>
            </a:prstGeom>
          </p:spPr>
        </p:pic>
        <p:grpSp>
          <p:nvGrpSpPr>
            <p:cNvPr id="1048" name="그룹 1047">
              <a:extLst>
                <a:ext uri="{FF2B5EF4-FFF2-40B4-BE49-F238E27FC236}">
                  <a16:creationId xmlns:a16="http://schemas.microsoft.com/office/drawing/2014/main" id="{8BE1C2CC-31CC-4290-9659-3740E9A0B93F}"/>
                </a:ext>
              </a:extLst>
            </p:cNvPr>
            <p:cNvGrpSpPr/>
            <p:nvPr/>
          </p:nvGrpSpPr>
          <p:grpSpPr>
            <a:xfrm>
              <a:off x="4014675" y="1572768"/>
              <a:ext cx="1213372" cy="1807464"/>
              <a:chOff x="4014675" y="1572768"/>
              <a:chExt cx="1213372" cy="1807464"/>
            </a:xfrm>
          </p:grpSpPr>
          <p:cxnSp>
            <p:nvCxnSpPr>
              <p:cNvPr id="1045" name="직선 화살표 연결선 1044">
                <a:extLst>
                  <a:ext uri="{FF2B5EF4-FFF2-40B4-BE49-F238E27FC236}">
                    <a16:creationId xmlns:a16="http://schemas.microsoft.com/office/drawing/2014/main" id="{D76F897C-7CBD-4180-83F1-F9DB70D2B45D}"/>
                  </a:ext>
                </a:extLst>
              </p:cNvPr>
              <p:cNvCxnSpPr/>
              <p:nvPr/>
            </p:nvCxnSpPr>
            <p:spPr>
              <a:xfrm>
                <a:off x="4014675" y="1597152"/>
                <a:ext cx="1213372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7" name="직선 화살표 연결선 1046">
                <a:extLst>
                  <a:ext uri="{FF2B5EF4-FFF2-40B4-BE49-F238E27FC236}">
                    <a16:creationId xmlns:a16="http://schemas.microsoft.com/office/drawing/2014/main" id="{2D47059F-B795-46DC-B360-3786DB00100E}"/>
                  </a:ext>
                </a:extLst>
              </p:cNvPr>
              <p:cNvCxnSpPr/>
              <p:nvPr/>
            </p:nvCxnSpPr>
            <p:spPr>
              <a:xfrm>
                <a:off x="4014675" y="1572768"/>
                <a:ext cx="24954" cy="1807464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0" name="직선 화살표 연결선 1049">
              <a:extLst>
                <a:ext uri="{FF2B5EF4-FFF2-40B4-BE49-F238E27FC236}">
                  <a16:creationId xmlns:a16="http://schemas.microsoft.com/office/drawing/2014/main" id="{17EA5FFC-D914-473D-9322-19F107590E38}"/>
                </a:ext>
              </a:extLst>
            </p:cNvPr>
            <p:cNvCxnSpPr/>
            <p:nvPr/>
          </p:nvCxnSpPr>
          <p:spPr>
            <a:xfrm>
              <a:off x="5791200" y="4261679"/>
              <a:ext cx="121761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직선 화살표 연결선 1051">
              <a:extLst>
                <a:ext uri="{FF2B5EF4-FFF2-40B4-BE49-F238E27FC236}">
                  <a16:creationId xmlns:a16="http://schemas.microsoft.com/office/drawing/2014/main" id="{FA9C5D57-7666-495B-976A-B9B50A70BE6F}"/>
                </a:ext>
              </a:extLst>
            </p:cNvPr>
            <p:cNvCxnSpPr/>
            <p:nvPr/>
          </p:nvCxnSpPr>
          <p:spPr>
            <a:xfrm flipH="1">
              <a:off x="5791200" y="5547936"/>
              <a:ext cx="121761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3" name="TextBox 1052">
              <a:extLst>
                <a:ext uri="{FF2B5EF4-FFF2-40B4-BE49-F238E27FC236}">
                  <a16:creationId xmlns:a16="http://schemas.microsoft.com/office/drawing/2014/main" id="{B04A5E11-3711-4AB3-B652-A93663FF3800}"/>
                </a:ext>
              </a:extLst>
            </p:cNvPr>
            <p:cNvSpPr txBox="1"/>
            <p:nvPr/>
          </p:nvSpPr>
          <p:spPr>
            <a:xfrm>
              <a:off x="3378222" y="6268032"/>
              <a:ext cx="146872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150" dirty="0"/>
                <a:t>Client</a:t>
              </a:r>
              <a:endParaRPr lang="ko-KR" altLang="en-US" sz="315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C12AFC9-29C7-460A-AFA7-D132C2759D01}"/>
                </a:ext>
              </a:extLst>
            </p:cNvPr>
            <p:cNvSpPr txBox="1"/>
            <p:nvPr/>
          </p:nvSpPr>
          <p:spPr>
            <a:xfrm>
              <a:off x="8088901" y="6248076"/>
              <a:ext cx="146872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150" dirty="0"/>
                <a:t>Server</a:t>
              </a:r>
              <a:endParaRPr lang="ko-KR" altLang="en-US" sz="315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319456B-E314-451D-BBD8-65ED6A8BC4AF}"/>
                </a:ext>
              </a:extLst>
            </p:cNvPr>
            <p:cNvSpPr txBox="1"/>
            <p:nvPr/>
          </p:nvSpPr>
          <p:spPr>
            <a:xfrm>
              <a:off x="5935818" y="3174220"/>
              <a:ext cx="140637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150" dirty="0"/>
                <a:t>User</a:t>
              </a:r>
              <a:endParaRPr lang="ko-KR" altLang="en-US" sz="3150" dirty="0"/>
            </a:p>
          </p:txBody>
        </p:sp>
        <p:pic>
          <p:nvPicPr>
            <p:cNvPr id="1055" name="그림 1054">
              <a:extLst>
                <a:ext uri="{FF2B5EF4-FFF2-40B4-BE49-F238E27FC236}">
                  <a16:creationId xmlns:a16="http://schemas.microsoft.com/office/drawing/2014/main" id="{3106B39D-C84E-42C5-9161-79F0D7C83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1663" y="1103732"/>
              <a:ext cx="1416691" cy="14166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637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121</TotalTime>
  <Words>12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김현화</dc:creator>
  <cp:lastModifiedBy>안원영</cp:lastModifiedBy>
  <cp:revision>19</cp:revision>
  <dcterms:created xsi:type="dcterms:W3CDTF">2021-12-03T08:29:46Z</dcterms:created>
  <dcterms:modified xsi:type="dcterms:W3CDTF">2021-12-03T10:32:16Z</dcterms:modified>
</cp:coreProperties>
</file>