
<file path=[Content_Types].xml><?xml version="1.0" encoding="utf-8"?>
<Types xmlns="http://schemas.openxmlformats.org/package/2006/content-types"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7" r:id="rId5"/>
    <p:sldId id="268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11377-7BED-4CBE-A4F4-7BC7DDED4422}" v="7" dt="2021-09-09T12:42:00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5" autoAdjust="0"/>
    <p:restoredTop sz="94684" autoAdjust="0"/>
  </p:normalViewPr>
  <p:slideViewPr>
    <p:cSldViewPr snapToGrid="0">
      <p:cViewPr varScale="1">
        <p:scale>
          <a:sx n="138" d="100"/>
          <a:sy n="138" d="100"/>
        </p:scale>
        <p:origin x="600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호" userId="a7e326c0aa242209" providerId="LiveId" clId="{12811377-7BED-4CBE-A4F4-7BC7DDED4422}"/>
    <pc:docChg chg="modSld">
      <pc:chgData name="김 현호" userId="a7e326c0aa242209" providerId="LiveId" clId="{12811377-7BED-4CBE-A4F4-7BC7DDED4422}" dt="2021-09-09T12:41:28.359" v="4"/>
      <pc:docMkLst>
        <pc:docMk/>
      </pc:docMkLst>
      <pc:sldChg chg="modSp mod">
        <pc:chgData name="김 현호" userId="a7e326c0aa242209" providerId="LiveId" clId="{12811377-7BED-4CBE-A4F4-7BC7DDED4422}" dt="2021-09-09T12:41:28.359" v="4"/>
        <pc:sldMkLst>
          <pc:docMk/>
          <pc:sldMk cId="812116934" sldId="270"/>
        </pc:sldMkLst>
        <pc:spChg chg="mod">
          <ac:chgData name="김 현호" userId="a7e326c0aa242209" providerId="LiveId" clId="{12811377-7BED-4CBE-A4F4-7BC7DDED4422}" dt="2021-09-09T10:01:26.405" v="0" actId="20577"/>
          <ac:spMkLst>
            <pc:docMk/>
            <pc:sldMk cId="812116934" sldId="270"/>
            <ac:spMk id="10" creationId="{3FA87A73-3FF2-4334-AD42-AEC104EEA300}"/>
          </ac:spMkLst>
        </pc:spChg>
        <pc:graphicFrameChg chg="mod">
          <ac:chgData name="김 현호" userId="a7e326c0aa242209" providerId="LiveId" clId="{12811377-7BED-4CBE-A4F4-7BC7DDED4422}" dt="2021-09-09T12:38:52.605" v="3"/>
          <ac:graphicFrameMkLst>
            <pc:docMk/>
            <pc:sldMk cId="812116934" sldId="270"/>
            <ac:graphicFrameMk id="3" creationId="{00000000-0000-0000-0000-000000000000}"/>
          </ac:graphicFrameMkLst>
        </pc:graphicFrameChg>
        <pc:graphicFrameChg chg="mod">
          <ac:chgData name="김 현호" userId="a7e326c0aa242209" providerId="LiveId" clId="{12811377-7BED-4CBE-A4F4-7BC7DDED4422}" dt="2021-09-09T12:41:28.359" v="4"/>
          <ac:graphicFrameMkLst>
            <pc:docMk/>
            <pc:sldMk cId="812116934" sldId="270"/>
            <ac:graphicFrameMk id="4" creationId="{00000000-0000-0000-0000-000000000000}"/>
          </ac:graphicFrameMkLst>
        </pc:graphicFrameChg>
      </pc:sldChg>
    </pc:docChg>
  </pc:docChgLst>
  <pc:docChgLst>
    <pc:chgData name="김현호" userId="S::hyunho75@cbnu.ac.kr::c1238455-0802-45d3-bc24-1c12f8fb024e" providerId="AD" clId="Web-{32335560-E4C1-4DA2-8322-C2B3E3C8E4D9}"/>
    <pc:docChg chg="modSld">
      <pc:chgData name="김현호" userId="S::hyunho75@cbnu.ac.kr::c1238455-0802-45d3-bc24-1c12f8fb024e" providerId="AD" clId="Web-{32335560-E4C1-4DA2-8322-C2B3E3C8E4D9}" dt="2021-09-02T05:04:20.589" v="12" actId="20577"/>
      <pc:docMkLst>
        <pc:docMk/>
      </pc:docMkLst>
      <pc:sldChg chg="modSp">
        <pc:chgData name="김현호" userId="S::hyunho75@cbnu.ac.kr::c1238455-0802-45d3-bc24-1c12f8fb024e" providerId="AD" clId="Web-{32335560-E4C1-4DA2-8322-C2B3E3C8E4D9}" dt="2021-09-02T05:04:20.589" v="12" actId="20577"/>
        <pc:sldMkLst>
          <pc:docMk/>
          <pc:sldMk cId="3744206107" sldId="260"/>
        </pc:sldMkLst>
        <pc:spChg chg="mod">
          <ac:chgData name="김현호" userId="S::hyunho75@cbnu.ac.kr::c1238455-0802-45d3-bc24-1c12f8fb024e" providerId="AD" clId="Web-{32335560-E4C1-4DA2-8322-C2B3E3C8E4D9}" dt="2021-09-02T05:04:20.589" v="12" actId="20577"/>
          <ac:spMkLst>
            <pc:docMk/>
            <pc:sldMk cId="3744206107" sldId="260"/>
            <ac:spMk id="4" creationId="{00000000-0000-0000-0000-000000000000}"/>
          </ac:spMkLst>
        </pc:spChg>
      </pc:sldChg>
    </pc:docChg>
  </pc:docChgLst>
  <pc:docChgLst>
    <pc:chgData name="김현호" userId="S::hyunho75@cbnu.ac.kr::c1238455-0802-45d3-bc24-1c12f8fb024e" providerId="AD" clId="Web-{92AFA27D-E2F7-4F13-9E13-611604973469}"/>
    <pc:docChg chg="modSld">
      <pc:chgData name="김현호" userId="S::hyunho75@cbnu.ac.kr::c1238455-0802-45d3-bc24-1c12f8fb024e" providerId="AD" clId="Web-{92AFA27D-E2F7-4F13-9E13-611604973469}" dt="2021-09-02T05:16:47.064" v="16"/>
      <pc:docMkLst>
        <pc:docMk/>
      </pc:docMkLst>
      <pc:sldChg chg="modSp">
        <pc:chgData name="김현호" userId="S::hyunho75@cbnu.ac.kr::c1238455-0802-45d3-bc24-1c12f8fb024e" providerId="AD" clId="Web-{92AFA27D-E2F7-4F13-9E13-611604973469}" dt="2021-09-02T05:09:23.150" v="3"/>
        <pc:sldMkLst>
          <pc:docMk/>
          <pc:sldMk cId="156239528" sldId="258"/>
        </pc:sldMkLst>
        <pc:graphicFrameChg chg="mod modGraphic">
          <ac:chgData name="김현호" userId="S::hyunho75@cbnu.ac.kr::c1238455-0802-45d3-bc24-1c12f8fb024e" providerId="AD" clId="Web-{92AFA27D-E2F7-4F13-9E13-611604973469}" dt="2021-09-02T05:09:23.150" v="3"/>
          <ac:graphicFrameMkLst>
            <pc:docMk/>
            <pc:sldMk cId="156239528" sldId="258"/>
            <ac:graphicFrameMk id="2" creationId="{00000000-0000-0000-0000-000000000000}"/>
          </ac:graphicFrameMkLst>
        </pc:graphicFrameChg>
      </pc:sldChg>
      <pc:sldChg chg="modSp">
        <pc:chgData name="김현호" userId="S::hyunho75@cbnu.ac.kr::c1238455-0802-45d3-bc24-1c12f8fb024e" providerId="AD" clId="Web-{92AFA27D-E2F7-4F13-9E13-611604973469}" dt="2021-09-02T05:16:47.064" v="16"/>
        <pc:sldMkLst>
          <pc:docMk/>
          <pc:sldMk cId="3102993505" sldId="264"/>
        </pc:sldMkLst>
        <pc:graphicFrameChg chg="mod modGraphic">
          <ac:chgData name="김현호" userId="S::hyunho75@cbnu.ac.kr::c1238455-0802-45d3-bc24-1c12f8fb024e" providerId="AD" clId="Web-{92AFA27D-E2F7-4F13-9E13-611604973469}" dt="2021-09-02T05:16:47.064" v="16"/>
          <ac:graphicFrameMkLst>
            <pc:docMk/>
            <pc:sldMk cId="3102993505" sldId="264"/>
            <ac:graphicFrameMk id="14" creationId="{9B3FCB31-C90E-4CC4-9862-12E303973E88}"/>
          </ac:graphicFrameMkLst>
        </pc:graphicFrameChg>
      </pc:sldChg>
      <pc:sldChg chg="modSp">
        <pc:chgData name="김현호" userId="S::hyunho75@cbnu.ac.kr::c1238455-0802-45d3-bc24-1c12f8fb024e" providerId="AD" clId="Web-{92AFA27D-E2F7-4F13-9E13-611604973469}" dt="2021-09-02T05:12:59.764" v="10" actId="20577"/>
        <pc:sldMkLst>
          <pc:docMk/>
          <pc:sldMk cId="2578720450" sldId="266"/>
        </pc:sldMkLst>
        <pc:spChg chg="mod">
          <ac:chgData name="김현호" userId="S::hyunho75@cbnu.ac.kr::c1238455-0802-45d3-bc24-1c12f8fb024e" providerId="AD" clId="Web-{92AFA27D-E2F7-4F13-9E13-611604973469}" dt="2021-09-02T05:12:59.764" v="10" actId="20577"/>
          <ac:spMkLst>
            <pc:docMk/>
            <pc:sldMk cId="2578720450" sldId="266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76791-0B7E-457B-A450-05775003CB6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4B0F-7DC2-4DF0-9D0C-A6DB978D8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7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4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5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B549-56DB-4627-AABD-166C75E0D9A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package" Target="../embeddings/Microsoft_PowerPoint_Presentation1.pptx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"/>
          <p:cNvGrpSpPr/>
          <p:nvPr/>
        </p:nvGrpSpPr>
        <p:grpSpPr>
          <a:xfrm>
            <a:off x="205390" y="1628800"/>
            <a:ext cx="8712968" cy="863252"/>
            <a:chOff x="157020" y="3061083"/>
            <a:chExt cx="8712968" cy="863252"/>
          </a:xfrm>
        </p:grpSpPr>
        <p:sp>
          <p:nvSpPr>
            <p:cNvPr id="9" name="직사각형 8"/>
            <p:cNvSpPr/>
            <p:nvPr/>
          </p:nvSpPr>
          <p:spPr>
            <a:xfrm>
              <a:off x="157020" y="3061083"/>
              <a:ext cx="8712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28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「산업인공지능학과」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05390" y="515621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2021. 9. 9.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3FF46-3BD2-41B4-A5A1-8B4F786E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8FAAF6-13ED-4E9B-87E2-870B794508BC}"/>
              </a:ext>
            </a:extLst>
          </p:cNvPr>
          <p:cNvGrpSpPr/>
          <p:nvPr/>
        </p:nvGrpSpPr>
        <p:grpSpPr>
          <a:xfrm>
            <a:off x="251520" y="2982016"/>
            <a:ext cx="8712968" cy="863252"/>
            <a:chOff x="157020" y="3061083"/>
            <a:chExt cx="8712968" cy="86325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F738F-33B9-4E91-BF0F-EEF9573BCE0D}"/>
                </a:ext>
              </a:extLst>
            </p:cNvPr>
            <p:cNvSpPr/>
            <p:nvPr/>
          </p:nvSpPr>
          <p:spPr>
            <a:xfrm>
              <a:off x="157020" y="3061083"/>
              <a:ext cx="87129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지능화 파일럿 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7B85-F7F9-4E7B-817B-58DF13463BF7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4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계획 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7746" y="998862"/>
            <a:ext cx="87062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가나다 순으로 진행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개인당 발표 시간은 </a:t>
            </a:r>
            <a:r>
              <a:rPr lang="en-US" altLang="ko-KR" sz="2000" b="1" dirty="0">
                <a:latin typeface="+mn-ea"/>
              </a:rPr>
              <a:t>5~8</a:t>
            </a:r>
            <a:r>
              <a:rPr lang="ko-KR" altLang="en-US" sz="2000" b="1" dirty="0">
                <a:latin typeface="+mn-ea"/>
              </a:rPr>
              <a:t>분 내외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발표 후 질의 응답 있을 수 있음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오늘 수업 후 발표 자료는 </a:t>
            </a:r>
            <a:r>
              <a:rPr lang="en-US" altLang="ko-KR" sz="2000" b="1" dirty="0" err="1">
                <a:latin typeface="+mn-ea"/>
              </a:rPr>
              <a:t>eCampus</a:t>
            </a:r>
            <a:r>
              <a:rPr lang="ko-KR" altLang="en-US" sz="2000" b="1" dirty="0">
                <a:latin typeface="+mn-ea"/>
              </a:rPr>
              <a:t>에 업로드 요청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(</a:t>
            </a:r>
            <a:r>
              <a:rPr lang="ko-KR" altLang="en-US" sz="1600" dirty="0">
                <a:latin typeface="+mn-ea"/>
              </a:rPr>
              <a:t>파일명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프로젝트 계획 발표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err="1">
                <a:latin typeface="+mn-ea"/>
              </a:rPr>
              <a:t>ppt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95" y="3445126"/>
            <a:ext cx="4313028" cy="31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이후 수업 관련 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7746" y="998862"/>
            <a:ext cx="8706254" cy="355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수업 관련 자료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동영상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와 과제 제출은 </a:t>
            </a:r>
            <a:r>
              <a:rPr lang="en-US" altLang="ko-KR" sz="2000" b="1" dirty="0" err="1">
                <a:latin typeface="+mn-ea"/>
              </a:rPr>
              <a:t>eCampus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활용 예정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주차 프로젝트 설계 발표 양식 확인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논문 검색 특강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내일</a:t>
            </a:r>
            <a:r>
              <a:rPr lang="en-US" altLang="ko-KR" sz="2000" b="1" dirty="0">
                <a:latin typeface="+mn-ea"/>
              </a:rPr>
              <a:t>(9</a:t>
            </a:r>
            <a:r>
              <a:rPr lang="ko-KR" altLang="en-US" sz="2000" b="1" dirty="0">
                <a:latin typeface="+mn-ea"/>
              </a:rPr>
              <a:t>월</a:t>
            </a:r>
            <a:r>
              <a:rPr lang="en-US" altLang="ko-KR" sz="2000" b="1" dirty="0">
                <a:latin typeface="+mn-ea"/>
              </a:rPr>
              <a:t>10</a:t>
            </a:r>
            <a:r>
              <a:rPr lang="ko-KR" altLang="en-US" sz="2000" b="1" dirty="0">
                <a:latin typeface="+mn-ea"/>
              </a:rPr>
              <a:t>일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오후 </a:t>
            </a:r>
            <a:r>
              <a:rPr lang="en-US" altLang="ko-KR" sz="2000" b="1" dirty="0">
                <a:latin typeface="+mn-ea"/>
              </a:rPr>
              <a:t>7</a:t>
            </a:r>
            <a:r>
              <a:rPr lang="ko-KR" altLang="en-US" sz="2000" b="1" dirty="0">
                <a:latin typeface="+mn-ea"/>
              </a:rPr>
              <a:t>시 </a:t>
            </a:r>
            <a:r>
              <a:rPr lang="en-US" altLang="ko-KR" sz="2000" b="1" dirty="0">
                <a:latin typeface="+mn-ea"/>
              </a:rPr>
              <a:t>~ 9</a:t>
            </a:r>
            <a:r>
              <a:rPr lang="ko-KR" altLang="en-US" sz="2000" b="1" dirty="0">
                <a:latin typeface="+mn-ea"/>
              </a:rPr>
              <a:t>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   (</a:t>
            </a:r>
            <a:r>
              <a:rPr lang="ko-KR" altLang="en-US" sz="2000" b="1" dirty="0" err="1">
                <a:latin typeface="+mn-ea"/>
              </a:rPr>
              <a:t>미참가시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시간 </a:t>
            </a:r>
            <a:r>
              <a:rPr lang="ko-KR" altLang="en-US" sz="2000" b="1" dirty="0" err="1">
                <a:latin typeface="+mn-ea"/>
              </a:rPr>
              <a:t>결석처리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매주 프로젝트 진행 사항에 대한 간단한 자료 발표 및 제출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개체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70944"/>
              </p:ext>
            </p:extLst>
          </p:nvPr>
        </p:nvGraphicFramePr>
        <p:xfrm>
          <a:off x="7996244" y="162678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3" imgW="914400" imgH="806400" progId="PowerPoint.Show.12">
                  <p:embed/>
                </p:oleObj>
              </mc:Choice>
              <mc:Fallback>
                <p:oleObj name="Presentation" showAsIcon="1" r:id="rId3" imgW="914400" imgH="806400" progId="PowerPoint.Show.12">
                  <p:embed/>
                  <p:pic>
                    <p:nvPicPr>
                      <p:cNvPr id="3" name="개체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6244" y="162678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41457"/>
              </p:ext>
            </p:extLst>
          </p:nvPr>
        </p:nvGraphicFramePr>
        <p:xfrm>
          <a:off x="7996244" y="286567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5" imgW="914400" imgH="806400" progId="PowerPoint.Show.12">
                  <p:embed/>
                </p:oleObj>
              </mc:Choice>
              <mc:Fallback>
                <p:oleObj name="Presentation" showAsIcon="1" r:id="rId5" imgW="914400" imgH="806400" progId="PowerPoint.Show.12">
                  <p:embed/>
                  <p:pic>
                    <p:nvPicPr>
                      <p:cNvPr id="4" name="개체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6244" y="286567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1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CA8DB5-9192-477B-A326-77806BAC70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13AF4F-B003-4821-BE72-67002A61FD1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7aa188d-d418-40cc-bc17-fa0c039cc4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9F3A47-8944-4689-8E50-C5227AE9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114</Words>
  <Application>Microsoft Office PowerPoint</Application>
  <PresentationFormat>화면 슬라이드 쇼(4:3)</PresentationFormat>
  <Paragraphs>18</Paragraphs>
  <Slides>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HY헤드라인M</vt:lpstr>
      <vt:lpstr>맑은 고딕</vt:lpstr>
      <vt:lpstr>-윤고딕330</vt:lpstr>
      <vt:lpstr>-윤고딕340</vt:lpstr>
      <vt:lpstr>Arial</vt:lpstr>
      <vt:lpstr>Calibri</vt:lpstr>
      <vt:lpstr>Calibri Light</vt:lpstr>
      <vt:lpstr>Office 테마</vt:lpstr>
      <vt:lpstr>Microsoft 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김현호</dc:creator>
  <cp:lastModifiedBy>김 현호</cp:lastModifiedBy>
  <cp:revision>48</cp:revision>
  <dcterms:created xsi:type="dcterms:W3CDTF">2021-08-24T06:37:20Z</dcterms:created>
  <dcterms:modified xsi:type="dcterms:W3CDTF">2021-09-09T12:42:00Z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