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D9AEFF"/>
    <a:srgbClr val="0069AF"/>
    <a:srgbClr val="A5A5A5"/>
    <a:srgbClr val="FFE6D1"/>
    <a:srgbClr val="FFC493"/>
    <a:srgbClr val="FFAB65"/>
    <a:srgbClr val="FFA153"/>
    <a:srgbClr val="FFEFEF"/>
    <a:srgbClr val="F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0:44.94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118 116 8042 0 0,'-37'-31'-316'0'0,"-44"67"4172"0"0,126-29-1826 0 0,401-24-129 0 0,-44 35-1273 0 0,-94-11-157 0 0,-3 3-272 0 0,221-10 287 0 0,-244-13-398 0 0,113-13-42 0 0,-18 1-15 0 0,482 28 24 0 0,-308 7 4 0 0,75-25-18 0 0,-190 12-130 0 0,-176 13 88 0 0,173-19 1 0 0,-42-1-3 0 0,520-11 63 0 0,-160 12 90 0 0,-103 26-176 0 0,403-5 114 0 0,-98-24-19 0 0,-465-3 442 0 0,-404 17-340 0 0,64-16-221 0 0,-105 8-1991 0 0,-28 3-663 0 0,-4-9-3308 0 0,-9 6 1137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4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9018 0 0,'-20'44'10093'0'0,"19"44"-9914"0"0,2-37 123 0 0,4 90-196 0 0,66-158 976 0 0,60-2-1819 0 0,-73 31-8721 0 0,-52-11 3066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8:00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233 321 5785 0 0,'-32'-24'6461'0'0,"15"-39"-2616"0"0,-7-7-776 0 0,21 71-3002 0 0,0-1 0 0 0,1 1 0 0 0,-1 0-1 0 0,0 0 1 0 0,1 0 0 0 0,-1 0 0 0 0,1 0 0 0 0,-1 0-1 0 0,1 1 1 0 0,0 0 0 0 0,-1-1 0 0 0,1 1 0 0 0,0 0 0 0 0,0 0-1 0 0,0 0 1 0 0,0 0 0 0 0,1 0 0 0 0,-1 0 0 0 0,1 1-1 0 0,-1-1 1 0 0,1 1 0 0 0,0-1 0 0 0,-1 1 0 0 0,2-1 0 0 0,-2 2-67 0 0,0 0 59 0 0,-12 16-73 0 0,1 0-1 0 0,1 1 1 0 0,1 0 0 0 0,1 1-1 0 0,0 0 1 0 0,2 1 0 0 0,1-1 0 0 0,0 2-1 0 0,2-1 1 0 0,-2 19 14 0 0,7-40-15 0 0,0 0 0 0 0,0-1 0 0 0,0 1 0 0 0,0 0 0 0 0,0 0 0 0 0,0-1 0 0 0,0 1 0 0 0,0 0 0 0 0,1 0 0 0 0,-1-1 0 0 0,1 1 0 0 0,-1 0 0 0 0,1-1 0 0 0,0 1 0 0 0,-1-1 0 0 0,1 1 0 0 0,0-1 0 0 0,0 1 0 0 0,0-1 0 0 0,1 1 0 0 0,-1-1 0 0 0,0 0 0 0 0,0 0 0 0 0,1 1 0 0 0,-1-1 0 0 0,0 0 0 0 0,1 0 0 0 0,-1-1 0 0 0,1 1 0 0 0,0 0 0 0 0,-1 0 0 0 0,1-1 0 0 0,0 1 0 0 0,-1-1 0 0 0,1 1 0 0 0,0-1 0 0 0,-1 0 0 0 0,1 0 0 0 0,0 0 0 0 0,0 0 0 0 0,0 0 0 0 0,-1 0 0 0 0,1 0 0 0 0,0 0 0 0 0,-1-1 0 0 0,1 1 0 0 0,0-1 0 0 0,0 1 15 0 0,76-44-606 0 0,-16-73 902 0 0,-61 114-310 0 0,0 0 0 0 0,-1-1 1 0 0,1 1-1 0 0,-1-1 1 0 0,0 1-1 0 0,0 0 1 0 0,0-1-1 0 0,-1 1 0 0 0,1-1 1 0 0,-1 1-1 0 0,0 0 1 0 0,0-1-1 0 0,0 1 1 0 0,0 0-1 0 0,0 0 0 0 0,-1 0 1 0 0,0-1-1 0 0,1 2 1 0 0,-1-1-1 0 0,0 0 1 0 0,0 0-1 0 0,-1 1 0 0 0,1-1 1 0 0,-1 1-1 0 0,1-1 1 0 0,-1 1-1 0 0,0 0 1 0 0,0 0-1 0 0,0 1 0 0 0,0-1 1 0 0,0 0-1 0 0,0 1 1 0 0,0 0-1 0 0,0 0 1 0 0,-1 0-1 0 0,0 0 14 0 0,-19-8-1323 0 0,-14-4-2534 0 0,16 12-2799 0 0,18 2 1953 0 0</inkml:trace>
  <inkml:trace contextRef="#ctx0" brushRef="#br0" timeOffset="248.585">393 5 11618 0 0,'-18'-4'6675'0'0,"11"27"-4591"0"0,9 38-2028 0 0,-2-58 189 0 0,25 559-807 0 0,-26-523-2277 0 0,1-23-2227 0 0,2-16 735 0 0,-1-2-684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8:19.6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2 300 6569 0 0,'-1'-4'8604'0'0,"0"-5"-6973"0"0,7 3-1478 0 0,0 0 0 0 0,0 0 0 0 0,0 0 1 0 0,0 1-1 0 0,1 0 0 0 0,0 1 1 0 0,0 0-1 0 0,0 0 0 0 0,0 0 0 0 0,1 1 1 0 0,0 0-1 0 0,-1 0 0 0 0,1 1 0 0 0,0 0 1 0 0,2 0-154 0 0,-7 1 8 0 0,-1 1 0 0 0,1-1 0 0 0,-1 1 0 0 0,0 0 0 0 0,1 0 0 0 0,-1 0 0 0 0,1 1 0 0 0,-1-1 1 0 0,0 0-1 0 0,1 1 0 0 0,-1-1 0 0 0,0 1 0 0 0,1 0 0 0 0,-1 0 0 0 0,0 0 0 0 0,0 0 0 0 0,0 0 0 0 0,0 1 0 0 0,0-1 1 0 0,0 1-1 0 0,0-1 0 0 0,0 1 0 0 0,-1 0 0 0 0,1-1 0 0 0,-1 1 0 0 0,1 0 0 0 0,-1 0 0 0 0,1 0 0 0 0,-1 0 0 0 0,0 0 1 0 0,0 1-1 0 0,0-1 0 0 0,0 0 0 0 0,-1 0 0 0 0,1 1 0 0 0,-1-1 0 0 0,1 0 0 0 0,-1 1 0 0 0,0-1 0 0 0,0 1 0 0 0,0-1 1 0 0,0 1-1 0 0,0-1 0 0 0,0 0 0 0 0,-1 1 0 0 0,1-1 0 0 0,-1 0 0 0 0,0 1-8 0 0,-28 115-1915 0 0,14-89 815 0 0,-6 13-2159 0 0,15-16-2550 0 0,7-25 4440 0 0,0 1-2438 0 0</inkml:trace>
  <inkml:trace contextRef="#ctx0" brushRef="#br0" timeOffset="339.816">305 206 7530 0 0,'49'-93'9346'0'0,"-45"103"-6268"0"0,5 61-2894 0 0,2 153-2139 0 0,-30-77-2872 0 0,19-147 4704 0 0,-1-1 0 0 0,1 1 1 0 0,-1 0-1 0 0,1 0 0 0 0,-1-1 0 0 0,1 1 0 0 0,-1 0 0 0 0,1 0 0 0 0,-1 0 0 0 0,1 0 0 0 0,-1 0 1 0 0,1 0-1 0 0,-1 0 0 0 0,0 0 0 0 0,1 0 0 0 0,-1 0 0 0 0,1 0 0 0 0,-1 0 0 0 0,1 1 0 0 0,-1-1 0 0 0,1 0 1 0 0,-1 0-1 0 0,1 0 0 0 0,-1 1 0 0 0,1-1 0 0 0,-1 0 0 0 0,1 1 0 0 0,0-1 0 0 0,-1 0 0 0 0,1 1 1 0 0,-1-1-1 0 0,1 1 0 0 0,0-1 0 0 0,-1 0 123 0 0,-3-59 1170 0 0,4 50-766 0 0,0-1 1 0 0,1 1-1 0 0,0 0 1 0 0,0 0 0 0 0,1 0-1 0 0,0 0 1 0 0,1 0 0 0 0,0 0-1 0 0,0 1 1 0 0,1-1-1 0 0,0 1 1 0 0,1 0 0 0 0,-1 0-1 0 0,1 0 1 0 0,4-3-405 0 0,-6 8-62 0 0,1 0 0 0 0,-1 0 0 0 0,1 0-1 0 0,-1 0 1 0 0,1 1 0 0 0,0-1 0 0 0,0 1 0 0 0,0 0 0 0 0,1 0 0 0 0,-1 1 0 0 0,0-1 0 0 0,1 1-1 0 0,-1 0 1 0 0,1 0 0 0 0,-1 1 0 0 0,1-1 0 0 0,-1 1 0 0 0,1 0 0 0 0,-1 0 0 0 0,1 0 0 0 0,0 1 62 0 0,48 10-8756 0 0,-48-9 4735 0 0</inkml:trace>
  <inkml:trace contextRef="#ctx0" brushRef="#br0" timeOffset="739.552">524 215 7570 0 0,'16'-17'6089'0'0,"8"3"-3300"0"0,56-12-1261 0 0,-78 24-1499 0 0,-1 1 0 0 0,1 0 0 0 0,-1-1 0 0 0,1 1 0 0 0,0 0 0 0 0,-1 0 0 0 0,1 0 0 0 0,0 1 0 0 0,0-1 0 0 0,-1 0 0 0 0,1 1 0 0 0,0-1 0 0 0,0 1 0 0 0,0-1 0 0 0,0 1 0 0 0,0 0 0 0 0,0 0 0 0 0,0 0 0 0 0,0 0 0 0 0,0 0 0 0 0,0 0 0 0 0,0 1 0 0 0,0-1 0 0 0,-1 1 0 0 0,1-1 0 0 0,0 1 0 0 0,0 0 0 0 0,0 0 0 0 0,-1-1 0 0 0,1 1 0 0 0,0 0 0 0 0,-1 1 0 0 0,1-1 0 0 0,-1 0 0 0 0,1 0 0 0 0,-1 1 0 0 0,1-1 0 0 0,-1 1 0 0 0,0-1 0 0 0,0 1 0 0 0,0 0 0 0 0,0-1 0 0 0,0 1 0 0 0,0 0 0 0 0,0 0 0 0 0,-1-1 0 0 0,1 1 0 0 0,-1 0 0 0 0,1 0 0 0 0,-1 0 0 0 0,0 0 0 0 0,1 0 0 0 0,-1 0 0 0 0,0 0 0 0 0,0 0 0 0 0,-1 0 0 0 0,1 0 0 0 0,0 0 0 0 0,-1 0 0 0 0,1-1 1 0 0,-1 1-1 0 0,1 0 0 0 0,-1 0 0 0 0,0 0 0 0 0,0 0-29 0 0,-130 188-3628 0 0,137-200 2033 0 0,18-27 981 0 0,-21 31 863 0 0,1 1 1 0 0,-1 0-1 0 0,1 0 0 0 0,0 0 0 0 0,0 0 0 0 0,0 1 1 0 0,0-1-1 0 0,1 1 0 0 0,0 0 0 0 0,0 1 0 0 0,0-1 0 0 0,0 1 1 0 0,1 0-1 0 0,-1 0 0 0 0,1 1 0 0 0,0 0 0 0 0,3-1-249 0 0,61 53-357 0 0,-38-4-5295 0 0,-32-32-479 0 0,-1-12 2250 0 0</inkml:trace>
  <inkml:trace contextRef="#ctx0" brushRef="#br0" timeOffset="1067.74">756 236 8242 0 0,'45'-9'6405'0'0,"56"-49"-6336"0"0,-41-12-2837 0 0,-57 34 4148 0 0,-9 41 4323 0 0,-8 32-4339 0 0,12 80-1691 0 0,0 12-3504 0 0,-19-47-5579 0 0,17-72 4992 0 0</inkml:trace>
  <inkml:trace contextRef="#ctx0" brushRef="#br0" timeOffset="1381.487">567 565 9426 0 0,'7'73'6637'0'0,"-4"-69"-6526"0"0,0 0 0 0 0,-1-1 0 0 0,1 1 0 0 0,1-1 0 0 0,-1 0 0 0 0,0 0 0 0 0,1 0 0 0 0,0 0 1 0 0,0 0-1 0 0,0-1 0 0 0,0 0 0 0 0,0 0 0 0 0,0 0 0 0 0,0 0 0 0 0,1-1 0 0 0,-1 1 0 0 0,1-1 0 0 0,-1 0 0 0 0,1-1 0 0 0,-1 1 1 0 0,1-1-1 0 0,0 0-111 0 0,4 1 63 0 0,0-1 0 0 0,0 0 1 0 0,-1-1-1 0 0,1 0 1 0 0,0 0-1 0 0,-1-1 1 0 0,1 0-1 0 0,-1 0 1 0 0,0-1-1 0 0,0 0 0 0 0,0-1 1 0 0,0 0-1 0 0,0 0 1 0 0,-1 0-1 0 0,1-1 1 0 0,-1 0-1 0 0,0-1 0 0 0,-1 0 1 0 0,0 0-1 0 0,0 0 1 0 0,0 0-1 0 0,0-1 1 0 0,-1 0-1 0 0,0 0 1 0 0,-1-1-1 0 0,0 0 0 0 0,0 1 1 0 0,0-1-1 0 0,-1-1 1 0 0,1-4-64 0 0,-4 9-35 0 0,-1 0-1 0 0,-1-1 1 0 0,1 1 0 0 0,-1 0 0 0 0,1 0 0 0 0,-1 1 0 0 0,0-1-1 0 0,0 0 1 0 0,-1 0 0 0 0,1 1 0 0 0,-1 0 0 0 0,0-1 0 0 0,0 1 0 0 0,0 0-1 0 0,0 0 1 0 0,0 1 0 0 0,-1-1 0 0 0,0 1 0 0 0,1 0 0 0 0,-1-1 0 0 0,0 2-1 0 0,0-1 1 0 0,0 0 0 0 0,0 1 0 0 0,0 0 0 0 0,0 0 0 0 0,0 0-1 0 0,-1 0 1 0 0,1 1 0 0 0,0-1 0 0 0,0 1 0 0 0,-1 0 0 0 0,1 0 0 0 0,0 1-1 0 0,-1 0 1 0 0,1-1 0 0 0,0 1 0 0 0,0 1 0 0 0,0-1 0 0 0,0 1-1 0 0,0-1 1 0 0,-4 3 35 0 0,-85 73-1424 0 0,75-24-1469 0 0,50-2-5144 0 0,-23-45 3827 0 0</inkml:trace>
  <inkml:trace contextRef="#ctx0" brushRef="#br0" timeOffset="1633.419">1083 145 12075 0 0,'11'-1'8331'0'0,"33"-3"-7842"0"0,-7-5-582 0 0,2 0-2278 0 0,-17 9-3972 0 0,-17 7 1023 0 0,-5-3 977 0 0</inkml:trace>
  <inkml:trace contextRef="#ctx0" brushRef="#br0" timeOffset="1913.69">1054 270 7890 0 0,'1'0'177'0'0,"0"0"0"0"0,0 0-1 0 0,0 0 1 0 0,0 0 0 0 0,0 0 0 0 0,0 0 0 0 0,-1 1 0 0 0,1-1 0 0 0,0 0 0 0 0,0 0 0 0 0,0 1 0 0 0,0-1 0 0 0,0 1-1 0 0,-1-1 1 0 0,1 1 0 0 0,0-1 0 0 0,0 1 0 0 0,-1-1 0 0 0,1 1 0 0 0,0 0 0 0 0,-1-1 0 0 0,1 1 0 0 0,-1 0 0 0 0,1 0 0 0 0,-1-1-1 0 0,1 1 1 0 0,-1 0 0 0 0,1 0 0 0 0,-1 0 0 0 0,0 0 0 0 0,0 0 0 0 0,1 0 0 0 0,-1-1 0 0 0,0 1 0 0 0,0 0 0 0 0,0 0-1 0 0,0 0 1 0 0,0 0 0 0 0,0 0 0 0 0,0 0 0 0 0,0 0 0 0 0,0 0 0 0 0,-1 0 0 0 0,1 0 0 0 0,0-1 0 0 0,0 1 0 0 0,-1 0-1 0 0,1 0 1 0 0,-1 0 0 0 0,1 0 0 0 0,-1-1 0 0 0,1 1 0 0 0,-1 0 0 0 0,1 0 0 0 0,-1-1 0 0 0,0 1 0 0 0,1-1 0 0 0,-1 1 0 0 0,0 0-1 0 0,0-1 1 0 0,0 1 0 0 0,1-1 0 0 0,-1 0 0 0 0,0 1-177 0 0,213-45-13077 0 0,-208 44 9014 0 0</inkml:trace>
  <inkml:trace contextRef="#ctx0" brushRef="#br0" timeOffset="2188.734">984 514 9994 0 0,'-7'76'6377'0'0,"8"-74"-6323"0"0,-1 0 0 0 0,1 1 1 0 0,0-1-1 0 0,0 0 0 0 0,0 0 1 0 0,0 0-1 0 0,0 0 0 0 0,0 0 1 0 0,0 0-1 0 0,1 0 0 0 0,-1 0 0 0 0,1 0 1 0 0,-1-1-1 0 0,1 1 0 0 0,0 0 1 0 0,-1-1-1 0 0,1 0 0 0 0,0 1 1 0 0,0-1-1 0 0,0 0 0 0 0,0 0 1 0 0,1 0-1 0 0,-1 0 0 0 0,0 0 1 0 0,0-1-1 0 0,1 1 0 0 0,-1-1 1 0 0,0 1-1 0 0,1-1 0 0 0,-1 0 1 0 0,0 0-1 0 0,1 0 0 0 0,-1 0 1 0 0,0 0-1 0 0,1-1 0 0 0,-1 1 0 0 0,0-1 1 0 0,0 1-1 0 0,1-1 0 0 0,-1 0 1 0 0,0 0-1 0 0,0 0 0 0 0,0 0 1 0 0,0 0-1 0 0,0 0 0 0 0,0-1-54 0 0,8-2 72 0 0,-1-1 0 0 0,1 1 0 0 0,-1-2 0 0 0,-1 1 0 0 0,1-1 0 0 0,-1-1 0 0 0,0 0-1 0 0,0 0 1 0 0,-1 0 0 0 0,0-1 0 0 0,0 0 0 0 0,-1 0 0 0 0,0-1 0 0 0,-1 0 0 0 0,1 0-1 0 0,-2 0 1 0 0,1 0 0 0 0,-1-1 0 0 0,-1 0 0 0 0,1-3-72 0 0,-6 10-4 0 0,1 0 1 0 0,-1-1-1 0 0,0 1 1 0 0,0 0-1 0 0,0 0 1 0 0,0 0-1 0 0,-1 0 1 0 0,1 1-1 0 0,-1-1 1 0 0,0 1-1 0 0,0-1 1 0 0,1 1-1 0 0,-2 0 1 0 0,1 0-1 0 0,0 1 1 0 0,0-1-1 0 0,-1 0 1 0 0,1 1-1 0 0,0 0 1 0 0,-1 0-1 0 0,0 0 1 0 0,1 0-1 0 0,-1 1 1 0 0,1-1-1 0 0,-1 1 1 0 0,0 0-1 0 0,1 0 0 0 0,-1 0 1 0 0,0 1-1 0 0,1-1 1 0 0,-1 1-1 0 0,0 0 1 0 0,1 0-1 0 0,-1 0 1 0 0,1 0-1 0 0,-2 1 4 0 0,-59 38-1200 0 0,55-20-1633 0 0,19-1-3580 0 0,-1-16 3220 0 0,-3-3-971 0 0</inkml:trace>
  <inkml:trace contextRef="#ctx0" brushRef="#br0" timeOffset="2435.366">1380 57 6737 0 0,'9'-9'9196'0'0,"-10"14"-3295"0"0,-9 26-3605 0 0,10 174-1893 0 0,-1 1-4421 0 0,2-184 1659 0 0,-1-15-1159 0 0,1 1-4232 0 0,-1-10 3190 0 0</inkml:trace>
  <inkml:trace contextRef="#ctx0" brushRef="#br0" timeOffset="2587.85">1357 267 11226 0 0,'4'6'7751'0'0,"39"-12"-5974"0"0,120-37-1704 0 0,-93 34-7001 0 0,-56 9 1441 0 0,-8 2-36 0 0</inkml:trace>
  <inkml:trace contextRef="#ctx0" brushRef="#br0" timeOffset="4115.111">1723 78 10482 0 0,'-11'3'10030'0'0,"163"-79"-9248"0"0,-150 75-781 0 0,-1 1 0 0 0,1-1 0 0 0,0 0 0 0 0,0 1 0 0 0,-1-1 0 0 0,1 1 0 0 0,0 0 0 0 0,0-1 0 0 0,0 1 0 0 0,-1 0 0 0 0,1 0 0 0 0,0 0 0 0 0,0 1 0 0 0,0-1 0 0 0,-1 0 0 0 0,1 1 0 0 0,0-1-1 0 0,0 1 1 0 0,-1-1 0 0 0,1 1 0 0 0,0 0 0 0 0,-1 0 0 0 0,1 0 0 0 0,-1 0 0 0 0,1 0 0 0 0,-1 0 0 0 0,1 0 0 0 0,-1 0 0 0 0,0 1 0 0 0,0-1 0 0 0,1 1 0 0 0,-1-1 0 0 0,0 1 0 0 0,0-1 0 0 0,-1 1 0 0 0,1-1 0 0 0,0 1 0 0 0,0 0 0 0 0,-1-1 0 0 0,1 1 0 0 0,-1 0 0 0 0,1 0 0 0 0,-1 1-1 0 0,9 92-8 0 0,-9-71-21 0 0,2 8-113 0 0,1 54-1531 0 0,-8-30-3491 0 0,-17-22-3289 0 0,17-32 4682 0 0</inkml:trace>
  <inkml:trace contextRef="#ctx0" brushRef="#br0" timeOffset="4396.005">1776 239 8818 0 0,'-2'45'8124'0'0,"-4"23"-5891"0"0,-1 3-2435 0 0,7-65 85 0 0,-1 0 0 0 0,1 0 0 0 0,-1 0-1 0 0,0-1 1 0 0,0 1 0 0 0,-1 0 0 0 0,0-1-1 0 0,0 1 1 0 0,0-1 0 0 0,0 0 0 0 0,-1 0-1 0 0,0 0 1 0 0,0 0 0 0 0,0 0 0 0 0,-1 0-1 0 0,0-1 1 0 0,0 1 0 0 0,0-1 0 0 0,0 0-1 0 0,0-1 1 0 0,-1 1 0 0 0,0-1 0 0 0,0 0-1 0 0,0 0 1 0 0,-3 1 117 0 0,-62-9 1174 0 0,124-5 722 0 0,50 22-2231 0 0,5 1-2803 0 0,0-8-4930 0 0,-83-5 3106 0 0</inkml:trace>
  <inkml:trace contextRef="#ctx0" brushRef="#br0" timeOffset="4637.515">2358 133 15611 0 0,'-64'76'6489'0'0,"25"11"-7496"0"0,0 1-4956 0 0,16-61-3170 0 0,20-27 5456 0 0</inkml:trace>
  <inkml:trace contextRef="#ctx0" brushRef="#br0" timeOffset="4899.027">2253 241 6417 0 0,'3'-2'261'0'0,"0"1"-1"0"0,1 0 1 0 0,-1 0-1 0 0,0 0 1 0 0,1 0 0 0 0,-1 1-1 0 0,1-1 1 0 0,-1 1-1 0 0,1 0 1 0 0,0 0-1 0 0,-1 0 1 0 0,1 0-1 0 0,-1 1 1 0 0,1-1-1 0 0,-1 1 1 0 0,1 0-1 0 0,-1 0 1 0 0,0 0-1 0 0,1 1 1 0 0,-1-1-1 0 0,0 1 1 0 0,0 0-1 0 0,0 0 1 0 0,0 0-1 0 0,1 1-260 0 0,48 19-6137 0 0,-48-22 4928 0 0,-1-1-2343 0 0</inkml:trace>
  <inkml:trace contextRef="#ctx0" brushRef="#br0" timeOffset="5084.083">2504 118 8586 0 0,'-20'5'8161'0'0,"-10"25"-6700"0"0,-33 82-1986 0 0,30-31-3455 0 0,21-49 351 0 0,15-44 732 0 0,8-21 2986 0 0,34-9 6908 0 0,60 53-4875 0 0,-62 41-8398 0 0,-47-32 2292 0 0,0-13 27 0 0</inkml:trace>
  <inkml:trace contextRef="#ctx0" brushRef="#br0" timeOffset="5296.636">2134 422 10890 0 0,'0'14'6968'0'0,"13"-7"-3959"0"0,57-11-3745 0 0,-57 2 1529 0 0,219-38-1212 0 0,-156 21-3694 0 0,-1-1-5514 0 0,-67 19 5182 0 0</inkml:trace>
  <inkml:trace contextRef="#ctx0" brushRef="#br0" timeOffset="5505.637">2448 389 10778 0 0,'-29'50'6694'0'0,"8"6"-3827"0"0,19-49-2831 0 0,0 1 1 0 0,0-1 0 0 0,1 1 0 0 0,0-1 0 0 0,0 1 0 0 0,1-1 0 0 0,0 1 0 0 0,0 0 0 0 0,1-1 0 0 0,0 1 0 0 0,0-1 0 0 0,1 1 0 0 0,-1-1 0 0 0,2 1 0 0 0,-1-1 0 0 0,1 0 0 0 0,0 0-1 0 0,1 0 1 0 0,0-1 0 0 0,0 1 0 0 0,0-1 0 0 0,2 2-37 0 0,-3-6 3 0 0,0 0-1 0 0,0 1 1 0 0,0-1-1 0 0,1 0 1 0 0,-1-1-1 0 0,0 1 1 0 0,1-1-1 0 0,0 1 1 0 0,-1-1-1 0 0,1 0 1 0 0,0-1-1 0 0,-1 1 1 0 0,1 0-1 0 0,0-1 1 0 0,0 0-1 0 0,-1 0 1 0 0,1 0-1 0 0,0-1 1 0 0,0 1-1 0 0,-1-1 1 0 0,1 0-1 0 0,0 0 1 0 0,-1 0-1 0 0,1 0 1 0 0,-1-1-1 0 0,1 1 1 0 0,-1-1-1 0 0,0 0 1 0 0,1 0-1 0 0,0-1-2 0 0,96-72-4813 0 0,-66 29-4381 0 0,-30 37 4496 0 0</inkml:trace>
  <inkml:trace contextRef="#ctx0" brushRef="#br0" timeOffset="5740.999">2690 230 11771 0 0,'21'10'4509'0'0,"21"-13"-2989"0"0,23 6-1584 0 0,-63-1 27 0 0,0 0 1 0 0,1 0-1 0 0,-1 1 1 0 0,0-1-1 0 0,-1 1 1 0 0,1 0 0 0 0,0-1-1 0 0,-1 1 1 0 0,1 0-1 0 0,-1 0 1 0 0,0 0-1 0 0,0 0 1 0 0,0 0-1 0 0,0 0 1 0 0,-1 1-1 0 0,1-1 1 0 0,-1 0 0 0 0,0 0-1 0 0,0 0 1 0 0,0 0-1 0 0,0 1 1 0 0,-1-1-1 0 0,1 0 1 0 0,-1 0-1 0 0,0 0 1 0 0,0 0-1 0 0,-1 3 37 0 0,-20 60-4608 0 0,14-43 736 0 0,2-14 1104 0 0,4-9-703 0 0</inkml:trace>
  <inkml:trace contextRef="#ctx0" brushRef="#br0" timeOffset="6003.396">2821 334 6137 0 0,'34'-58'7589'0'0,"13"15"-7604"0"0,9-8-4717 0 0,-43 23 4015 0 0,-14 12 4484 0 0,-4 28 795 0 0,4 18-3380 0 0,37 194-3301 0 0,-30-172-847 0 0,-4 0-3895 0 0,-2-45 3082 0 0</inkml:trace>
  <inkml:trace contextRef="#ctx0" brushRef="#br0" timeOffset="6312.609">2994 399 8546 0 0,'-32'25'6189'0'0,"0"4"-3596"0"0,-54 66-2764 0 0,83-91 263 0 0,-7 7-483 0 0,-30 40-1258 0 0,27-16-3961 0 0,20-39 1837 0 0,16-21 3790 0 0,-13 14-137 0 0,5-4 135 0 0,-11 9 551 0 0,1 0 0 0 0,0 1 0 0 0,0-1 0 0 0,0 1 0 0 0,1 0 0 0 0,0 1 0 0 0,0-1 0 0 0,0 1 0 0 0,0 1 0 0 0,1-1 0 0 0,0 1 0 0 0,-1 0-1 0 0,1 0 1 0 0,0 1 0 0 0,7-2-566 0 0,35 30 1120 0 0,-27 2-1850 0 0,-3-2-1822 0 0,4-4-3386 0 0,-17-18 1907 0 0</inkml:trace>
  <inkml:trace contextRef="#ctx0" brushRef="#br0" timeOffset="6625.413">3115 227 7706 0 0,'-50'20'6525'0'0,"27"26"-3669"0"0,21-43-2835 0 0,2 0 1 0 0,-1 0-1 0 0,0 0 0 0 0,1 0 0 0 0,-1 0 0 0 0,1 0 0 0 0,0 0 0 0 0,0 1 0 0 0,0-1 1 0 0,0 0-1 0 0,0 0 0 0 0,1 0 0 0 0,0 0 0 0 0,-1 0 0 0 0,1 0 0 0 0,0 0 0 0 0,1 0 1 0 0,-1 0-1 0 0,0-1 0 0 0,1 1 0 0 0,0 0 0 0 0,-1-1 0 0 0,1 1 0 0 0,0-1 0 0 0,0 0 1 0 0,1 1-1 0 0,-1-1 0 0 0,0 0 0 0 0,1 0 0 0 0,-1-1 0 0 0,1 1 0 0 0,0 0 0 0 0,-1-1 1 0 0,1 0-1 0 0,0 1 0 0 0,0-1 0 0 0,0 0 0 0 0,0-1 0 0 0,0 1 0 0 0,0 0 0 0 0,0-1 1 0 0,0 0-1 0 0,0 0 0 0 0,1 0 0 0 0,-1 0 0 0 0,0 0 0 0 0,0 0 0 0 0,0-1 1 0 0,0 0-22 0 0,5-2 24 0 0,0 0 0 0 0,0-1 0 0 0,-1 0 0 0 0,1-1 0 0 0,-1 1 1 0 0,0-1-1 0 0,-1-1 0 0 0,1 1 0 0 0,-1-1 0 0 0,0 0 0 0 0,-1-1 1 0 0,1 1-1 0 0,-1-1 0 0 0,0 0 0 0 0,-1-1 0 0 0,0 1 0 0 0,0-1 1 0 0,-1 0-1 0 0,0 0 0 0 0,0 0 0 0 0,-1 0 0 0 0,0 0 0 0 0,0-1 1 0 0,0-5-25 0 0,-2 12-40 0 0,0 0 0 0 0,0 0 0 0 0,0 0 0 0 0,0 0 1 0 0,0 0-1 0 0,-1 0 0 0 0,1 0 0 0 0,-1 0 0 0 0,1 0 1 0 0,-1 0-1 0 0,0 0 0 0 0,0 0 0 0 0,0 1 0 0 0,0-1 0 0 0,0 0 1 0 0,0 0-1 0 0,0 1 0 0 0,0-1 0 0 0,-1 1 0 0 0,1-1 1 0 0,-1 1-1 0 0,1 0 0 0 0,-1-1 0 0 0,0 1 0 0 0,0 0 1 0 0,1 0-1 0 0,-1 0 0 0 0,0 0 0 0 0,0 1 0 0 0,0-1 1 0 0,0 0-1 0 0,0 1 0 0 0,0-1 0 0 0,0 1 0 0 0,0 0 0 0 0,0 0 1 0 0,0-1-1 0 0,0 1 0 0 0,0 1 0 0 0,0-1 0 0 0,0 0 1 0 0,0 0-1 0 0,0 1 0 0 0,0-1 0 0 0,0 1 0 0 0,-1 0 40 0 0,-76 58-7220 0 0,71-33 3014 0 0,8-22 761 0 0</inkml:trace>
  <inkml:trace contextRef="#ctx0" brushRef="#br0" timeOffset="6812.942">3308 113 6665 0 0,'77'-33'13163'0'0,"-56"63"-11364"0"0,-4 104-4622 0 0,-35 0-9381 0 0,13-117 7836 0 0</inkml:trace>
  <inkml:trace contextRef="#ctx0" brushRef="#br0" timeOffset="7047.402">3243 413 9274 0 0,'-41'44'8402'0'0,"37"-39"-8289"0"0,1 0 0 0 0,0 1 0 0 0,0-1 0 0 0,0 1 0 0 0,1 0 0 0 0,0 0 1 0 0,0 0-1 0 0,0 0 0 0 0,1 0 0 0 0,0 1 0 0 0,0-1 0 0 0,0 0 0 0 0,1 1 0 0 0,0-1 0 0 0,0 0 1 0 0,1 1-1 0 0,0-1 0 0 0,0 0 0 0 0,0 1 0 0 0,1-1 0 0 0,0 0 0 0 0,1 1-113 0 0,1-4-17 0 0,1 0-1 0 0,0-1 1 0 0,0 0-1 0 0,1 0 1 0 0,-1 0-1 0 0,0 0 1 0 0,1-1-1 0 0,-1 0 1 0 0,1 0-1 0 0,-1-1 1 0 0,1 1-1 0 0,-1-1 1 0 0,1 0-1 0 0,0-1 1 0 0,-1 1-1 0 0,1-1 1 0 0,-1 0 0 0 0,1-1-1 0 0,-1 1 1 0 0,0-1-1 0 0,0 0 1 0 0,1-1-1 0 0,-1 1 1 0 0,-1-1-1 0 0,1 0 1 0 0,0 0-1 0 0,-1 0 1 0 0,2-2 17 0 0,3 1-375 0 0,-4 1 84 0 0,54-28-3362 0 0,-27 2-5531 0 0,-30 26 5180 0 0</inkml:trace>
  <inkml:trace contextRef="#ctx0" brushRef="#br0" timeOffset="7324.892">3205 450 9490 0 0,'20'-7'8799'0'0,"26"-17"-7436"0"0,2 0-1572 0 0,-35 18 235 0 0,-8 3 35 0 0,-1 0 0 0 0,1 0 1 0 0,1 1-1 0 0,-1-1 0 0 0,0 1 1 0 0,1 0-1 0 0,-1 0 0 0 0,1 1 1 0 0,-1 0-1 0 0,1 0 0 0 0,0 0 1 0 0,-1 1-1 0 0,1 0 0 0 0,0 0 0 0 0,-1 0 1 0 0,1 0-1 0 0,0 1 0 0 0,0 0 1 0 0,-1 1-1 0 0,1-1 0 0 0,-1 1 1 0 0,3 1-62 0 0,11 121-1123 0 0,-19-76-4014 0 0,2-28-63 0 0,-1-11-85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9:00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400 28 4081 0 0,'-3'-6'8584'0'0,"-3"7"-3944"0"0,-13 16-1359 0 0,-10 196-2192 0 0,5 244-1007 0 0,24-455-93 0 0,-1 2-5 0 0,1 0-1 0 0,-1-1 1 0 0,1 1-1 0 0,0-1 1 0 0,0 1 0 0 0,0 0-1 0 0,1-1 1 0 0,-1 1-1 0 0,1-1 1 0 0,0 1-1 0 0,0-1 1 0 0,0 1-1 0 0,0-1 1 0 0,1 0-1 0 0,-1 0 1 0 0,1 1-1 0 0,0-1 1 0 0,0 0 0 0 0,0 0-1 0 0,0-1 1 0 0,3 3 16 0 0,29-10-143 0 0,46-2 42 0 0,191-29 89 0 0,-182 25-2440 0 0,-87 13 1146 0 0,-5 5-9400 0 0,1-7 6962 0 0</inkml:trace>
  <inkml:trace contextRef="#ctx0" brushRef="#br0" timeOffset="644.138">409 109 8354 0 0,'-1'26'8088'0'0,"30"-23"-5963"0"0,46-25-3535 0 0,-64 18 2087 0 0,103-18-857 0 0,-38 19-3878 0 0,-62 17 821 0 0,-4 63 8678 0 0,-9-62-5850 0 0,1 95 1616 0 0,-4 0-1 0 0,-5 0 1 0 0,-10 37-1207 0 0,13-111 293 0 0,-3 54-1768 0 0,7-138-9725 0 0,-2 36 6972 0 0</inkml:trace>
  <inkml:trace contextRef="#ctx0" brushRef="#br0" timeOffset="991.155">136 349 6465 0 0,'-13'2'806'0'0,"-25"-1"2512"0"0,25-13 2087 0 0,29-7-2262 0 0,29-4-2826 0 0,-39 21-168 0 0,8-5-506 0 0,62-22-14 0 0,-50 27-2849 0 0,-2 8-3493 0 0,-17-3 1036 0 0</inkml:trace>
  <inkml:trace contextRef="#ctx0" brushRef="#br0" timeOffset="1441.416">752 167 4937 0 0,'-5'35'12389'0'0,"40"-29"-10251"0"0,51-33-1728 0 0,12 0-3568 0 0,-91 29 1761 0 0,4-1-1748 0 0,-6-2-2805 0 0,-5-1 1966 0 0</inkml:trace>
  <inkml:trace contextRef="#ctx0" brushRef="#br0" timeOffset="1692.373">883 1 8610 0 0,'-18'8'8842'0'0,"9"12"-5012"0"0,7 61-4427 0 0,3-69 1419 0 0,-1 2-929 0 0,5 150-815 0 0,-11-55-6967 0 0,1-86 3115 0 0,2-11-320 0 0</inkml:trace>
  <inkml:trace contextRef="#ctx0" brushRef="#br0" timeOffset="2294.69">20 736 7474 0 0,'-20'7'8638'0'0,"32"-3"-4179"0"0,113-40-4430 0 0,-72 15-4436 0 0,-29 12 173 0 0,-15 5 1294 0 0,-1-1-2782 0 0</inkml:trace>
  <inkml:trace contextRef="#ctx0" brushRef="#br0" timeOffset="2761.878">780 625 8690 0 0,'-10'32'9434'0'0,"42"-26"-7540"0"0,25-29-1891 0 0,17-6-1375 0 0,-24 22-8324 0 0,-46 5 6732 0 0,-2 2-913 0 0</inkml:trace>
  <inkml:trace contextRef="#ctx0" brushRef="#br0" timeOffset="3014.632">953 477 10602 0 0,'-22'10'6029'0'0,"-6"5"-429"0"0,11 30-3430 0 0,20 120-4373 0 0,0-95-4475 0 0,-1-21-3205 0 0,-1-31 5158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9:18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2 7626 0 0,'-54'14'5854'0'0,"28"23"-3510"0"0,25-30-2347 0 0,0 0 1 0 0,0 0 0 0 0,1 0-1 0 0,0 0 1 0 0,0 0 0 0 0,1 0-1 0 0,-1 0 1 0 0,2 0 0 0 0,-1 0-1 0 0,1 0 1 0 0,0 0 0 0 0,0-1-1 0 0,1 1 1 0 0,0-1-1 0 0,0 1 1 0 0,0-1 0 0 0,1 0-1 0 0,0 0 1 0 0,0-1 0 0 0,4 4 2 0 0,-7-7-5 0 0,0 0 0 0 0,0 0 0 0 0,1 0 1 0 0,-1 0-1 0 0,0 0 0 0 0,1-1 0 0 0,-1 1 0 0 0,1-1 1 0 0,0 1-1 0 0,0-1 0 0 0,-1 1 0 0 0,1-1 0 0 0,0 0 1 0 0,0 0-1 0 0,0 0 0 0 0,0 0 0 0 0,1 0 0 0 0,-1 0 1 0 0,0-1-1 0 0,0 1 0 0 0,0-1 0 0 0,1 1 0 0 0,-1-1 1 0 0,0 0-1 0 0,0 0 0 0 0,1 0 0 0 0,-1 0 0 0 0,0 0 1 0 0,1-1-1 0 0,-1 1 0 0 0,0-1 0 0 0,0 1 0 0 0,0-1 1 0 0,0 0-1 0 0,1 0 0 0 0,-1 0 0 0 0,0 0 0 0 0,0 0 1 0 0,-1 0-1 0 0,1-1 0 0 0,0 1 0 0 0,0-1 0 0 0,-1 1 1 0 0,1-1-1 0 0,0 0 0 0 0,-1 0 0 0 0,0 1 0 0 0,1-1 1 0 0,-1 0-1 0 0,0 0 0 0 0,0 0 0 0 0,0 0 0 0 0,0-1 1 0 0,-1 1-1 0 0,1 0 0 0 0,-1 0 0 0 0,1-1 5 0 0,1-3-55 0 0,-1 0 0 0 0,0 0 0 0 0,0 0 0 0 0,0 0 0 0 0,-1 0 0 0 0,1 0 0 0 0,-2-1 0 0 0,1 1 0 0 0,-1 0 0 0 0,0 0 0 0 0,0 0 0 0 0,0 0 0 0 0,-1 0 0 0 0,0 0 0 0 0,0 0 0 0 0,-1 0-1 0 0,1 1 1 0 0,-1-1 0 0 0,-1 1 0 0 0,1 0 0 0 0,-1 0 0 0 0,0 0 0 0 0,0 0 0 0 0,0 1 0 0 0,0-1 0 0 0,-1 1 0 0 0,0 0 0 0 0,0 1 0 0 0,0-1 0 0 0,0 1 0 0 0,-1 0 0 0 0,1 0 0 0 0,-1 1 0 0 0,0 0 0 0 0,0 0 0 0 0,-1-1 55 0 0,-11 23-7429 0 0,20-14 3472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9:19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 7570 0 0,'4'3'419'0'0,"0"-1"0"0"0,0 1 0 0 0,0-1 1 0 0,1 0-1 0 0,-1 0 0 0 0,1-1 1 0 0,-1 1-1 0 0,1-1 0 0 0,-1 0 0 0 0,1 0 1 0 0,-1 0-1 0 0,1-1 0 0 0,0 0 0 0 0,0 0 1 0 0,-1 0-1 0 0,1 0 0 0 0,0-1 1 0 0,-1 1-1 0 0,1-1 0 0 0,0-1 0 0 0,-1 1 1 0 0,1-1-420 0 0,-1 2 71 0 0,118-25-9553 0 0,-112 24 4852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9:17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47 155 7314 0 0,'7'8'10074'0'0,"-3"-2"-7196"0"0,-48 279-467 0 0,34-170-2200 0 0,7-92-195 0 0,3 155 202 0 0,88-204-817 0 0,135 16-809 0 0,-198 19-331 0 0,7 1-3051 0 0,-30-13 2388 0 0,-6-5-2076 0 0,3 7 3195 0 0,-1-2-2771 0 0</inkml:trace>
  <inkml:trace contextRef="#ctx0" brushRef="#br0" timeOffset="622.437">47 119 8810 0 0,'-19'0'4101'0'0,"12"-1"2507"0"0,23-6-6053 0 0,229-24-293 0 0,-134 18-591 0 0,-109 14 337 0 0,-1 0 0 0 0,1 0 0 0 0,-1 0 0 0 0,1 0 0 0 0,-1 0-1 0 0,1 0 1 0 0,-1 1 0 0 0,0-1 0 0 0,1 1 0 0 0,-1-1 0 0 0,0 1 0 0 0,0-1 0 0 0,0 1 0 0 0,-1-1 0 0 0,1 1 0 0 0,0 0 0 0 0,0 0-1 0 0,-1-1 1 0 0,1 1 0 0 0,-1 0 0 0 0,0 0 0 0 0,1 0 0 0 0,-1-1 0 0 0,0 1 0 0 0,0 0 0 0 0,0 0 0 0 0,0 0 0 0 0,-1 0 0 0 0,1 0 0 0 0,0-1-1 0 0,-1 1 1 0 0,1 0 0 0 0,-1 0 0 0 0,0-1 0 0 0,0 1 0 0 0,1 0 0 0 0,-1-1 0 0 0,0 1 0 0 0,0-1 0 0 0,-1 1 0 0 0,1-1 0 0 0,0 1-1 0 0,0-1 1 0 0,-1 0 0 0 0,1 0 0 0 0,-2 2-8 0 0,-2 10 217 0 0,-22 179 1621 0 0,4 147-536 0 0,21-325-1367 0 0,1 34-2715 0 0,-1-57-6482 0 0,-3-9 4413 0 0,1 12 590 0 0</inkml:trace>
  <inkml:trace contextRef="#ctx0" brushRef="#br0" timeOffset="1432.94">410 173 7970 0 0,'-8'12'6960'0'0,"25"-2"-4598"0"0,27-3-1752 0 0,38-19-298 0 0,-16 1-2700 0 0,-22 8-4444 0 0,-37 0 2039 0 0,-6 2 1656 0 0</inkml:trace>
  <inkml:trace contextRef="#ctx0" brushRef="#br0" timeOffset="1682.63">596 7 6897 0 0,'-34'-6'12713'0'0,"19"45"-10306"0"0,11 90-2107 0 0,-3 21-3528 0 0,-5-49-7774 0 0,9-84 5628 0 0</inkml:trace>
  <inkml:trace contextRef="#ctx0" brushRef="#br0" timeOffset="2626.289">354 606 7001 0 0,'-1'1'110'0'0,"1"0"0"0"0,-1-1 0 0 0,1 1 0 0 0,0 0-1 0 0,-1 0 1 0 0,1 0 0 0 0,0 0 0 0 0,0 0-1 0 0,-1 0 1 0 0,1 0 0 0 0,0 0 0 0 0,0 0-1 0 0,0 0 1 0 0,1 0 0 0 0,-1 0 0 0 0,0-1-1 0 0,0 1 1 0 0,0 0 0 0 0,1 0 0 0 0,-1 0-1 0 0,0 0 1 0 0,1 0 0 0 0,-1 0 0 0 0,1 0-1 0 0,-1-1 1 0 0,1 1 0 0 0,-1 0 0 0 0,1 0 0 0 0,-1-1-1 0 0,1 1 1 0 0,0 0 0 0 0,0-1 0 0 0,-1 1-1 0 0,1-1 1 0 0,0 1 0 0 0,0-1 0 0 0,0 1-1 0 0,-1-1 1 0 0,1 1 0 0 0,0-1 0 0 0,0 0-1 0 0,0 0 1 0 0,0 1 0 0 0,0-1 0 0 0,0 0-1 0 0,0 0 1 0 0,0 0 0 0 0,0 0 0 0 0,0 0-1 0 0,0 0 1 0 0,0 0 0 0 0,0 0 0 0 0,-1-1 0 0 0,1 1-1 0 0,0 0 1 0 0,0 0 0 0 0,0-1 0 0 0,0 1-110 0 0,59-10 4993 0 0,115-22-13615 0 0,-160 39 5250 0 0,-12-5-578 0 0</inkml:trace>
  <inkml:trace contextRef="#ctx0" brushRef="#br0" timeOffset="2873.974">550 467 8722 0 0,'-18'1'10526'0'0,"12"20"-7485"0"0,10 132-2060 0 0,0 3-4241 0 0,-8-53-6038 0 0,3-81 2555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9:35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304 5 6649 0 0,'-1'-5'1390'0'0,"5"6"9397"0"0,-5 6-10449 0 0,-14 205 2471 0 0,14-130-2669 0 0,1 311 4 0 0,12-361-114 0 0,19-63 57 0 0,-8 27-153 0 0,1 0-1 0 0,-1 2 0 0 0,1 1 1 0 0,0 0-1 0 0,0 2 1 0 0,0 1-1 0 0,-1 1 1 0 0,8 2 66 0 0,-18-4-159 0 0,22 11-1763 0 0,-26-5-1219 0 0,-5 2-3674 0 0,-7-9 1239 0 0,2-2 2291 0 0</inkml:trace>
  <inkml:trace contextRef="#ctx0" brushRef="#br0" timeOffset="544.001">305 55 7522 0 0,'6'8'7937'0'0,"10"-5"-4349"0"0,53-6-4477 0 0,-51 1 1720 0 0,166-11-1203 0 0,-180 16 441 0 0,0 0-1 0 0,0 0 0 0 0,0 1 1 0 0,0 0-1 0 0,0 0 1 0 0,-1 0-1 0 0,0 0 0 0 0,0 1 1 0 0,0-1-1 0 0,0 1 0 0 0,-1-1 1 0 0,0 1-1 0 0,0 0 1 0 0,0 0-1 0 0,0 0 0 0 0,-1 1 1 0 0,0-1-1 0 0,0 0 0 0 0,0 0 1 0 0,-1 1-1 0 0,1-1 1 0 0,-1 0-1 0 0,-1 1 0 0 0,1-1 1 0 0,-1 0-1 0 0,0 1 0 0 0,0-1 1 0 0,-1 0-1 0 0,-1 4-68 0 0,2 24-50 0 0,13 445 858 0 0,-12-401-2695 0 0,-10-87-5729 0 0,-8-23 3048 0 0,13 20 2565 0 0,0-1-1609 0 0</inkml:trace>
  <inkml:trace contextRef="#ctx0" brushRef="#br0" timeOffset="839.454">1 134 8250 0 0,'6'18'8928'0'0,"43"-15"-7793"0"0,53-16-1380 0 0,-39 4-7153 0 0,-58 9 4920 0 0,0 0-2705 0 0</inkml:trace>
  <inkml:trace contextRef="#ctx0" brushRef="#br0" timeOffset="1816.375">1 548 4657 0 0,'2'0'6831'0'0,"5"0"-3577"0"0,13-1-1459 0 0,-1-6-1581 0 0,48-13 711 0 0,-21 15-4617 0 0,-42 11-4017 0 0,-5-5 3835 0 0</inkml:trace>
  <inkml:trace contextRef="#ctx0" brushRef="#br0" timeOffset="2021.157">100 430 7226 0 0,'-14'-11'5312'0'0,"4"6"751"0"0,5 26-5701 0 0,7 127-1653 0 0,2-101-2061 0 0,-3-1-3506 0 0,-1-40 2165 0 0</inkml:trace>
  <inkml:trace contextRef="#ctx0" brushRef="#br0" timeOffset="2487.221">692 171 9098 0 0,'5'11'6825'0'0,"6"-12"-3532"0"0,41-34-3933 0 0,-35 22 860 0 0,-13 10-591 0 0,21-11-3535 0 0,-13 20-4146 0 0,-11-3 3994 0 0</inkml:trace>
  <inkml:trace contextRef="#ctx0" brushRef="#br0" timeOffset="2706.219">796 23 7410 0 0,'-8'5'8369'0'0,"4"8"-4178"0"0,4 49-4728 0 0,1-29 983 0 0,-2-10-633 0 0,-8 86-2859 0 0,-4-36-6628 0 0,10-64 5207 0 0</inkml:trace>
  <inkml:trace contextRef="#ctx0" brushRef="#br0" timeOffset="3066.539">692 573 9778 0 0,'32'35'8367'0'0,"64"-37"-10086"0"0,-75-1 928 0 0,28 2-7973 0 0,-44 1 4446 0 0</inkml:trace>
  <inkml:trace contextRef="#ctx0" brushRef="#br0" timeOffset="3287.39">835 437 9594 0 0,'-17'8'9007'0'0,"6"11"-5195"0"0,1 60-5717 0 0,10-64 2312 0 0,-2 42-2823 0 0,-5 56-8579 0 0,4-98 6204 0 0</inkml:trace>
  <inkml:trace contextRef="#ctx0" brushRef="#br0" timeOffset="3740.052">770 104 6889 0 0,'14'3'8406'0'0,"14"4"-6595"0"0,19-18-2280 0 0,-31 6-2390 0 0,-1 0-3819 0 0,-12 5 2179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4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 9706 0 0,'-23'-7'5994'0'0,"-19"3"-3945"0"0,36 4-2035 0 0,0 0-1 0 0,0 1 1 0 0,1 0-1 0 0,-1 0 1 0 0,0 0-1 0 0,0 0 1 0 0,1 1 0 0 0,-1 0-1 0 0,1 0 1 0 0,0 1-1 0 0,0-1 1 0 0,0 1-1 0 0,0 0 1 0 0,0 1-1 0 0,0-1 1 0 0,1 1-1 0 0,-1 0 1 0 0,1 0 0 0 0,0 0-1 0 0,1 0 1 0 0,-1 1-1 0 0,1 0 1 0 0,-1 0-1 0 0,1 0 1 0 0,1 0-1 0 0,-1 0 1 0 0,1 0 0 0 0,0 1-1 0 0,0-1 1 0 0,1 1-1 0 0,-1 0 1 0 0,1-1-1 0 0,1 1 1 0 0,-1 0-1 0 0,1 0 1 0 0,0 0-1 0 0,0-1 1 0 0,0 1 0 0 0,1 0-1 0 0,0 0 1 0 0,0-1-1 0 0,1 1 1 0 0,-1 0-1 0 0,1-1 1 0 0,1 0-1 0 0,-1 1 1 0 0,1-1 0 0 0,0 0-1 0 0,0 0 1 0 0,0 0-1 0 0,0-1 1 0 0,1 1-1 0 0,0-1 1 0 0,0 0-1 0 0,0 0 1 0 0,1 0-1 0 0,-1 0 1 0 0,1-1 0 0 0,0 0-1 0 0,0 0 1 0 0,0 0-1 0 0,3 0-13 0 0,124 5-3403 0 0,-46-26-6259 0 0,-67 13 5378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50 7538 0 0,'10'-10'10324'0'0,"1"26"-7940"0"0,-38 237-2342 0 0,34-195-255 0 0,28-54 316 0 0,96-22 146 0 0,-46 13-3198 0 0,-71 1-970 0 0,-8-1-1904 0 0,-6 2 1120 0 0</inkml:trace>
  <inkml:trace contextRef="#ctx0" brushRef="#br0" timeOffset="468.954">392 1 9450 0 0,'0'8'5746'0'0,"1"11"-4170"0"0,1 20-1491 0 0,-29 172 124 0 0,38-137 502 0 0,69-110 1058 0 0,77 38-2968 0 0,-149-1 765 0 0,14 0-2691 0 0,-7-3-2365 0 0,-10 0-287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56 10714 0 0,'-8'1'7183'0'0,"4"9"-3614"0"0,3 41-2941 0 0,2-42 24 0 0,-20 184-2113 0 0,12-149-2231 0 0,10-41-4315 0 0,3-27 5364 0 0,-6 15-851 0 0</inkml:trace>
  <inkml:trace contextRef="#ctx0" brushRef="#br0" timeOffset="342.238">41 83 7890 0 0,'1'-4'461'0'0,"0"0"1"0"0,1 0 0 0 0,-1 0 0 0 0,1 0 0 0 0,0 0-1 0 0,0 1 1 0 0,0-1 0 0 0,1 1 0 0 0,-1-1 0 0 0,1 1-1 0 0,0 0 1 0 0,0 0 0 0 0,0 0 0 0 0,0 1 0 0 0,1-1-1 0 0,-1 1 1 0 0,1-1 0 0 0,-1 1 0 0 0,1 0 0 0 0,0 0-1 0 0,0 1 1 0 0,3-2-462 0 0,3 0 123 0 0,-1 1 0 0 0,0-1 0 0 0,1 1 0 0 0,0 1 0 0 0,-1 0 0 0 0,1 1 0 0 0,0-1 0 0 0,-1 2 0 0 0,1-1 0 0 0,0 2 0 0 0,-1-1 0 0 0,1 1 0 0 0,-1 0 0 0 0,1 1 0 0 0,-1 0-123 0 0,-7-2-37 0 0,0 1 0 0 0,0-1 0 0 0,-1 0 0 0 0,1 0 1 0 0,0 1-1 0 0,-1-1 0 0 0,1 1 0 0 0,-1-1 1 0 0,1 1-1 0 0,-1 0 0 0 0,0 0 0 0 0,0-1 1 0 0,0 1-1 0 0,0 0 0 0 0,0 0 0 0 0,0 0 1 0 0,0 0-1 0 0,-1 0 0 0 0,1 0 0 0 0,-1 1 0 0 0,1-1 1 0 0,-1 0-1 0 0,0 0 0 0 0,0 0 0 0 0,0 0 1 0 0,0 0-1 0 0,0 1 0 0 0,-1-1 0 0 0,1 0 1 0 0,0 0-1 0 0,-1 0 0 0 0,0 0 0 0 0,0 0 0 0 0,1 0 1 0 0,-1 0-1 0 0,0 0 0 0 0,0 0 0 0 0,-1 0 1 0 0,1-1-1 0 0,0 1 0 0 0,-1 0 0 0 0,1-1 1 0 0,-1 1-1 0 0,0 0 37 0 0,-74 69-1799 0 0,72-68 1817 0 0,-1-1 0 0 0,1-1-1 0 0,-1 1 1 0 0,1 0 0 0 0,-1-1 0 0 0,0 0 0 0 0,0 0-1 0 0,1 0 1 0 0,-1-1 0 0 0,0 0 0 0 0,0 0 0 0 0,0 0 0 0 0,0 0-1 0 0,0-1 1 0 0,1 0 0 0 0,-1 0 0 0 0,0 0 0 0 0,1-1 0 0 0,-3 0-18 0 0,56 22 1904 0 0,74 115-2965 0 0,-93-101-1767 0 0,-7-8-3899 0 0,-16-18 1472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5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29 105 7610 0 0,'3'-27'10163'0'0,"-6"27"-5192"0"0,2 16-4602 0 0,-13 138 241 0 0,4-76-1858 0 0,6-1-3973 0 0,6-67 2652 0 0,-1-9-4338 0 0,-1-3 2210 0 0</inkml:trace>
  <inkml:trace contextRef="#ctx0" brushRef="#br0" timeOffset="407.46">67 108 10074 0 0,'15'-19'8070'0'0,"56"12"-7357"0"0,-68 6-739 0 0,0 1-1 0 0,0 0 0 0 0,0 0 0 0 0,1 0 0 0 0,-1 0 0 0 0,0 0 1 0 0,0 1-1 0 0,0-1 0 0 0,0 1 0 0 0,1 0 0 0 0,-1 0 1 0 0,0 0-1 0 0,0 0 0 0 0,-1 1 0 0 0,1-1 0 0 0,0 1 0 0 0,0-1 1 0 0,-1 1-1 0 0,1 0 0 0 0,-1 0 0 0 0,1 1 0 0 0,-1-1 1 0 0,0 0-1 0 0,0 1 0 0 0,0-1 0 0 0,0 1 0 0 0,-1 0 0 0 0,1-1 1 0 0,0 1-1 0 0,-1 0 0 0 0,0 0 0 0 0,0 0 0 0 0,0 0 1 0 0,0 0-1 0 0,0 0 0 0 0,-1 1 0 0 0,0-1 0 0 0,1 0 0 0 0,-1 0 1 0 0,0 0-1 0 0,0 1 0 0 0,-1-1 0 0 0,1 0 0 0 0,-1 0 1 0 0,1 0-1 0 0,-2 2 27 0 0,-1 1-68 0 0,0 0 0 0 0,0 0 0 0 0,0-1-1 0 0,-1 1 1 0 0,0-1 0 0 0,-1 0 0 0 0,1 0 0 0 0,-1 0 0 0 0,0 0 0 0 0,0-1 0 0 0,0 0 0 0 0,-1 0 0 0 0,1 0 0 0 0,-1-1 0 0 0,0 0-1 0 0,0 0 1 0 0,0 0 0 0 0,-1-1 0 0 0,1 0 0 0 0,0 0 0 0 0,-1 0 0 0 0,0-1 0 0 0,1 0 0 0 0,-1-1 0 0 0,0 1 0 0 0,1-1 0 0 0,-1-1-1 0 0,0 1 1 0 0,1-1 0 0 0,-1 0 0 0 0,0 0 0 0 0,1-1 0 0 0,-1 0 0 0 0,1 0 0 0 0,0-1 0 0 0,0 0 0 0 0,0 0 0 0 0,0 0 0 0 0,-2-2 68 0 0,40 30 3433 0 0,71 61-3102 0 0,-62-42-904 0 0,7 5-5858 0 0,-41-44 2792 0 0,-4-2-1290 0 0</inkml:trace>
  <inkml:trace contextRef="#ctx0" brushRef="#br0" timeOffset="1104.861">325 82 5657 0 0,'-11'2'11645'0'0,"10"8"-8225"0"0,2 6-3296 0 0,-35 176-899 0 0,8-113-3303 0 0,18-54 1683 0 0,26-86-2452 0 0,12-91 7692 0 0,18-23 4924 0 0,-47 174-7736 0 0,0-1 0 0 0,1 1-1 0 0,-1-1 1 0 0,1 1-1 0 0,-1 0 1 0 0,1 0-1 0 0,-1 0 1 0 0,1 0-1 0 0,0 0 1 0 0,0 0-1 0 0,0 0 1 0 0,-1 0-1 0 0,1 1 1 0 0,0-1 0 0 0,0 1-1 0 0,0-1 1 0 0,0 1-1 0 0,0 0 1 0 0,0 0-1 0 0,0 0 1 0 0,0 0-1 0 0,0 0 1 0 0,0 0-1 0 0,0 1 1 0 0,0-1 0 0 0,0 0-1 0 0,0 1 1 0 0,0 0-1 0 0,0-1 1 0 0,-1 1-1 0 0,1 0 1 0 0,0 0-1 0 0,0 0 1 0 0,-1 0-1 0 0,1 1 1 0 0,-1-1-1 0 0,1 0 1 0 0,-1 1 0 0 0,1-1-33 0 0,60 56-555 0 0,-59-55 518 0 0,0 0 1 0 0,-1 0-1 0 0,1 0 0 0 0,-1 0 0 0 0,0 1 0 0 0,0-1 0 0 0,0 1 0 0 0,0 0 0 0 0,0 0 1 0 0,0 0-1 0 0,-1 0 0 0 0,1 0 0 0 0,-1 0 0 0 0,0 0 0 0 0,0 0 0 0 0,0 1 1 0 0,0-1-1 0 0,-1 0 0 0 0,1 0 0 0 0,-1 1 0 0 0,0-1 0 0 0,0 1 0 0 0,0-1 0 0 0,0 0 1 0 0,-1 1-1 0 0,1-1 0 0 0,-1 0 0 0 0,0 1 0 0 0,0-1 0 0 0,0 0 0 0 0,0 0 0 0 0,-1 0 1 0 0,1 0-1 0 0,-1 0 0 0 0,0 0 0 0 0,0 0 0 0 0,0-1 0 0 0,0 1 0 0 0,0-1 0 0 0,-1 1 1 0 0,1-1-1 0 0,-1 0 0 0 0,1 0 0 0 0,-1 0 0 0 0,0 0 0 0 0,0 0 0 0 0,0-1 1 0 0,-1 1 36 0 0,-3 1-25 0 0,0 0 0 0 0,0-1 0 0 0,-1 0-1 0 0,1 0 1 0 0,-1 0 0 0 0,0-1 0 0 0,1 0 0 0 0,-1-1 0 0 0,0 1 0 0 0,0-2 0 0 0,1 1 0 0 0,-1-1 0 0 0,0 0 0 0 0,1-1 0 0 0,-1 1 0 0 0,1-2 0 0 0,-1 1 0 0 0,1-1 0 0 0,0 0 0 0 0,0-1 0 0 0,-5-3 25 0 0,33 19 2749 0 0,55 34-2321 0 0,8 29-179 0 0,-44-39-2539 0 0,0-2-5707 0 0,-37-30 5284 0 0,0 0-2505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10066 0 0,'49'0'9107'0'0,"1"1"-6035"0"0,11 2-5361 0 0,29 2-8274 0 0,-79-5 4715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13203 0 0,'-6'6'2946'0'0,"-9"10"1698"0"0,31-23-7052 0 0,-2-10-6580 0 0,-13 13 3216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114 105 12635 0 0,'-37'4'6838'0'0,"-1"34"-7162"0"0,36-36 315 0 0,1 0-1 0 0,0 0 1 0 0,-1 0-1 0 0,1 1 0 0 0,0-1 1 0 0,0 0-1 0 0,0 1 0 0 0,1-1 1 0 0,-1 1-1 0 0,1-1 0 0 0,-1 1 1 0 0,1-1-1 0 0,0 1 0 0 0,0 0 1 0 0,0-1-1 0 0,0 1 1 0 0,0-1-1 0 0,1 1 0 0 0,-1-1 1 0 0,1 1-1 0 0,-1-1 0 0 0,1 1 1 0 0,0-1-1 0 0,0 1 0 0 0,0-1 1 0 0,1 0-1 0 0,-1 0 1 0 0,0 1-1 0 0,1-1 0 0 0,-1 0 1 0 0,1 0-1 0 0,0-1 0 0 0,0 1 1 0 0,0 0-1 0 0,0 0 0 0 0,0-1 1 0 0,0 1-1 0 0,0-1 0 0 0,0 0 1 0 0,1 0-1 0 0,-1 0 1 0 0,0 0-1 0 0,1 0 0 0 0,-1 0 1 0 0,1-1-1 0 0,-1 1 0 0 0,1-1 1 0 0,0 1-1 0 0,-1-1 0 0 0,1 0 1 0 0,-1 0-1 0 0,1 0 0 0 0,-1-1 1 0 0,1 1-1 0 0,0 0 1 0 0,-1-1-1 0 0,1 0 10 0 0,1-1 99 0 0,0 0 0 0 0,-1 0 0 0 0,1 0 0 0 0,-1-1 0 0 0,1 1 0 0 0,-1-1 0 0 0,0 0 0 0 0,0 0 0 0 0,-1 0 0 0 0,1 0 0 0 0,0-1 1 0 0,-1 1-1 0 0,0 0 0 0 0,0-1 0 0 0,0 0 0 0 0,0 0 0 0 0,-1 0 0 0 0,1 1 0 0 0,-1-1 0 0 0,0 0 0 0 0,0-1 0 0 0,-1 1 0 0 0,1 0 0 0 0,-1 0 0 0 0,0 0 0 0 0,0 0 0 0 0,0 0 0 0 0,0-1 0 0 0,-2-3-99 0 0,2 6-137 0 0,-1 0 0 0 0,0-1 0 0 0,0 1 0 0 0,0 0 1 0 0,0 0-1 0 0,-1 0 0 0 0,1 0 0 0 0,0 0 0 0 0,-1 0 0 0 0,0 0 0 0 0,1 0 0 0 0,-1 1 0 0 0,0-1 0 0 0,0 1 0 0 0,0-1 0 0 0,0 1 0 0 0,0 0 0 0 0,0 0 0 0 0,0-1 0 0 0,0 2 0 0 0,-1-1 0 0 0,1 0 0 0 0,0 0 0 0 0,-1 1 0 0 0,1-1 0 0 0,0 1 0 0 0,-1 0 0 0 0,1-1 0 0 0,-1 1 0 0 0,1 0 0 0 0,-1 1 0 0 0,1-1 1 0 0,0 0-1 0 0,-2 1 137 0 0,-34 7-8450 0 0,33-7 3349 0 0</inkml:trace>
  <inkml:trace contextRef="#ctx0" brushRef="#br0" timeOffset="358.992">289 0 8810 0 0,'-1'7'10335'0'0,"2"9"-5312"0"0,8 94-5093 0 0,-5-81-88 0 0,3 49-816 0 0,-13-30-4276 0 0,1-63 2021 0 0,-4-20 3416 0 0,9 32 37 0 0,0-1 1 0 0,0 1-1 0 0,0 0 1 0 0,1 0 0 0 0,-1 0-1 0 0,1 0 1 0 0,0 0-1 0 0,0 0 1 0 0,0 0-1 0 0,0 0 1 0 0,1 0-1 0 0,-1 0 1 0 0,1 1 0 0 0,0-1-1 0 0,-1 0 1 0 0,1 1-1 0 0,0 0 1 0 0,1-1-1 0 0,-1 1 1 0 0,0 0 0 0 0,1 0-1 0 0,-1 0 1 0 0,1 0-1 0 0,-1 1 1 0 0,1-1-1 0 0,3 0-224 0 0,86-21 1319 0 0,-29 11-3659 0 0,-58 8 1689 0 0,-7 0-11154 0 0,-2 5 7090 0 0</inkml:trace>
  <inkml:trace contextRef="#ctx0" brushRef="#br0" timeOffset="607.972">1 347 12651 0 0,'7'2'7193'0'0,"14"-5"-4357"0"0,65-15-4008 0 0,-75 15 1861 0 0,60-15-1272 0 0,29-7-1873 0 0,-36 19-6336 0 0,-62 6 6540 0 0,-2 1-2765 0 0</inkml:trace>
  <inkml:trace contextRef="#ctx0" brushRef="#br0" timeOffset="842.207">237 320 9642 0 0,'-2'1'441'0'0,"-55"33"8136"0"0,29 22-6803 0 0,17-1-4549 0 0,-6-26-7033 0 0,15-27 5030 0 0</inkml:trace>
  <inkml:trace contextRef="#ctx0" brushRef="#br0" timeOffset="1012.415">274 401 10538 0 0,'3'0'7559'0'0,"-7"8"-3914"0"0,-59 60-4109 0 0,5-31 103 0 0,-33 3 960 0 0,86-38-461 0 0,96 13 1797 0 0,41-15-1706 0 0,27 3-3301 0 0,-149 0 1104 0 0,-10-1-6445 0 0,-2-2 2025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71 10138 0 0,'-19'-9'8163'0'0,"-17"-3"-6296"0"0,32 13-1882 0 0,1 0 0 0 0,-1 0 0 0 0,0 0 0 0 0,0 1 0 0 0,1-1 0 0 0,-1 1 0 0 0,1 0 0 0 0,0 0 0 0 0,-1 0 0 0 0,1 1 0 0 0,0-1 0 0 0,0 1 0 0 0,0 0 0 0 0,1 0 0 0 0,-1 0 0 0 0,1 0 0 0 0,-1 0 0 0 0,1 0 0 0 0,0 0 0 0 0,0 1 0 0 0,1-1 0 0 0,-1 1 0 0 0,1 0 0 0 0,-1 0 0 0 0,1-1 0 0 0,0 1 0 0 0,1 0 0 0 0,-1 0 0 0 0,1 0 0 0 0,-1 0 0 0 0,1 0 0 0 0,1 0 0 0 0,-1 0 0 0 0,0-1 0 0 0,1 1 0 0 0,0 0 0 0 0,0 0 0 0 0,0 0 0 0 0,0 0 0 0 0,1-1 0 0 0,-1 1 0 0 0,1-1 1 0 0,0 1-1 0 0,0-1 0 0 0,1 2 14 0 0,2-5 112 0 0,-1-1-1 0 0,1 1 0 0 0,-1-1 0 0 0,0 0 0 0 0,0 0 0 0 0,0-1 0 0 0,1 1 0 0 0,-1-1 0 0 0,0 0 0 0 0,-1 0 0 0 0,1 0 0 0 0,0-1 0 0 0,-1 1 0 0 0,1-1 0 0 0,-1 0 0 0 0,0 0 0 0 0,0 0 0 0 0,0 0 0 0 0,0-1 0 0 0,0 1 0 0 0,-1-1 1 0 0,0 0-1 0 0,0 0 0 0 0,0 0 0 0 0,0 0 0 0 0,0 0 0 0 0,-1 0 0 0 0,0 0 0 0 0,1-2-110 0 0,11-65-297 0 0,-57 61-3687 0 0,-31 40-4096 0 0,46-12 1978 0 0,24-13 2808 0 0</inkml:trace>
  <inkml:trace contextRef="#ctx0" brushRef="#br0" timeOffset="265.987">113 112 7114 0 0,'20'34'6319'0'0,"12"36"2371"0"0,-32-67-8696 0 0,0 0 0 0 0,0 0 0 0 0,0 0 1 0 0,0 0-1 0 0,-1 0 0 0 0,1-1 0 0 0,-1 1 1 0 0,0 0-1 0 0,1 0 0 0 0,-1 0 0 0 0,0-1 0 0 0,-1 1 1 0 0,1 0-1 0 0,0-1 0 0 0,-1 1 0 0 0,0-1 1 0 0,1 1-1 0 0,-1-1 0 0 0,0 0 0 0 0,0 0 1 0 0,-1 0-1 0 0,1 0 0 0 0,0 0 0 0 0,0 0 0 0 0,-1-1 1 0 0,0 1 5 0 0,-4 2-38 0 0,1-1 1 0 0,-1 0-1 0 0,0 0 0 0 0,0-1 1 0 0,0 0-1 0 0,0 0 1 0 0,-1 0-1 0 0,1-1 1 0 0,0 0-1 0 0,-1-1 0 0 0,1 1 1 0 0,0-2-1 0 0,-1 1 1 0 0,1-1-1 0 0,-1 0 0 0 0,1 0 1 0 0,0-1 37 0 0,20 5-152 0 0,1-1 0 0 0,-1-1 1 0 0,1 0-1 0 0,0 0 0 0 0,0-1 0 0 0,-1-1 0 0 0,1-1 1 0 0,0 0-1 0 0,-1 0 0 0 0,0-2 0 0 0,13-3 152 0 0,72-35-11390 0 0,-88 35 6301 0 0</inkml:trace>
  <inkml:trace contextRef="#ctx0" brushRef="#br0" timeOffset="453.314">374 10 11835 0 0,'-19'-10'9030'0'0,"11"24"-5863"0"0,8 43-4447 0 0,1-32 2030 0 0,-3 38-1096 0 0,-7 85-1818 0 0,-14-55-7706 0 0,19-84 7355 0 0,-1-1-2803 0 0</inkml:trace>
  <inkml:trace contextRef="#ctx0" brushRef="#br0" timeOffset="638.336">180 376 11138 0 0,'-37'31'8050'0'0,"53"8"-5674"0"0,71 14-2502 0 0,-11-44-2935 0 0,-1-29-7097 0 0,-63 14 5108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97 11650 0 0,'-3'-1'316'0'0,"0"0"0"0"0,0 0 0 0 0,0 0 0 0 0,-1 1 0 0 0,1-1 0 0 0,0 1 0 0 0,0 0 0 0 0,-1 0-1 0 0,1 0 1 0 0,0 1 0 0 0,0-1 0 0 0,0 1 0 0 0,0 0 0 0 0,-1-1 0 0 0,1 1 0 0 0,0 1-1 0 0,0-1 1 0 0,0 0 0 0 0,1 1 0 0 0,-1 0 0 0 0,0-1 0 0 0,0 1 0 0 0,0 1-316 0 0,0 0-30 0 0,-1 0 0 0 0,1 1 1 0 0,0-1-1 0 0,0 1 1 0 0,0 0-1 0 0,0 0 0 0 0,1 0 1 0 0,0 0-1 0 0,0 0 0 0 0,0 1 1 0 0,0-1-1 0 0,0 0 1 0 0,1 1-1 0 0,0 0 0 0 0,0-1 1 0 0,0 1-1 0 0,1 0 0 0 0,0-1 1 0 0,-1 1-1 0 0,2 0 1 0 0,-1 0-1 0 0,0-1 0 0 0,1 1 1 0 0,0 0-1 0 0,0-1 0 0 0,1 1 1 0 0,-1-1-1 0 0,1 1 1 0 0,0-1-1 0 0,0 0 0 0 0,0 1 1 0 0,1-1-1 0 0,-1-1 0 0 0,1 1 1 0 0,0 0-1 0 0,3 3 30 0 0,-3-5 36 0 0,-1-1-1 0 0,0 1 1 0 0,1-1 0 0 0,-1 0-1 0 0,1 0 1 0 0,0 0 0 0 0,-1 0-1 0 0,1 0 1 0 0,0-1 0 0 0,0 1-1 0 0,-1-1 1 0 0,1 1 0 0 0,0-1-1 0 0,0 0 1 0 0,0 0 0 0 0,-1-1-1 0 0,1 1 1 0 0,0 0 0 0 0,0-1-1 0 0,0 0 1 0 0,-1 0 0 0 0,1 0-1 0 0,-1 0 1 0 0,1 0 0 0 0,0 0-1 0 0,-1 0 1 0 0,0-1 0 0 0,1 0-1 0 0,-1 1 1 0 0,0-1 0 0 0,0 0-1 0 0,0 0 1 0 0,0 0 0 0 0,0 0-1 0 0,0 0 1 0 0,-1-1 0 0 0,1 1-1 0 0,-1 0 1 0 0,1-1 0 0 0,0-2-36 0 0,1 0 26 0 0,1-1 0 0 0,-1 0 0 0 0,0 0 0 0 0,0 0 0 0 0,-1 0 0 0 0,0-1 1 0 0,0 1-1 0 0,0-1 0 0 0,-1 1 0 0 0,0-1 0 0 0,0 1 0 0 0,-1-1 0 0 0,0 0 0 0 0,0 0 0 0 0,0 1 1 0 0,-2-7-27 0 0,-18-21-4004 0 0,-6 26-3978 0 0,21 8 3299 0 0</inkml:trace>
  <inkml:trace contextRef="#ctx0" brushRef="#br0" timeOffset="250.589">285 1 13675 0 0,'-11'12'7506'0'0,"6"8"-4268"0"0,8 49-4001 0 0,-2-57 1382 0 0,3 24-1054 0 0,6 84-1661 0 0,-19-42-8951 0 0,9-86 4068 0 0,0 2 4029 0 0</inkml:trace>
  <inkml:trace contextRef="#ctx0" brushRef="#br0" timeOffset="485.145">284 313 7138 0 0,'5'-53'934'0'0,"13"-39"9030"0"0,-14 91-9907 0 0,-1-1-1 0 0,1 0 1 0 0,-1 1 0 0 0,1 0 0 0 0,0-1 0 0 0,0 2-1 0 0,0-1 1 0 0,0 0 0 0 0,0 1 0 0 0,0 0-1 0 0,0 0 1 0 0,0 0 0 0 0,0 0 0 0 0,0 0 0 0 0,0 1-1 0 0,0 0 1 0 0,-1 0 0 0 0,1 0 0 0 0,0 0-1 0 0,0 1 1 0 0,2 1-57 0 0,24 3-239 0 0,-9-3-490 0 0,1-1-1800 0 0,-7-1-5096 0 0,-15-1 2704 0 0</inkml:trace>
  <inkml:trace contextRef="#ctx0" brushRef="#br0" timeOffset="654.591">1 388 12955 0 0,'0'24'8204'0'0,"38"-29"-7028"0"0,-29 2-1177 0 0,29-5-190 0 0,105-27 313 0 0,-55 1-5361 0 0,-79 31 2500 0 0,-4 3-2382 0 0,-3 1-540 0 0</inkml:trace>
  <inkml:trace contextRef="#ctx0" brushRef="#br0" timeOffset="840.887">162 382 11130 0 0,'-21'20'5502'0'0,"-5"6"-2752"0"0,4 29-3265 0 0,22-40-961 0 0,-2 14-2571 0 0,-4-15-1887 0 0,5-13 1485 0 0</inkml:trace>
  <inkml:trace contextRef="#ctx0" brushRef="#br0" timeOffset="998.07">183 455 8482 0 0,'67'-26'9871'0'0,"-82"70"-6775"0"0,-50 45-3152 0 0,-67 14 276 0 0,224-130 2062 0 0,60 24-3624 0 0,-125 7-1726 0 0,-10 2-5492 0 0,-13-4 1764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0:58.99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 4 8954 0 0,'-1'-2'584'0'0,"-1"2"-568"0"0,2-2-384 0 0,0 2-192 0 0,2 2 0 0 0,1-2 96 0 0,1 2 200 0 0,1-2 152 0 0,0 1 40 0 0,1-1 24 0 0,0 2-24 0 0,0-2-185 0 0,-1 0-4055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93 8642 0 0,'-32'-22'9172'0'0,"3"19"-5417"0"0,25 4-3745 0 0,1 1 0 0 0,-1 0 0 0 0,1 0 0 0 0,0 0 0 0 0,-1 0-1 0 0,1 0 1 0 0,0 1 0 0 0,0 0 0 0 0,1-1 0 0 0,-1 1 0 0 0,1 0 0 0 0,-1 0 0 0 0,1 1 0 0 0,0-1 0 0 0,0 0 0 0 0,0 1 0 0 0,1-1 0 0 0,-1 1 0 0 0,1 0 0 0 0,0-1 0 0 0,0 1-1 0 0,0 0 1 0 0,0 0 0 0 0,0 3-10 0 0,0-4 9 0 0,0 0-1 0 0,-1 0 1 0 0,1 0-1 0 0,0 0 1 0 0,1 1-1 0 0,-1-1 1 0 0,0 0-1 0 0,1 1 1 0 0,0-1-1 0 0,0 0 0 0 0,0 1 1 0 0,0-1-1 0 0,0 0 1 0 0,1 0-1 0 0,0 1 1 0 0,-1-1-1 0 0,1 0 1 0 0,1 0-1 0 0,-1 0 1 0 0,0 0-1 0 0,1 0 1 0 0,-1 0-1 0 0,1 0 1 0 0,0 0-1 0 0,0 0 1 0 0,0-1-1 0 0,0 1 0 0 0,0-1 1 0 0,1 0-1 0 0,-1 1 1 0 0,1-1-1 0 0,0 0 1 0 0,-1 0-1 0 0,1-1 1 0 0,0 1-1 0 0,0-1 1 0 0,0 1-1 0 0,0-1 1 0 0,0 0-1 0 0,1 0 1 0 0,-1 0-1 0 0,0-1 0 0 0,0 1 1 0 0,1-1-1 0 0,-1 0 1 0 0,0 0-1 0 0,1 0 1 0 0,-1 0-1 0 0,0 0 1 0 0,1-1-1 0 0,-1 1 1 0 0,0-1-1 0 0,0 0 1 0 0,1 0-1 0 0,-1-1 1 0 0,0 1-1 0 0,0 0 0 0 0,0-1 1 0 0,-1 0-1 0 0,2 0-8 0 0,3-5 91 0 0,0-1-1 0 0,0 0 1 0 0,-1 0-1 0 0,0 0 1 0 0,0-1-1 0 0,-1 1 1 0 0,-1-1-1 0 0,1-1 1 0 0,-1 1-1 0 0,-1-1 1 0 0,0 1-1 0 0,0-1 1 0 0,-1 0-1 0 0,0 0 1 0 0,0-1-91 0 0,-2 6-164 0 0,1 0 0 0 0,-1 0 0 0 0,0 0 1 0 0,0 0-1 0 0,0 0 0 0 0,0 0 1 0 0,-1 0-1 0 0,0 0 0 0 0,0 0 0 0 0,-1 0 1 0 0,1 0-1 0 0,-1 0 0 0 0,0 1 0 0 0,-1-1 1 0 0,1 0-1 0 0,-1 1 0 0 0,1 0 0 0 0,-1 0 1 0 0,-3-3 163 0 0,-55 18-11753 0 0,48-4 6353 0 0</inkml:trace>
  <inkml:trace contextRef="#ctx0" brushRef="#br0" timeOffset="314.451">145 301 13611 0 0,'-5'19'6725'0'0,"10"8"-5040"0"0,-3-23-1851 0 0,-1 1 1 0 0,0-1 0 0 0,0 0 0 0 0,0 1-1 0 0,-1-1 1 0 0,0 1 0 0 0,0-1 0 0 0,0 0-1 0 0,0 1 1 0 0,0-1 0 0 0,-1 1 0 0 0,0-1-1 0 0,0 0 1 0 0,0 1 0 0 0,-1-1 0 0 0,1 0-1 0 0,-1 0 1 0 0,0 0 0 0 0,0 0-1 0 0,0 0 1 0 0,-1-1 0 0 0,1 1 0 0 0,-1 0-1 0 0,0-1 1 0 0,0 0 0 0 0,0 0 0 0 0,-1 0-1 0 0,1 0 1 0 0,-1 0 0 0 0,1-1 0 0 0,-1 0-1 0 0,0 1 1 0 0,0-2 0 0 0,0 1 0 0 0,0 0-1 0 0,-1-1 1 0 0,0 1 165 0 0,-69-16 4552 0 0,116 10-2160 0 0,99 10-1652 0 0,-81-2-6913 0 0,-25-2-2661 0 0,-24 0 2836 0 0</inkml:trace>
  <inkml:trace contextRef="#ctx0" brushRef="#br0" timeOffset="921.249">419 189 11739 0 0,'-17'11'6316'0'0,"1"-5"-3534"0"0,31-17-4828 0 0,8-3-3579 0 0,-11 7-1322 0 0,-5 2 2160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5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85 11290 0 0,'-7'12'10159'0'0,"6"41"-8711"0"0,1-52-1147 0 0,4 69-173 0 0,9 179-432 0 0,2-84-3649 0 0,-15-165 3841 0 0,-1 0 0 0 0,1-1 0 0 0,0 1 0 0 0,-1 0-1 0 0,1 0 1 0 0,0 0 0 0 0,-1 0 0 0 0,1 0 0 0 0,0 0-1 0 0,-1 0 1 0 0,1 0 0 0 0,0 0 0 0 0,-1 0 0 0 0,1 0-1 0 0,0 0 1 0 0,-1 0 0 0 0,1 0 0 0 0,0 0 0 0 0,-1 0-1 0 0,1 0 1 0 0,0 0 0 0 0,-1 1 0 0 0,1-1-1 0 0,0 0 1 0 0,-1 0 0 0 0,1 0 0 0 0,0 0 0 0 0,0 1-1 0 0,-1-1 1 0 0,1 0 0 0 0,0 0 0 0 0,-1 1 112 0 0,-15-41-941 0 0,9 10 454 0 0,-10-36 73 0 0,-29-19 993 0 0,45 84-493 0 0,-1 0-1 0 0,0 0 1 0 0,1-1 0 0 0,-1 1-1 0 0,0 0 1 0 0,0 0-1 0 0,0 1 1 0 0,1-1-1 0 0,-1 0 1 0 0,0 1-1 0 0,0-1 1 0 0,0 1 0 0 0,0-1-1 0 0,0 1 1 0 0,0 0-1 0 0,0 0 1 0 0,-1 0-1 0 0,1 0 1 0 0,0 0-1 0 0,0 1 1 0 0,0-1-1 0 0,0 1 1 0 0,0-1 0 0 0,0 1-1 0 0,1-1 1 0 0,-1 1-1 0 0,0 0 1 0 0,0 0-1 0 0,0 0 1 0 0,1 0-1 0 0,-1 1 1 0 0,0-1 0 0 0,1 0-1 0 0,-1 1 1 0 0,1-1-1 0 0,0 1 1 0 0,-1-1-1 0 0,1 1 1 0 0,0 0-1 0 0,0-1 1 0 0,0 1 0 0 0,0 0-1 0 0,0 1-85 0 0,-31 84 2488 0 0,32-84-2453 0 0,0 1 0 0 0,1-1-1 0 0,-1 0 1 0 0,1 1 0 0 0,-1-1 0 0 0,1 0 0 0 0,0 1-1 0 0,0-1 1 0 0,1 0 0 0 0,-1 0 0 0 0,1 0 0 0 0,0 0 0 0 0,-1 0-1 0 0,1 0 1 0 0,0 0 0 0 0,1-1 0 0 0,-1 1 0 0 0,0-1-1 0 0,1 1 1 0 0,-1-1 0 0 0,1 0 0 0 0,0 0 0 0 0,0 0-1 0 0,0 0 1 0 0,0-1 0 0 0,0 1 0 0 0,0-1 0 0 0,0 0-1 0 0,1 0 1 0 0,-1 0 0 0 0,0 0 0 0 0,1-1 0 0 0,-1 1-1 0 0,1-1 1 0 0,2 0-35 0 0,3 1-291 0 0,-1-1 0 0 0,1 0 0 0 0,-1 0 0 0 0,1-1 0 0 0,-1 0 0 0 0,0-1 1 0 0,1 0-1 0 0,-1 0 0 0 0,0 0 0 0 0,0-1 0 0 0,-1-1 0 0 0,1 1 0 0 0,0-1 0 0 0,0-1 291 0 0,57-59-9700 0 0,-54 52 4809 0 0</inkml:trace>
  <inkml:trace contextRef="#ctx0" brushRef="#br0" timeOffset="264.475">375 203 13907 0 0,'-15'-1'4111'0'0,"5"-1"-4062"0"0,26-11-9741 0 0,-13 12 4574 0 0</inkml:trace>
  <inkml:trace contextRef="#ctx0" brushRef="#br0" timeOffset="513.615">445 291 8570 0 0,'-4'73'5570'0'0,"0"31"-994"0"0,29-9-6566 0 0,-2-90-6913 0 0,-20-8 4153 0 0</inkml:trace>
  <inkml:trace contextRef="#ctx0" brushRef="#br0" timeOffset="764.876">771 232 5505 0 0,'8'-41'9307'0'0,"-8"-6"-5308"0"0,-49-80-2495 0 0,48 126-1493 0 0,0-1 1 0 0,0 1-1 0 0,0 0 0 0 0,-1 0 0 0 0,1 0 1 0 0,0 0-1 0 0,0 0 0 0 0,-1 0 1 0 0,1 0-1 0 0,-1 0 0 0 0,1 0 0 0 0,-1 0 1 0 0,1 1-1 0 0,-1-1 0 0 0,1 1 1 0 0,-1-1-1 0 0,0 1 0 0 0,1 0 0 0 0,-1-1 1 0 0,1 1-1 0 0,-1 0 0 0 0,0 0 1 0 0,1 0-1 0 0,-1 0 0 0 0,0 1 0 0 0,1-1 1 0 0,-1 0-1 0 0,0 1 0 0 0,1-1 0 0 0,-1 1 1 0 0,1-1-1 0 0,-1 1 0 0 0,1 0 1 0 0,-1 0-1 0 0,1 0 0 0 0,-1 0 0 0 0,1 0 1 0 0,0 0-1 0 0,0 0 0 0 0,-1 0 1 0 0,1 0-1 0 0,0 1 0 0 0,0-1 0 0 0,0 0 1 0 0,0 1-1 0 0,1-1 0 0 0,-1 1 1 0 0,0-1-1 0 0,0 1 0 0 0,1-1 0 0 0,-1 1 1 0 0,1-1-1 0 0,0 1 0 0 0,-1 0 1 0 0,1-1-1 0 0,0 1-11 0 0,-29 97 288 0 0,20-43-161 0 0,3 0 0 0 0,2 0 0 0 0,2 1 1 0 0,3 0-1 0 0,3-1 0 0 0,2 0 0 0 0,5 16-127 0 0,5-12-1028 0 0,2-24-2648 0 0,-15-54-5757 0 0,-6 11 4510 0 0</inkml:trace>
  <inkml:trace contextRef="#ctx0" brushRef="#br0" timeOffset="765.876">514 372 10850 0 0,'1'18'7941'0'0,"22"-4"-5381"0"0,0-11-2705 0 0,0 0-1 0 0,-1-2 0 0 0,1 0 1 0 0,0-2-1 0 0,0 0 0 0 0,-1-2 1 0 0,1 0-1 0 0,-1-2 1 0 0,6-2 145 0 0,-9 2-1202 0 0,0-1 0 0 0,0-1 0 0 0,-1-1 1 0 0,1 0-1 0 0,-2-1 0 0 0,0-1 0 0 0,0-1 1 0 0,0 0-1 0 0,-2-2 0 0 0,11-9 1202 0 0,-17 12-1222 0 0,-1 0-2770 0 0</inkml:trace>
  <inkml:trace contextRef="#ctx0" brushRef="#br0" timeOffset="950.735">989 148 7394 0 0,'-1'-2'261'0'0,"-1"0"0"0"0,1 0 0 0 0,0 0 0 0 0,0 0 1 0 0,-1 0-1 0 0,0 0 0 0 0,1 0 0 0 0,-1 1 1 0 0,0-1-1 0 0,0 1 0 0 0,1-1 0 0 0,-1 1 0 0 0,0 0 1 0 0,-1 0-1 0 0,1 0 0 0 0,0 0 0 0 0,0 0 0 0 0,0 0 1 0 0,-1 0-1 0 0,1 1 0 0 0,0-1 0 0 0,-1 1 1 0 0,1 0-1 0 0,0 0 0 0 0,-1 0 0 0 0,1 0 0 0 0,0 0 1 0 0,-1 0-1 0 0,1 0 0 0 0,0 1 0 0 0,-1-1 0 0 0,1 1 1 0 0,0 0-1 0 0,0 0 0 0 0,-1 0 0 0 0,1 0 1 0 0,0 0-1 0 0,0 0 0 0 0,0 1 0 0 0,0-1 0 0 0,1 0 1 0 0,-1 1-1 0 0,0 0 0 0 0,0-1 0 0 0,1 1-261 0 0,-59 94 4030 0 0,52-54-3893 0 0,1 0-1 0 0,2 0 1 0 0,3 1 0 0 0,1-1-1 0 0,2 1 1 0 0,1-1-1 0 0,4 12-136 0 0,-6-54-10 0 0,15 82-1054 0 0,9-36-6118 0 0,-22-48 562 0 0,-3-2 923 0 0</inkml:trace>
  <inkml:trace contextRef="#ctx0" brushRef="#br0" timeOffset="1155.139">748 390 13115 0 0,'2'5'7011'0'0,"11"1"-3776"0"0,52 8-4267 0 0,-44-10 1433 0 0,22 4-2016 0 0,13 3-2820 0 0,-20 1-2311 0 0,-25-7 701 0 0</inkml:trace>
  <inkml:trace contextRef="#ctx0" brushRef="#br0" timeOffset="1312.088">1091 625 13283 0 0,'-5'6'2416'0'0,"2"-2"-847"0"0,-3 1-617 0 0,1-1-256 0 0,2-1-152 0 0,0-1-112 0 0,2-1-80 0 0,-1 1-152 0 0,1-2-88 0 0,1 0-112 0 0,1-2-136 0 0,-1 2-264 0 0,2-1-408 0 0,-2-2-504 0 0,1 1-753 0 0,1-2-759 0 0,1 1-4986 0 0</inkml:trace>
  <inkml:trace contextRef="#ctx0" brushRef="#br0" timeOffset="1605.863">1203 367 9370 0 0,'1'8'7649'0'0,"0"-3"-3595"0"0,21-3-1339 0 0,18-6-2373 0 0,80-7 411 0 0,-39 8-4710 0 0,-72 4 1076 0 0,-7 4-6174 0 0,-5-3 3426 0 0</inkml:trace>
  <inkml:trace contextRef="#ctx0" brushRef="#br0" timeOffset="1857.334">1264 483 13371 0 0,'-6'13'7572'0'0,"30"-6"-5102"0"0,58-5-4583 0 0,-52-2 1648 0 0,19 4-3354 0 0,-16 1-2017 0 0,-18-3-951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5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23 164 12739 0 0,'-17'66'5653'0'0,"22"46"-5442"0"0,-8-3-590 0 0,-5-178 1288 0 0,9 51-886 0 0,2 1 0 0 0,0 0 0 0 0,0 0 0 0 0,2 1 0 0 0,0-1 0 0 0,1 1 0 0 0,0 0 0 0 0,2 0-1 0 0,-1 1 1 0 0,2 0 0 0 0,0 0 0 0 0,6-5-23 0 0,-14 19-13 0 0,-1 0-1 0 0,1-1 1 0 0,0 1-1 0 0,0 0 1 0 0,0 0-1 0 0,1 0 1 0 0,-1 0-1 0 0,0 0 1 0 0,0 0-1 0 0,1 1 1 0 0,-1-1-1 0 0,0 0 1 0 0,1 1-1 0 0,-1-1 1 0 0,0 0 0 0 0,1 1-1 0 0,-1 0 1 0 0,1-1-1 0 0,-1 1 1 0 0,1 0-1 0 0,-1 0 1 0 0,1 0-1 0 0,-1 0 1 0 0,1 0-1 0 0,-1 0 1 0 0,1 0-1 0 0,-1 0 1 0 0,1 1-1 0 0,-1-1 1 0 0,1 1-1 0 0,-1-1 1 0 0,0 1-1 0 0,1-1 1 0 0,-1 1-1 0 0,0 0 1 0 0,1 0 0 0 0,-1 0-1 0 0,0 0 1 0 0,0 0-1 0 0,0 0 1 0 0,0 0-1 0 0,0 0 1 0 0,0 0-1 0 0,0 0 1 0 0,0 0-1 0 0,0 1 1 0 0,0-1-1 0 0,-1 0 1 0 0,1 1-1 0 0,-1-1 1 0 0,1 1-1 0 0,-1-1 1 0 0,1 0-1 0 0,-1 1 1 0 0,0-1-1 0 0,1 2 15 0 0,23 87-143 0 0,-16-16-33 0 0,5 27-3615 0 0,-8-92 1436 0 0,-2-10-2000 0 0,-3-3-412 0 0</inkml:trace>
  <inkml:trace contextRef="#ctx0" brushRef="#br0" timeOffset="186.428">365 2 9970 0 0,'17'-2'6364'0'0,"-18"24"-4106"0"0,0-8-1899 0 0,1 324 412 0 0,3-303-1790 0 0,0 14-1734 0 0,-9-21-3227 0 0,5-26 3945 0 0,0-2-2803 0 0</inkml:trace>
  <inkml:trace contextRef="#ctx0" brushRef="#br0" timeOffset="465.299">244 232 8586 0 0,'1'1'6378'0'0,"1"2"-3436"0"0,6 4-1509 0 0,124 2 497 0 0,1-10-5196 0 0,-51-2-4092 0 0,-61 1 842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5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68 9474 0 0,'-7'-12'9089'0'0,"-6"-12"-5799"0"0,12 22-3247 0 0,1 0 1 0 0,-1 0 0 0 0,0 1-1 0 0,0-1 1 0 0,-1 0 0 0 0,1 0-1 0 0,0 1 1 0 0,0-1 0 0 0,-1 1-1 0 0,1-1 1 0 0,-1 1 0 0 0,1 0-1 0 0,-1-1 1 0 0,0 1 0 0 0,1 0 0 0 0,-1 0-1 0 0,0 0 1 0 0,0 0 0 0 0,0 1-1 0 0,0-1 1 0 0,0 0 0 0 0,0 1-1 0 0,0-1 1 0 0,0 1 0 0 0,0 0-1 0 0,0 0 1 0 0,0 0 0 0 0,0 0-1 0 0,0 0 1 0 0,0 0 0 0 0,0 0-1 0 0,0 1 1 0 0,0-1 0 0 0,0 1-1 0 0,0-1 1 0 0,0 1 0 0 0,0 0-1 0 0,0 0 1 0 0,0 0 0 0 0,1 0-1 0 0,-1 0 1 0 0,0 0 0 0 0,1 0-1 0 0,-1 1 1 0 0,1-1 0 0 0,-1 1-1 0 0,1-1 1 0 0,-1 1 0 0 0,1-1 0 0 0,0 1-1 0 0,0 0 1 0 0,0 0 0 0 0,0 0-1 0 0,0-1 1 0 0,0 1 0 0 0,1 0-1 0 0,-1 0 1 0 0,1 0 0 0 0,-1 0-1 0 0,1 2-43 0 0,-8 26 31 0 0,1 1 0 0 0,2 0-1 0 0,1 0 1 0 0,2 1 0 0 0,1-1-1 0 0,1 1 1 0 0,1-1-1 0 0,2 0 1 0 0,2 1 0 0 0,4 16-31 0 0,0 15-27 0 0,9 69-2863 0 0,-31-146-5930 0 0,-14-27 4728 0 0,17 25 2397 0 0,1-2-2752 0 0</inkml:trace>
  <inkml:trace contextRef="#ctx0" brushRef="#br0" timeOffset="249.293">6 224 10322 0 0,'-5'9'8570'0'0,"30"9"-6312"0"0,187 3-2846 0 0,-142-33-3670 0 0,-5-14-4547 0 0,-57 22 4355 0 0</inkml:trace>
  <inkml:trace contextRef="#ctx0" brushRef="#br0" timeOffset="487.573">417 204 9442 0 0,'-7'21'4531'0'0,"-7"22"505"0"0,5 27-4018 0 0,9-60-986 0 0,-1 9-220 0 0,0-1-1 0 0,2 1 1 0 0,0-1-1 0 0,1 0 1 0 0,1 1-1 0 0,0-1 1 0 0,2 0-1 0 0,0 0 1 0 0,1-1 0 0 0,2 4 188 0 0,-6-22 22 0 0,0 0-1 0 0,0 0 1 0 0,0-1 0 0 0,-1 1 0 0 0,1 0 0 0 0,-1-1 0 0 0,1 1 0 0 0,-1-1 0 0 0,1 1 0 0 0,-1-1 0 0 0,0 0 0 0 0,1 0 0 0 0,-1 1 0 0 0,0-1 0 0 0,0 0 0 0 0,0 0 0 0 0,-1 0 0 0 0,1 0 0 0 0,0 0 0 0 0,-1-1 0 0 0,0 1 0 0 0,1 0 0 0 0,-1 0 0 0 0,0 0-1 0 0,0 0 1 0 0,0 0 0 0 0,0-1 0 0 0,-1 0-22 0 0,14-63 61 0 0,26-33-252 0 0,11 48-4600 0 0,-12 41-1835 0 0,-30 10 2209 0 0</inkml:trace>
  <inkml:trace contextRef="#ctx0" brushRef="#br0" timeOffset="732.038">707 297 9986 0 0,'-52'43'8033'0'0,"17"48"-6474"0"0,33-86-1570 0 0,1 1 1 0 0,0-1 0 0 0,1 1-1 0 0,0-1 1 0 0,-1 1 0 0 0,2-1 0 0 0,-1 1-1 0 0,1 0 1 0 0,0-1 0 0 0,0 0 0 0 0,0 1-1 0 0,1-1 1 0 0,-1 0 0 0 0,2 1 0 0 0,-1-1-1 0 0,0 0 1 0 0,1 0 0 0 0,0-1 0 0 0,0 1-1 0 0,0-1 1 0 0,1 1 0 0 0,0-1-1 0 0,3 3 11 0 0,-3-8 29 0 0,-1 0 0 0 0,1 0-1 0 0,0-1 1 0 0,-1 1 0 0 0,1-1-1 0 0,-1 0 1 0 0,1 0-1 0 0,-1 0 1 0 0,0-1 0 0 0,0 1-1 0 0,0-1 1 0 0,0 1 0 0 0,0-1-1 0 0,0 0 1 0 0,-1 0 0 0 0,1 0-1 0 0,-1-1 1 0 0,0 1-1 0 0,0-1 1 0 0,-1 1 0 0 0,1-1-1 0 0,0 1 1 0 0,-1-1 0 0 0,0 0-1 0 0,0 0 1 0 0,0 0-1 0 0,-1 0 1 0 0,1 0 0 0 0,-1 0-1 0 0,0-3-28 0 0,1 2 40 0 0,2-4-51 0 0,-1-1 0 0 0,0 1 0 0 0,0 0 0 0 0,-1-1 0 0 0,-1 1 0 0 0,0-1 0 0 0,0 1 0 0 0,0-1 0 0 0,-1 1 0 0 0,-1 0 0 0 0,0-1 0 0 0,0 1 0 0 0,-1 0 0 0 0,0 0 0 0 0,0 0 0 0 0,-1 1 0 0 0,0-1 0 0 0,-3-3 11 0 0,7 11-99 0 0,-1 0 0 0 0,0 0 0 0 0,0 0 1 0 0,0 0-1 0 0,0 0 0 0 0,0 0 0 0 0,0 1 1 0 0,0-1-1 0 0,0 0 0 0 0,0 1 0 0 0,0-1 1 0 0,0 0-1 0 0,0 1 0 0 0,0 0 0 0 0,-1-1 1 0 0,1 1-1 0 0,0 0 0 0 0,0-1 0 0 0,0 1 1 0 0,-1 0-1 0 0,1 0 0 0 0,0 0 0 0 0,0 0 1 0 0,-1 0-1 0 0,1 0 0 0 0,0 0 0 0 0,0 1 1 0 0,-1-1-1 0 0,1 0 0 0 0,0 1 0 0 0,0-1 1 0 0,0 1-1 0 0,0-1 0 0 0,-1 1 0 0 0,1 0 1 0 0,0-1-1 0 0,0 1 0 0 0,0 0 0 0 0,0 0 1 0 0,0 0 98 0 0,-29 39-10683 0 0,28-34 6722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10394 0 0,'-13'8'8025'0'0,"22"-11"-3596"0"0,21-3-3300 0 0,80-9-124 0 0,-18 1-1823 0 0,-33 11-3838 0 0,-63 5-2274 0 0,-1 1 3477 0 0,-1-2-2191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1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13595 0 0,'-11'16'7467'0'0,"31"-10"-5423"0"0,43-6-3414 0 0,-56-1 1715 0 0,89 2-4941 0 0,-30 1-3412 0 0,-50-2 2076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1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 9618 0 0,'-11'5'6985'0'0,"5"9"-3631"0"0,0 40-2868 0 0,6-45 210 0 0,-18 428-457 0 0,-11-536-1038 0 0,26 87 792 0 0,3 5 14 0 0,0-1 0 0 0,-1 1-1 0 0,0 0 1 0 0,-1 0-1 0 0,1 0 1 0 0,-1 0-1 0 0,-1 1 1 0 0,1-1-1 0 0,-1 0 1 0 0,0 1-1 0 0,-1 0 1 0 0,0-1-1 0 0,0 2 1 0 0,0-1 0 0 0,0 0-1 0 0,-1 1 1 0 0,0 0-1 0 0,0 0 1 0 0,-1 0-1 0 0,1 0 1 0 0,-6-2-7 0 0,4 9-3 0 0,0 0 0 0 0,0 0 0 0 0,0 1 0 0 0,0 0-1 0 0,0 0 1 0 0,0 0 0 0 0,1 1 0 0 0,0 0 0 0 0,0 1 0 0 0,0-1 0 0 0,0 1 0 0 0,0 0 0 0 0,1 1 0 0 0,0-1 0 0 0,1 1 0 0 0,-1 0 0 0 0,1 0 0 0 0,0 0 0 0 0,0 1 0 0 0,1 0 0 0 0,0 0 0 0 0,0-1-1 0 0,0 2 1 0 0,0 3 3 0 0,2-8 34 0 0,-1 0 0 0 0,1 0 0 0 0,0 0 0 0 0,0 1 0 0 0,0-1 0 0 0,0 0 0 0 0,1 1 0 0 0,-1-1 0 0 0,1 1 0 0 0,0-1 0 0 0,0 0 0 0 0,0 1 0 0 0,0-1 0 0 0,1 1 0 0 0,-1-1 0 0 0,1 0 0 0 0,0 1 0 0 0,0-1 0 0 0,0 0 0 0 0,1 0 0 0 0,-1 0-1 0 0,1 0 1 0 0,-1 0 0 0 0,1 0 0 0 0,0 0 0 0 0,0 0 0 0 0,1-1 0 0 0,-1 1 0 0 0,0-1 0 0 0,1 1 0 0 0,0-1 0 0 0,-1 0 0 0 0,1 0 0 0 0,0 0 0 0 0,0-1 0 0 0,0 1 0 0 0,0-1 0 0 0,0 1 0 0 0,1-1 0 0 0,-1 0 0 0 0,0 0 0 0 0,1-1 0 0 0,-1 1 0 0 0,0-1 0 0 0,1 1-1 0 0,-1-1 1 0 0,1 0 0 0 0,-1 0 0 0 0,0-1 0 0 0,1 1 0 0 0,-1-1 0 0 0,1 0 0 0 0,-1 1 0 0 0,1-2-34 0 0,144-70-2185 0 0,-105 36-1818 0 0,-9-4-3421 0 0,-27 30 1951 0 0</inkml:trace>
  <inkml:trace contextRef="#ctx0" brushRef="#br0" timeOffset="247.587">408 127 11242 0 0,'-17'5'5537'0'0,"16"-7"-5186"0"0,28-9-9481 0 0,-23 9 4195 0 0</inkml:trace>
  <inkml:trace contextRef="#ctx0" brushRef="#br0" timeOffset="497.843">490 230 9754 0 0,'-41'103'9177'0'0,"32"5"-8237"0"0,17-94-2673 0 0,18-25-8813 0 0,-22 6 5883 0 0</inkml:trace>
  <inkml:trace contextRef="#ctx0" brushRef="#br0" timeOffset="729.412">721 130 10298 0 0,'0'-55'7721'0'0,"-39"-19"-6048"0"0,34 74-1603 0 0,1 1-1 0 0,0-1 1 0 0,-1 1-1 0 0,1 0 0 0 0,0 1 1 0 0,-1-1-1 0 0,1 1 1 0 0,0 0-1 0 0,0 0 1 0 0,0 0-1 0 0,1 0 1 0 0,-1 1-1 0 0,0 0 1 0 0,1-1-1 0 0,0 1 0 0 0,0 1 1 0 0,-1-1-1 0 0,2 0 1 0 0,-1 1-1 0 0,0-1 1 0 0,1 1-1 0 0,0 0 1 0 0,0 0-1 0 0,0 0 0 0 0,0 0 1 0 0,-1 3-70 0 0,-11 33 108 0 0,1 1 1 0 0,2 1-1 0 0,2 0 1 0 0,1 0-1 0 0,2 1 0 0 0,3-1 1 0 0,1 1-1 0 0,2 0 1 0 0,2 0-1 0 0,2 2-108 0 0,-4-39-205 0 0,4 33-550 0 0,5-19-2554 0 0,-9-20 2277 0 0,0-4-3753 0 0,0-16-103 0 0,0 12 209 0 0</inkml:trace>
  <inkml:trace contextRef="#ctx0" brushRef="#br0" timeOffset="730.412">507 319 8858 0 0,'7'-1'8728'0'0,"18"5"-6296"0"0,-10-1-1948 0 0,4-2-660 0 0,0-1 0 0 0,0-1-1 0 0,-1-1 1 0 0,1 0 0 0 0,0-1 0 0 0,-1-2 0 0 0,0 1 0 0 0,0-2 0 0 0,1-1 176 0 0,40-18-4069 0 0,-3-5-3492 0 0,-45 24 3059 0 0</inkml:trace>
  <inkml:trace contextRef="#ctx0" brushRef="#br0" timeOffset="947.21">948 143 8426 0 0,'-34'-28'7973'0'0,"-5"11"-3778"0"0,36 16-4109 0 0,0 1 0 0 0,-1-1 0 0 0,1 0-1 0 0,-1 1 1 0 0,0 0 0 0 0,1 0 0 0 0,-1 0 0 0 0,1 0-1 0 0,-1 0 1 0 0,1 1 0 0 0,-1 0 0 0 0,1-1-1 0 0,-1 1 1 0 0,1 0 0 0 0,0 1 0 0 0,-1-1 0 0 0,1 1-1 0 0,0-1 1 0 0,0 1 0 0 0,0 0 0 0 0,0 0-1 0 0,0 1 1 0 0,1-1 0 0 0,-1 0 0 0 0,1 1 0 0 0,-1 0-1 0 0,1-1 1 0 0,0 1 0 0 0,0 0 0 0 0,0 0-1 0 0,0 0 1 0 0,1 1 0 0 0,-2 1-86 0 0,-37 127 496 0 0,27 79-759 0 0,18-149-1176 0 0,6-25-4610 0 0,-7-43-3186 0 0,-4 2 4701 0 0</inkml:trace>
  <inkml:trace contextRef="#ctx0" brushRef="#br0" timeOffset="1198.597">708 357 9042 0 0,'0'-2'7862'0'0,"1"4"-4260"0"0,25 8-3348 0 0,71-5-2739 0 0,-32-4-6425 0 0,-53-1 3186 0 0</inkml:trace>
  <inkml:trace contextRef="#ctx0" brushRef="#br0" timeOffset="1446.893">1052 512 11578 0 0,'-3'6'2921'0'0,"-2"-1"-696"0"0,-1-1-1017 0 0,2-1-520 0 0,-1 0-288 0 0,2 0-208 0 0,0-1-72 0 0,3-2-104 0 0,-2-2-160 0 0,2-1-264 0 0,2 0-392 0 0,-2 2-576 0 0,0-4-833 0 0,2 1-544 0 0,-1-1-4768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0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8610 0 0,'-12'-9'7474'0'0,"1"26"-4303"0"0,30 446-1123 0 0,-20-487-1901 0 0,1 1 1 0 0,1-1-1 0 0,1 1 0 0 0,1-1 0 0 0,1 1 0 0 0,1 0 1 0 0,1 1-1 0 0,1-1 0 0 0,2 1 0 0 0,0 0 1 0 0,1 1-1 0 0,0 0 0 0 0,10-11-147 0 0,-14 28-51 0 0,0 1 0 0 0,0 0 0 0 0,0 1 0 0 0,1-1 0 0 0,-1 1 0 0 0,1 1 0 0 0,0-1 0 0 0,-1 1 0 0 0,1 0 0 0 0,0 1 0 0 0,0-1 0 0 0,0 1 0 0 0,-1 1 0 0 0,1-1 0 0 0,0 1 0 0 0,0 0 0 0 0,-1 1 0 0 0,1 0 0 0 0,-1 0 0 0 0,1 0 0 0 0,-1 1 0 0 0,4 2 51 0 0,50 20-8159 0 0,-53-20 3577 0 0,-6-2-763 0 0</inkml:trace>
  <inkml:trace contextRef="#ctx0" brushRef="#br0" timeOffset="295.33">293 243 10722 0 0,'7'7'7677'0'0,"58"-44"-6960"0"0,4-35-595 0 0,-68 71-109 0 0,0-1 1 0 0,0 1 0 0 0,1-1-1 0 0,-1 1 1 0 0,0-1 0 0 0,0 1 0 0 0,0-1-1 0 0,-1 0 1 0 0,1 1 0 0 0,0-1 0 0 0,-1 0-1 0 0,1 0 1 0 0,-1 1 0 0 0,1-1-1 0 0,-1 0 1 0 0,0 0 0 0 0,0 0 0 0 0,0 0-1 0 0,0 0 1 0 0,0 1 0 0 0,0-1 0 0 0,0 0-1 0 0,-1 0 1 0 0,1 0 0 0 0,-1 1-1 0 0,1-1 1 0 0,-1 0 0 0 0,0 0 0 0 0,1 1-1 0 0,-1-1 1 0 0,0 0 0 0 0,0 1 0 0 0,0-1-1 0 0,-1 1 1 0 0,1 0 0 0 0,0-1-1 0 0,0 1 1 0 0,-1 0 0 0 0,1 0 0 0 0,-1-1-1 0 0,1 1 1 0 0,-1 0 0 0 0,0 1 0 0 0,1-1-1 0 0,-1 0 1 0 0,0 0 0 0 0,1 1-1 0 0,-1-1 1 0 0,0 1 0 0 0,0-1 0 0 0,0 1-14 0 0,-2-1 54 0 0,-1 0 1 0 0,1 0 0 0 0,-1 0-1 0 0,1 0 1 0 0,-1 1 0 0 0,0 0 0 0 0,1 0-1 0 0,-1 0 1 0 0,1 1 0 0 0,-1-1-1 0 0,0 1 1 0 0,1 0 0 0 0,0 1 0 0 0,-1-1-1 0 0,1 1 1 0 0,0-1 0 0 0,-1 1-1 0 0,1 1 1 0 0,0-1 0 0 0,1 1 0 0 0,-1-1-1 0 0,0 1 1 0 0,1 0 0 0 0,-1 0 0 0 0,1 1-1 0 0,0-1 1 0 0,0 1 0 0 0,0-1-1 0 0,1 1 1 0 0,-1 0 0 0 0,1 0 0 0 0,0 0-1 0 0,0 0 1 0 0,1 1 0 0 0,-1-1-1 0 0,0 5-54 0 0,-2 2 5 0 0,0 0 0 0 0,1 0-1 0 0,1 0 1 0 0,0 1 0 0 0,1-1-1 0 0,0 0 1 0 0,0 1 0 0 0,2-1-1 0 0,-1 1 1 0 0,1-1 0 0 0,1 1-1 0 0,0-1 1 0 0,1 0 0 0 0,1 5-5 0 0,29 27-3009 0 0,45-28-8088 0 0,-64-18 6247 0 0</inkml:trace>
  <inkml:trace contextRef="#ctx0" brushRef="#br0" timeOffset="688.438">704 112 10386 0 0,'-35'-36'8478'0'0,"-17"42"-6025"0"0,-39 53-2529 0 0,84-51 83 0 0,0 1 0 0 0,0-1-1 0 0,1 1 1 0 0,0 0 0 0 0,1 1 0 0 0,0-1 0 0 0,1 1 0 0 0,0 0 0 0 0,0 0 0 0 0,1 0 0 0 0,0 1 0 0 0,1-1 0 0 0,0 1 0 0 0,1-1 0 0 0,0 1 0 0 0,1 0 0 0 0,0 0 0 0 0,0-1 0 0 0,1 1 0 0 0,1 0 0 0 0,1 6-7 0 0,-3-16-46 0 0,1 1 1 0 0,-1 0-1 0 0,1-1 0 0 0,0 1 1 0 0,-1-1-1 0 0,1 1 0 0 0,0-1 0 0 0,0 1 1 0 0,0-1-1 0 0,0 1 0 0 0,0-1 0 0 0,0 0 1 0 0,0 0-1 0 0,1 1 0 0 0,-1-1 0 0 0,0 0 1 0 0,1 0-1 0 0,-1 0 0 0 0,1 0 0 0 0,-1-1 1 0 0,1 1-1 0 0,-1 0 0 0 0,1-1 0 0 0,0 1 1 0 0,-1-1-1 0 0,1 1 0 0 0,0-1 0 0 0,-1 0 1 0 0,1 0-1 0 0,0 1 0 0 0,0-1 1 0 0,-1-1-1 0 0,1 1 0 0 0,0 0 0 0 0,-1 0 1 0 0,1-1-1 0 0,0 1 0 0 0,-1-1 0 0 0,1 1 1 0 0,0-1-1 0 0,-1 1 0 0 0,1-1 0 0 0,-1 0 1 0 0,1 0-1 0 0,-1 0 0 0 0,0 0 0 0 0,1 0 1 0 0,-1 0-1 0 0,0-1 0 0 0,0 1 0 0 0,1 0 1 0 0,-1-1-1 0 0,0 1 0 0 0,0 0 0 0 0,0-2 46 0 0,62-82 1 0 0,-51 58 407 0 0,-2-1 1 0 0,0-1-1 0 0,-2 1 1 0 0,-2-2-1 0 0,0 1 1 0 0,-2 0-1 0 0,-1-1 0 0 0,-1-29-408 0 0,-20 120 1519 0 0,18 133-2000 0 0,12-67-4517 0 0,-12-123 4394 0 0,5 19-2908 0 0,2-10-2677 0 0,-5-12 1300 0 0</inkml:trace>
  <inkml:trace contextRef="#ctx0" brushRef="#br0" timeOffset="984.55">768 143 10394 0 0,'2'-49'7581'0'0,"-4"151"-6227"0"0,5-64-1598 0 0,-1-1-1 0 0,-2 1 1 0 0,-2-1-1 0 0,-1 1 1 0 0,-2-1-1 0 0,-2 3 245 0 0,10-140 2701 0 0,41-46-902 0 0,5 98-2934 0 0,27 47-5137 0 0,-49 8 1063 0 0,-13-2-848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60 9706 0 0,'-8'10'7394'0'0,"17"-14"-4384"0"0,16-7-2740 0 0,97-10 369 0 0,-26 5-2978 0 0,-34 0-7083 0 0,-57 15 3701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1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165 187 10130 0 0,'-59'-3'7635'0'0,"-3"21"-5831"0"0,59-17-1812 0 0,1 0 0 0 0,-1 1 1 0 0,0-1-1 0 0,1 0 0 0 0,0 1 1 0 0,-1 0-1 0 0,1 0 0 0 0,0-1 1 0 0,0 1-1 0 0,0 0 0 0 0,0 1 1 0 0,0-1-1 0 0,1 0 0 0 0,-1 1 1 0 0,0-1-1 0 0,1 1 0 0 0,0-1 1 0 0,0 1-1 0 0,0 0 1 0 0,0-1-1 0 0,0 1 0 0 0,0 0 1 0 0,1 0-1 0 0,-1-1 0 0 0,1 1 1 0 0,0 0-1 0 0,0 0 0 0 0,0 0 1 0 0,0 0-1 0 0,0 0 0 0 0,1 0 1 0 0,-1-1-1 0 0,1 1 0 0 0,0 0 1 0 0,0 0-1 0 0,0-1 0 0 0,0 1 1 0 0,0-1-1 0 0,1 1 0 0 0,-1-1 1 0 0,1 1 7 0 0,0 1 66 0 0,0 0 0 0 0,1-1 0 0 0,-1 1 1 0 0,1-1-1 0 0,0 0 0 0 0,0 1 0 0 0,0-2 1 0 0,0 1-1 0 0,0 0 0 0 0,1 0 0 0 0,-1-1 1 0 0,1 0-1 0 0,0 0 0 0 0,-1 0 0 0 0,1 0 0 0 0,0-1 1 0 0,0 1-1 0 0,0-1 0 0 0,1 0 0 0 0,-1 0 1 0 0,0 0-1 0 0,0-1 0 0 0,1 0 0 0 0,-1 1 1 0 0,0-2-1 0 0,0 1 0 0 0,1 0 0 0 0,-1-1 1 0 0,0 0-1 0 0,0 0 0 0 0,0 0 0 0 0,0 0 0 0 0,0-1 1 0 0,0 1-1 0 0,0-1 0 0 0,0 0 0 0 0,0-1 1 0 0,-1 1-1 0 0,4-3-66 0 0,-1 1-4 0 0,0 0 1 0 0,0 0-1 0 0,0-1 1 0 0,0 0-1 0 0,-1 0 1 0 0,0 0-1 0 0,0 0 1 0 0,0-1-1 0 0,-1 0 1 0 0,1 0-1 0 0,-1-1 0 0 0,-1 1 1 0 0,1-1-1 0 0,-1 0 1 0 0,-1 1-1 0 0,1-2 1 0 0,-1 1-1 0 0,0 0 1 0 0,-1 0-1 0 0,1 0 1 0 0,-2-1-1 0 0,1 1 1 0 0,-1-1 3 0 0,-11-27-3024 0 0,-21 19-6666 0 0,26 16 4176 0 0</inkml:trace>
  <inkml:trace contextRef="#ctx0" brushRef="#br0" timeOffset="434.245">177 361 11698 0 0,'-12'7'4583'0'0,"-2"3"-781"0"0,16 17-3187 0 0,-2-22-733 0 0,0 1-1 0 0,-1-1 1 0 0,0 1 0 0 0,0-1 0 0 0,0 1 0 0 0,0-1 0 0 0,-1 1-1 0 0,0-1 1 0 0,0 0 0 0 0,-1 0 0 0 0,1 0 0 0 0,-1 0 0 0 0,0-1 0 0 0,0 1-1 0 0,-1-1 1 0 0,0 0 0 0 0,1 1 0 0 0,-1-2 0 0 0,0 1 0 0 0,-1 0-1 0 0,1-1 1 0 0,-1 0 0 0 0,0 0 0 0 0,1 0 0 0 0,-1-1 0 0 0,0 1-1 0 0,-1-1 1 0 0,1 0 0 0 0,0-1 0 0 0,-2 1 118 0 0,7-2 142 0 0,0-1 0 0 0,1 1 0 0 0,-1-1 0 0 0,1 1 0 0 0,-1-1 0 0 0,0 0 0 0 0,1 1 0 0 0,-1-1 0 0 0,0 1 0 0 0,0-1 0 0 0,1 0 0 0 0,-1 1-1 0 0,0-1 1 0 0,0 0 0 0 0,0 1 0 0 0,0-1 0 0 0,0 0 0 0 0,0 1 0 0 0,0-1 0 0 0,0 0 0 0 0,0 1 0 0 0,0-1 0 0 0,0 0 0 0 0,0 1 0 0 0,-1-1 0 0 0,1 1 0 0 0,0-1 0 0 0,0 0 0 0 0,-1 1 0 0 0,1-1 0 0 0,0 1 0 0 0,-1-1 0 0 0,1 0 0 0 0,-1 1 0 0 0,1-1 0 0 0,-1 1 0 0 0,1 0 0 0 0,-1-1-143 0 0,140 2 792 0 0,-41 3-3476 0 0,-2-16-8785 0 0,-86 9 5808 0 0</inkml:trace>
  <inkml:trace contextRef="#ctx0" brushRef="#br0" timeOffset="590.599">502 374 16420 0 0,'-6'2'2720'0'0,"0"1"-1328"0"0,-2-2-751 0 0,3-1-361 0 0,2 0-40 0 0,2 0-64 0 0,2-1-136 0 0,1-1-24 0 0,1 1-176 0 0,0-1-240 0 0,2-1-177 0 0,-1 0-343 0 0,2-1-352 0 0,2 1-320 0 0,-2-2-393 0 0,0 0-359 0 0,2 1 95 0 0,-1-2-4480 0 0</inkml:trace>
  <inkml:trace contextRef="#ctx0" brushRef="#br0" timeOffset="887.216">700 111 13539 0 0,'-12'5'3790'0'0,"-9"7"1638"0"0,42-6-4448 0 0,101-22-3820 0 0,-51-19-5656 0 0,-54 11 1220 0 0,-16 21 3815 0 0</inkml:trace>
  <inkml:trace contextRef="#ctx0" brushRef="#br0" timeOffset="1141.46">898 29 6145 0 0,'-50'22'7493'0'0,"38"-19"-6892"0"0,0 2 0 0 0,1 0 0 0 0,-1 0 0 0 0,1 1 0 0 0,0 0-1 0 0,1 1 1 0 0,0 0 0 0 0,0 1 0 0 0,0 0 0 0 0,1 0 0 0 0,0 1 0 0 0,0 0 0 0 0,-1 4-601 0 0,9-11 23 0 0,0-1 1 0 0,1 1 0 0 0,-1-1-1 0 0,1 1 1 0 0,-1-1-1 0 0,1 1 1 0 0,-1 0-1 0 0,1-1 1 0 0,0 1-1 0 0,0 0 1 0 0,0-1-1 0 0,0 1 1 0 0,0 0-1 0 0,0-1 1 0 0,1 1-1 0 0,-1 0 1 0 0,0-1-1 0 0,1 1 1 0 0,-1-1-1 0 0,1 1 1 0 0,0 0 0 0 0,0-1-1 0 0,-1 0 1 0 0,1 1-1 0 0,0-1 1 0 0,0 1-1 0 0,0-1 1 0 0,0 0-1 0 0,1 0 1 0 0,-1 0-1 0 0,0 1 1 0 0,0-1-1 0 0,1 0 1 0 0,-1-1-1 0 0,1 1 1 0 0,-1 0-1 0 0,1 0 1 0 0,-1-1 0 0 0,1 1-1 0 0,-1 0 1 0 0,1-1-1 0 0,0 0 1 0 0,0 1-24 0 0,71 16-151 0 0,22-22-2003 0 0,-65-4-1810 0 0,-3-6-3965 0 0,-25 13 2762 0 0</inkml:trace>
  <inkml:trace contextRef="#ctx0" brushRef="#br0" timeOffset="1384.482">666 297 11803 0 0,'-11'21'6845'0'0,"32"-17"-5050"0"0,45-19-3867 0 0,-56 12 2097 0 0,82-24-4561 0 0,-32 3-2320 0 0,-53 20 2597 0 0</inkml:trace>
  <inkml:trace contextRef="#ctx0" brushRef="#br0" timeOffset="1635.684">908 263 10026 0 0,'-36'34'10549'0'0,"12"7"-6441"0"0,2 105-8375 0 0,25-139 78 0 0,5-16-3935 0 0,-5 5 3062 0 0</inkml:trace>
  <inkml:trace contextRef="#ctx0" brushRef="#br0" timeOffset="1890.78">1062 15 9978 0 0,'5'-15'8805'0'0,"-7"21"-4737"0"0,-5 29-2970 0 0,-25 441 562 0 0,33-443-3784 0 0,13-55-8636 0 0,-8 2 6123 0 0,-3 10-466 0 0</inkml:trace>
  <inkml:trace contextRef="#ctx0" brushRef="#br0" timeOffset="2408.177">1173 452 7730 0 0,'14'11'4715'0'0,"-11"-12"-4512"0"0,10-4-970 0 0,3-8-4529 0 0,-13 10 1384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1:00.2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74 7146 0 0,'20'-21'2878'0'0,"50"2"-2920"0"0,-33 11 482 0 0,213-17-122 0 0,489 25-228 0 0,-62 17-159 0 0,11 5 157 0 0,132 18-57 0 0,-88-28-141 0 0,26-13 194 0 0,154-26 367 0 0,-223-2-66 0 0,-211 4 125 0 0,-393 25-491 0 0,-90 5-5647 0 0,0-4 1550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2 114 11498 0 0,'-2'11'7564'0'0,"20"-13"-4244"0"0,-4-1-3348 0 0,22-3-116 0 0,79-18-217 0 0,-48-6-5249 0 0,-50 9-3872 0 0,-17 18 5422 0 0</inkml:trace>
  <inkml:trace contextRef="#ctx0" brushRef="#br0" timeOffset="267.151">228 24 7994 0 0,'-104'46'9172'0'0,"19"27"-6067"0"0,85-72-3089 0 0,0 0 0 0 0,-1-1 1 0 0,1 2-1 0 0,0-1 0 0 0,-1 0 0 0 0,1 0 1 0 0,0 0-1 0 0,0 0 0 0 0,0 0 0 0 0,0 0 0 0 0,0 0 1 0 0,0 0-1 0 0,0 0 0 0 0,0 0 0 0 0,0 0 1 0 0,1 0-1 0 0,-1 0 0 0 0,0 0 0 0 0,1 0 1 0 0,-1 0-1 0 0,0 0 0 0 0,1 0 0 0 0,0 0 0 0 0,-1 0 1 0 0,1 0-1 0 0,-1 0 0 0 0,1-1 0 0 0,0 1 1 0 0,0 0-1 0 0,-1 0 0 0 0,1-1 0 0 0,0 1 0 0 0,0-1 1 0 0,0 1-1 0 0,0-1 0 0 0,0 1 0 0 0,0-1 1 0 0,0 1-1 0 0,0-1 0 0 0,0 0 0 0 0,0 1 0 0 0,0-1 1 0 0,0 0-1 0 0,0 0 0 0 0,0 0 0 0 0,0 0 1 0 0,0 0-1 0 0,0 0 0 0 0,0 0 0 0 0,1 0-16 0 0,66 8 76 0 0,-62-8-64 0 0,139-9-2647 0 0,-124 6 862 0 0,-6-1-1366 0 0,-9-2-2673 0 0,-6 4 994 0 0</inkml:trace>
  <inkml:trace contextRef="#ctx0" brushRef="#br0" timeOffset="516.212">15 280 11458 0 0,'-3'5'7189'0'0,"17"-4"-3639"0"0,75-15-4052 0 0,-45 7 906 0 0,61-16-2590 0 0,-70 15-1751 0 0,-1 1-4216 0 0,-31 6 3291 0 0</inkml:trace>
  <inkml:trace contextRef="#ctx0" brushRef="#br0" timeOffset="517.212">235 266 10906 0 0,'-65'46'11103'0'0,"8"53"-9076"0"0,52-82-2174 0 0,-8 34 94 0 0,17-25-3267 0 0,24-30-12655 0 0,-22-1 12298 0 0</inkml:trace>
  <inkml:trace contextRef="#ctx0" brushRef="#br0" timeOffset="798.068">359 36 9994 0 0,'9'-35'9239'0'0,"-20"55"-4168"0"0,-25 333-2432 0 0,32-309-2633 0 0,-2 62 79 0 0,11-39-1249 0 0,10-116-18645 0 0,-13 38 15332 0 0</inkml:trace>
  <inkml:trace contextRef="#ctx0" brushRef="#br0" timeOffset="972.053">479 459 14075 0 0,'-4'16'5733'0'0,"-4"16"-2078"0"0,17-40-5444 0 0,0-32-9511 0 0,-9 33 5303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2:2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 8026 0 0,'-6'-4'6817'0'0,"-8"8"-3383"0"0,-68 53-1761 0 0,80-55-1647 0 0,0 0 1 0 0,1 1 0 0 0,0-1-1 0 0,-1 1 1 0 0,1-1 0 0 0,0 1-1 0 0,0 0 1 0 0,0-1 0 0 0,1 1 0 0 0,-1 0-1 0 0,1 0 1 0 0,-1-1 0 0 0,1 1-1 0 0,0 0 1 0 0,0 0 0 0 0,0 0-1 0 0,0-1 1 0 0,1 1 0 0 0,-1 0 0 0 0,1 0-1 0 0,0 0 1 0 0,0-1 0 0 0,0 1-1 0 0,0-1 1 0 0,0 1 0 0 0,0 0-1 0 0,1-1 1 0 0,-1 0 0 0 0,1 1 0 0 0,0-1-1 0 0,-1 0 1 0 0,1 0 0 0 0,0 0-1 0 0,0 0 1 0 0,1 0 0 0 0,-1-1-1 0 0,0 1 1 0 0,1 0 0 0 0,-1-1-1 0 0,1 0 1 0 0,-1 0 0 0 0,1 0 0 0 0,0 0-1 0 0,-1 0 1 0 0,1 0 0 0 0,0-1-1 0 0,0 1 1 0 0,-1-1 0 0 0,1 1-1 0 0,0-1 1 0 0,0 0 0 0 0,0-1 0 0 0,-1 1-1 0 0,1 0 1 0 0,1-1-27 0 0,2-1 60 0 0,-1 0-1 0 0,1-1 1 0 0,-1 0 0 0 0,0 0 0 0 0,1 0-1 0 0,-2 0 1 0 0,1-1 0 0 0,0 0-1 0 0,-1 0 1 0 0,1 0 0 0 0,-1 0 0 0 0,0-1-1 0 0,-1 0 1 0 0,1 0 0 0 0,-1 0 0 0 0,0 0-1 0 0,0 0 1 0 0,-1 0 0 0 0,1-1-60 0 0,-2 3-53 0 0,1 1 0 0 0,-1 0 0 0 0,0-1 0 0 0,0 1 0 0 0,0-1 0 0 0,0 0 0 0 0,0 1 0 0 0,-1-1 0 0 0,1 0 0 0 0,-1 1 0 0 0,0-1 0 0 0,0 0 0 0 0,0 1 0 0 0,0-1 0 0 0,0 0 0 0 0,0 0 0 0 0,-1 1 0 0 0,1-1 0 0 0,-1 0 0 0 0,0 1 0 0 0,0-1 0 0 0,0 1 0 0 0,0-1 0 0 0,0 1 0 0 0,0-1 0 0 0,-1 1 0 0 0,1 0 0 0 0,-1 0 0 0 0,0 0 0 0 0,0 0 0 0 0,0 0 0 0 0,0 0 0 0 0,0 0 0 0 0,0 0 0 0 0,0 1 0 0 0,0-1 0 0 0,-1 1 0 0 0,1 0 0 0 0,-1 0 0 0 0,1-1 0 0 0,-2 1 53 0 0,-59 1-6526 0 0,25 20-2024 0 0,28-11 4494 0 0</inkml:trace>
  <inkml:trace contextRef="#ctx0" brushRef="#br0" timeOffset="312.636">173 205 10130 0 0,'-15'34'7992'0'0,"1"-1"-6100"0"0,12-30-1968 0 0,0 0 0 0 0,0 1 0 0 0,0-1 0 0 0,0 0-1 0 0,-1 0 1 0 0,1 0 0 0 0,-1-1 0 0 0,1 1 0 0 0,-1-1 0 0 0,0 1-1 0 0,0-1 1 0 0,0 0 0 0 0,-1 0 0 0 0,1 0 0 0 0,0-1 0 0 0,-1 1-1 0 0,1-1 1 0 0,-1 0 0 0 0,1 0 0 0 0,-1 0 0 0 0,0 0 0 0 0,0-1 76 0 0,-71 7 514 0 0,256-36-378 0 0,-73-25-11095 0 0,-99 47 6026 0 0</inkml:trace>
  <inkml:trace contextRef="#ctx0" brushRef="#br0" timeOffset="576.131">390 1 10506 0 0,'-29'27'8816'0'0,"13"14"-5023"0"0,12 110-4896 0 0,6-117 1977 0 0,1 14-1285 0 0,1 45-1690 0 0,-12-35-5705 0 0,1-48 2737 0 0,5-8 435 0 0</inkml:trace>
  <inkml:trace contextRef="#ctx0" brushRef="#br0" timeOffset="840.983">177 416 9722 0 0,'-6'4'1688'0'0,"-28"20"8249"0"0,59-9-7928 0 0,10-5-1859 0 0,65 11-1885 0 0,-37-31-9128 0 0,-56 6 8189 0 0,0-2-2567 0 0</inkml:trace>
  <inkml:trace contextRef="#ctx0" brushRef="#br0" timeOffset="1105.772">500 438 12267 0 0,'-9'12'5392'0'0,"17"-12"-4834"0"0,18-21-10709 0 0,-24 16 5110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8T11:08:29.733"/>
    </inkml:context>
    <inkml:brush xml:id="br0">
      <inkml:brushProperty name="width" value="0.05" units="cm"/>
      <inkml:brushProperty name="height" value="0.05" units="cm"/>
      <inkml:brushProperty name="color" value="#D9AEFF"/>
      <inkml:brushProperty name="ignorePressure" value="1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1199 6785 0 0,'-22'-19'1904'0'0,"17"-95"128"0"0,8 88-1797 0 0,4-12-15 0 0,1 1 0 0 0,2 0 0 0 0,1 1 0 0 0,2 0 0 0 0,2 0 0 0 0,1 2 1 0 0,14-22-221 0 0,-18 32 119 0 0,18-27 106 0 0,2 1 0 0 0,2 1 0 0 0,2 2-1 0 0,41-41-224 0 0,-59 69 85 0 0,5-7 29 0 0,-2-1 0 0 0,0-1 0 0 0,-1-1-1 0 0,-2 0 1 0 0,-1-2 0 0 0,9-23-114 0 0,16-95-465 0 0,-40 140 440 0 0,4-11-828 0 0,-2 30 474 0 0,16 356 501 0 0,2 115-10 0 0,3-242-14 0 0,-13-224-987 0 0,-59-96-2376 0 0,47 82 3271 0 0,-1 0-1 0 0,1 0 0 0 0,-1 0 1 0 0,1 0-1 0 0,-1-1 1 0 0,0 1-1 0 0,1 0 1 0 0,-1 0-1 0 0,0-1 0 0 0,0 1 1 0 0,1 0-1 0 0,-1-1 1 0 0,0 1-1 0 0,0-1 1 0 0,0 1-1 0 0,0-1 1 0 0,0 1-1 0 0,0-1 0 0 0,0 0 1 0 0,0 1-1 0 0,0-1 1 0 0,0 0-1 0 0,0 0 1 0 0,0 0-1 0 0,0 0 0 0 0,0 1 1 0 0,0-2-1 0 0,0 1 1 0 0,0 0-1 0 0,0 0 1 0 0,0 0-1 0 0,0 0 0 0 0,0-1 1 0 0,0 1-1 0 0,0 0 1 0 0,0-1-1 0 0,0 1 1 0 0,0-1-1 0 0,0 1 0 0 0,0-1 1 0 0,0 0-1 0 0,1 1 1 0 0,-1-1-1 0 0,0 0 1 0 0,0 0-1 0 0,1 1 0 0 0,-1-1 1 0 0,0 0-1 0 0,1 0 1 0 0,-1 0-1 0 0,1 0 1 0 0,-1 0-1 0 0,1 0 0 0 0,0 0 1 0 0,-1 0-1 0 0,1 0 1 0 0,0 0-1 0 0,0 0 1 0 0,-1 0-1 0 0,1 0 0 0 0,0 0 1 0 0,0 0-1 0 0,0 0 1 0 0,0 0-1 0 0,1 0 1 0 0,-1 0-1 0 0,0 0 0 0 0,0 0 1 0 0,0 0-1 0 0,1-1-5 0 0,24 90 491 0 0,-22-87-493 0 0,0-1 0 0 0,0 0 0 0 0,0 0 0 0 0,0 0 1 0 0,0 0-1 0 0,0-1 0 0 0,0 1 0 0 0,0-1 0 0 0,0 0 0 0 0,-1 0 0 0 0,1 0 0 0 0,0 0 0 0 0,0 0 0 0 0,-1 0 0 0 0,1-1 1 0 0,-1 1-1 0 0,1-1 0 0 0,-1 0 0 0 0,0 0 0 0 0,0 0 0 0 0,0 0 0 0 0,0 0 0 0 0,0-1 0 0 0,0 1 0 0 0,0 0 0 0 0,-1-1 1 0 0,1 1-1 0 0,-1-1 0 0 0,0 0 0 0 0,0 1 0 0 0,1-3 2 0 0,8-7-417 0 0,51-59-2389 0 0,-46 52-977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8:5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4 754 7098 0 0,'-4'-22'-111'0'0,"17"-91"2887"0"0,37-50-1513 0 0,-42 145-1151 0 0,1 0 1 0 0,1 1-1 0 0,1 0 0 0 0,0 1 0 0 0,1 0 0 0 0,1 1 0 0 0,1 0 0 0 0,0 1 0 0 0,0 1 1 0 0,1 0-1 0 0,1 1 0 0 0,1 0 0 0 0,14-7-112 0 0,-17 9 32 0 0,-1 0 0 0 0,1 0 0 0 0,-2-2 0 0 0,0 1 0 0 0,0-2 0 0 0,-1 1 0 0 0,-1-2 0 0 0,0 1 0 0 0,7-14-32 0 0,29-57-104 0 0,-43 59-172 0 0,-3 26 260 0 0,0-1-9 0 0,0 0 11 0 0,-5 47 158 0 0,-13 170 655 0 0,-8 78-549 0 0,26-296-279 0 0,-1 0 1 0 0,0 0-1 0 0,0 0 1 0 0,0 0-1 0 0,1 1 1 0 0,-1-1-1 0 0,0 0 1 0 0,0 1-1 0 0,0-1 1 0 0,-1 1-1 0 0,1-1 1 0 0,0 1-1 0 0,0-1 1 0 0,0 1-1 0 0,0 0 1 0 0,0-1-1 0 0,0 1 1 0 0,-1 0-1 0 0,1 0 1 0 0,0 0-1 0 0,0 0 1 0 0,0 0-1 0 0,0 0 1 0 0,-1 0-1 0 0,1 1 1 0 0,0-1-1 0 0,0 0 1 0 0,0 1-1 0 0,0-1 1 0 0,0 0-1 0 0,0 1 1 0 0,0 0-1 0 0,0-1 1 0 0,0 1-1 0 0,0-1 1 0 0,0 1-1 0 0,0 0 1 0 0,0 0-1 0 0,0 0 1 0 0,0 0-1 0 0,1-1 1 0 0,-1 1-1 0 0,0 0 1 0 0,1 0-1 0 0,-1 0 1 0 0,1 0-1 0 0,-1 1 1 0 0,1-1-1 0 0,-1 0 1 0 0,1 0-1 0 0,0 0 1 0 0,-1 0-1 0 0,1 0 1 0 0,0 1-1 0 0,0-1 0 0 0,0 0 1 0 0,0 0-1 0 0,0 0 1 0 0,0 0-1 0 0,0 1 1 0 0,1-1-1 0 0,-1 0 30 0 0,-3-4-88 0 0,0-1 1 0 0,0 0 0 0 0,0-1 0 0 0,1 1 0 0 0,-1 0 0 0 0,1-1 0 0 0,0 1 0 0 0,1-1 0 0 0,-1 0 0 0 0,1 1 0 0 0,0-1 0 0 0,0 0 0 0 0,0 0-1 0 0,1 0 1 0 0,-1 0 0 0 0,1 0 0 0 0,0 0 0 0 0,1 0 0 0 0,-1 0 0 0 0,1 0 0 0 0,0 1 0 0 0,1-1 0 0 0,-1 0 0 0 0,1-1 86 0 0,13 60 329 0 0,14 36 685 0 0,-22-88-1107 0 0,-1-1-1 0 0,1 0 1 0 0,0 0 0 0 0,-1-1 0 0 0,1 0 0 0 0,-1 0 0 0 0,1-1 0 0 0,-1 1-1 0 0,1-1 1 0 0,-1-1 0 0 0,1 1 0 0 0,-1-1 0 0 0,0-1 0 0 0,0 1 0 0 0,1-1-1 0 0,-2 0 1 0 0,1 0 0 0 0,0 0 0 0 0,-1-1 0 0 0,0 0 0 0 0,1 0 0 0 0,-1-1-1 0 0,-1 1 1 0 0,1-1 0 0 0,1-2 93 0 0,-6 7-5 0 0,28-26-1981 0 0,-14 11-2093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9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1019 7610 0 0,'-28'-24'234'0'0,"-21"-189"1007"0"0,49 191-1188 0 0,0 0 0 0 0,2 0 0 0 0,1 0 0 0 0,1 1 0 0 0,0-1 1 0 0,2 1-1 0 0,0 0 0 0 0,2 1 0 0 0,0-1 0 0 0,1 2 0 0 0,1-1 1 0 0,1 1-1 0 0,0 0 0 0 0,8-6-53 0 0,37-76 70 0 0,56-82 84 0 0,-107 170-224 0 0,0 0-1 0 0,0 0 1 0 0,-2-1 0 0 0,0 0 0 0 0,0 1 0 0 0,-1-1 0 0 0,-1 0-1 0 0,0 0 1 0 0,-1 0 0 0 0,-1-11 70 0 0,1 15-333 0 0,2-1-1094 0 0,-9 22 845 0 0,-8 103 1455 0 0,33 506 935 0 0,-21-449-1581 0 0,3-172-270 0 0,-1 0 0 0 0,1-1 0 0 0,-1 1 0 0 0,1 0 0 0 0,-1 0 1 0 0,1 0-1 0 0,-1 0 0 0 0,0 0 0 0 0,0 0 0 0 0,0 0 0 0 0,1 1 0 0 0,-1-1 0 0 0,0 0 1 0 0,0 0-1 0 0,0 0 0 0 0,0 1 0 0 0,0-1 0 0 0,0 1 0 0 0,-1-1 0 0 0,1 1 0 0 0,0-1 1 0 0,0 1-1 0 0,0 0 0 0 0,0-1 0 0 0,-1 1 0 0 0,1 0 0 0 0,0 0 0 0 0,0 0 0 0 0,0 0 1 0 0,-1 0-1 0 0,1 0 0 0 0,0 0 0 0 0,0 0 0 0 0,0 1 0 0 0,-1-1 0 0 0,1 0 0 0 0,0 1 1 0 0,0-1-1 0 0,0 1 0 0 0,0-1 0 0 0,0 1 0 0 0,0-1 0 0 0,0 1 0 0 0,0 0 1 0 0,0 0-1 0 0,0 0 0 0 0,0-1 0 0 0,0 1 0 0 0,0 0 0 0 0,1 0 0 0 0,-1 0 0 0 0,0 0 1 0 0,1 0-1 0 0,-1 0 0 0 0,1 0 0 0 0,-1 1 0 0 0,1-1 0 0 0,-1 0 0 0 0,1 0 0 0 0,0 0 1 0 0,-1 1 42 0 0,-44-98-290 0 0,60 169 1804 0 0,11-14-199 0 0,38-123-2483 0 0,-25 6-1500 0 0,-32 45-944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9:0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137 805 6001 0 0,'-2'3'53'0'0,"-1"-1"1"0"0,1 0-1 0 0,0 0 0 0 0,0 0 0 0 0,-1-1 1 0 0,1 1-1 0 0,-1 0 0 0 0,0-1 0 0 0,1 0 0 0 0,-1 0 1 0 0,0 0-1 0 0,0 0 0 0 0,0 0 0 0 0,0 0 0 0 0,0-1 1 0 0,0 1-1 0 0,0-1 0 0 0,0 0 0 0 0,0 0 1 0 0,0 0-1 0 0,0 0 0 0 0,0 0 0 0 0,0-1 0 0 0,0 0 1 0 0,0 1-1 0 0,1-1 0 0 0,-1 0 0 0 0,0 0 0 0 0,0-1 1 0 0,0 1-1 0 0,1-1 0 0 0,-1 1 0 0 0,1-1 0 0 0,-1 0 1 0 0,1 0-1 0 0,0 0 0 0 0,0 0 0 0 0,0 0 1 0 0,0 0-1 0 0,0-1 0 0 0,0 1 0 0 0,1-1 0 0 0,-1 1 1 0 0,1-1-1 0 0,-1 0 0 0 0,1 1 0 0 0,0-1 0 0 0,0 0 1 0 0,0 0-1 0 0,0-2-53 0 0,-4-18 124 0 0,1-1 1 0 0,1 1 0 0 0,1 0-1 0 0,1-1 1 0 0,1 1 0 0 0,1-1-1 0 0,1 1 1 0 0,1-1 0 0 0,1 1-1 0 0,1 0 1 0 0,1 0 0 0 0,1 1-1 0 0,6-12-124 0 0,9-71 1422 0 0,25 266-997 0 0,54-54-453 0 0,-81-87 270 0 0,-21-20-230 0 0,-16-34 98 0 0,58-150 341 0 0,-8 26-202 0 0,31 31 53 0 0,-60 112-353 0 0,-10 22-7 0 0,3 4 40 0 0,-1 1 1 0 0,2-1-1 0 0,-1 1 1 0 0,2 0-1 0 0,0 0 1 0 0,0 0 0 0 0,1 0-1 0 0,0 0 1 0 0,1 0-1 0 0,1 0 1 0 0,0-1-1 0 0,0 1 1 0 0,1 0 0 0 0,1-1-1 0 0,0 0 1 0 0,1 3 17 0 0,31 43-98 0 0,-21-131-379 0 0,-16 26 316 0 0,17-89-158 0 0,42 31 444 0 0,-59 106 203 0 0,1 0-1 0 0,-1 0-327 0 0,1 149 799 0 0,-3 172-423 0 0,15-132 208 0 0,-2-121-457 0 0,-46-143-3216 0 0,8 23 2966 0 0,51 89 904 0 0,-23-35-764 0 0,0 0 0 0 0,0 0 0 0 0,0 0 0 0 0,1 0 0 0 0,-1 0 0 0 0,1 0-1 0 0,-1 0 1 0 0,1 0 0 0 0,0 0 0 0 0,-1 0 0 0 0,1-1 0 0 0,0 1 0 0 0,0 0 0 0 0,1-1 0 0 0,-1 1 0 0 0,0-1 0 0 0,0 1 0 0 0,1-1-1 0 0,-1 1 1 0 0,1-1 0 0 0,-1 0 0 0 0,1 0 0 0 0,0 0 0 0 0,0 0 0 0 0,-1 0 0 0 0,1 0 0 0 0,0 0 0 0 0,0 0 0 0 0,0-1 0 0 0,0 1-1 0 0,0-1 1 0 0,0 1 0 0 0,0-1 0 0 0,0 0 0 0 0,0 0 0 0 0,0 0 0 0 0,0 0 0 0 0,0 0 0 0 0,0 0 0 0 0,0-1 0 0 0,0 1 0 0 0,-1-1-1 0 0,1 1 1 0 0,0-1 0 0 0,0 0 0 0 0,0 0 0 0 0,0 1 0 0 0,-1-1 0 0 0,1-1 0 0 0,0 1 0 0 0,-1 0 0 0 0,1 0 0 0 0,-1-1 0 0 0,1 1-1 0 0,-1-1-16 0 0,223-266-4619 0 0,-185 213 3044 0 0,-16 23 400 0 0,1-2-2485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9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228 890 4937 0 0,'-7'-1'356'0'0,"0"0"0"0"0,0-1 0 0 0,0 0 0 0 0,0 0 1 0 0,1-1-1 0 0,-1 0 0 0 0,1 0 0 0 0,-1 0 0 0 0,1-1 0 0 0,0 0 0 0 0,0 0 0 0 0,1 0 0 0 0,-1-1 0 0 0,1 0 0 0 0,0-1-356 0 0,-62-39 1131 0 0,61 40-1107 0 0,1 0 1 0 0,0-1-1 0 0,0 0 0 0 0,0 0 1 0 0,1 0-1 0 0,0 0 0 0 0,0-1 0 0 0,0 0 1 0 0,1 0-1 0 0,0 0 0 0 0,0 0 1 0 0,1 0-1 0 0,0 0 0 0 0,-1-5-24 0 0,2-1 20 0 0,0-1 0 0 0,1 1-1 0 0,0 0 1 0 0,1-1 0 0 0,0 1-1 0 0,1 0 1 0 0,1 0 0 0 0,0 0 0 0 0,1 0-1 0 0,0 1 1 0 0,1 0 0 0 0,0-1 0 0 0,1 1-1 0 0,6-8-19 0 0,46-60 147 0 0,-18-2-10 0 0,-34 73-181 0 0,-6 9 37 0 0,1 0 0 0 0,0 0 1 0 0,-1 0-1 0 0,1-1 0 0 0,-1 1 0 0 0,1 0 0 0 0,0-1 0 0 0,-1 1 1 0 0,1-1-1 0 0,-1 1 0 0 0,1-1 0 0 0,-1 1 0 0 0,1-1 0 0 0,-1 1 0 0 0,0-1 1 0 0,1 1-1 0 0,-1-1 0 0 0,0 1 0 0 0,1-1 0 0 0,-1 0 0 0 0,0 1 0 0 0,0-1 1 0 0,1 0-1 0 0,-1 1 0 0 0,0-1 0 0 0,0 0 0 0 0,0 1 0 0 0,0-1 1 0 0,0 0-1 0 0,0 1 0 0 0,0-1 0 0 0,0 0 0 0 0,0 1 0 0 0,0-1 0 0 0,0 0 1 0 0,-1 1-1 0 0,1-1 0 0 0,0 0 0 0 0,0 1 0 0 0,-1-1 0 0 0,1 1 0 0 0,0-1 1 0 0,-1 0-1 0 0,1 1 0 0 0,0-1 0 0 0,-1 1 0 0 0,1-1 0 0 0,-1 1 1 0 0,1-1-1 0 0,-1 1 0 0 0,1 0 0 0 0,-1-1 0 0 0,0 1 0 0 0,1-1 0 0 0,-1 1 1 0 0,1 0-1 0 0,-1 0 0 0 0,0-1 7 0 0,6 42-362 0 0,7 24 433 0 0,33 82-86 0 0,-45-148 11 0 0,0 1 0 0 0,0-1-1 0 0,0 1 1 0 0,0-1 0 0 0,0 0-1 0 0,0 1 1 0 0,0-1 0 0 0,0 1-1 0 0,0-1 1 0 0,0 0-1 0 0,0 1 1 0 0,1-1 0 0 0,-1 1-1 0 0,0-1 1 0 0,0 1 0 0 0,1-1-1 0 0,-1 1 1 0 0,0-1 0 0 0,0 1-1 0 0,1-1 1 0 0,-1 1-1 0 0,1-1 1 0 0,-1 1 0 0 0,1-1-1 0 0,-1 1 1 0 0,0 0 0 0 0,1-1-1 0 0,-1 1 1 0 0,1 0 0 0 0,0-1-1 0 0,-1 1 1 0 0,1 0-1 0 0,-1 0 1 0 0,1 0 0 0 0,-1-1-1 0 0,1 1 1 0 0,0 0 0 0 0,-1 0-1 0 0,1 0 1 0 0,-1 0 0 0 0,1 0-1 0 0,0 0 1 0 0,-1 0-1 0 0,1 0 1 0 0,-1 0 0 0 0,1 0-1 0 0,-1 1 1 0 0,1-1 0 0 0,0 0-1 0 0,-1 0 1 0 0,1 1 0 0 0,-1-1-1 0 0,1 0 1 0 0,-1 0-1 0 0,1 1 5 0 0,2-67-289 0 0,24-49 257 0 0,19-79 45 0 0,-19 68-26 0 0,-30 98-267 0 0,8 95 949 0 0,20 118-410 0 0,-2 3 57 0 0,2-6 224 0 0,-28-146 525 0 0,-28-23-1488 0 0,30-12 401 0 0,0 0-1 0 0,1 0 1 0 0,-1 0 0 0 0,0 0-1 0 0,0 0 1 0 0,0 0 0 0 0,0 0 0 0 0,0-1-1 0 0,0 1 1 0 0,0 0 0 0 0,-1-1-1 0 0,1 1 1 0 0,0-1 0 0 0,0 1 0 0 0,0-1-1 0 0,-1 1 1 0 0,1-1 0 0 0,0 0-1 0 0,0 0 1 0 0,-1 0 0 0 0,1 0 0 0 0,0 0-1 0 0,0 0 1 0 0,-1 0 0 0 0,1 0-1 0 0,0 0 1 0 0,0 0 0 0 0,-1-1 0 0 0,1 1-1 0 0,0-1 1 0 0,0 1 0 0 0,0-1-1 0 0,-1 1 1 0 0,1-1 0 0 0,0 0 0 0 0,0 1-1 0 0,0-1 1 0 0,0 0 22 0 0,1 1 11 0 0,1 0 0 0 0,-1 0 0 0 0,1 1 0 0 0,-1-1 0 0 0,1 0 0 0 0,-1 0 0 0 0,1 0 0 0 0,-1 0 0 0 0,1 0 0 0 0,-1 0 0 0 0,1 0 0 0 0,-1 0 0 0 0,1 0 0 0 0,-1 0 0 0 0,1 0 0 0 0,-1 0 0 0 0,1-1 0 0 0,-1 1 0 0 0,1 0 0 0 0,-1 0 0 0 0,1 0 0 0 0,-1-1 0 0 0,0 1 0 0 0,1 0 0 0 0,-1-1 0 0 0,1 1 0 0 0,-1 0 0 0 0,0-1 0 0 0,1 1 0 0 0,-1 0 0 0 0,0-1 0 0 0,1 1 0 0 0,-1-1 0 0 0,0 1 0 0 0,0 0 0 0 0,1-1 0 0 0,-1 1 0 0 0,0-1 0 0 0,0 1 0 0 0,0-1 0 0 0,0 1 0 0 0,0-1 0 0 0,1 1 0 0 0,-1-1 0 0 0,0 1 0 0 0,0-1 0 0 0,0 1 0 0 0,0-1 0 0 0,-1 1 0 0 0,1-1 0 0 0,0 1 0 0 0,0-1-11 0 0,30 1 9 0 0,-12-12-758 0 0,-1 0 1 0 0,-1-2-1 0 0,0 1 0 0 0,0-2 0 0 0,-1 0 0 0 0,-1-1 0 0 0,-1-1 0 0 0,0 0 0 0 0,0-2 749 0 0,-11 16-124 0 0,11-13-3565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9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97 823 6313 0 0,'-31'-39'302'0'0,"8"-21"48"0"0,16 46-200 0 0,0-1 0 0 0,1 0 0 0 0,1 0 0 0 0,1 0 0 0 0,0-1 0 0 0,0 1 0 0 0,2-1 0 0 0,0 0 0 0 0,1 0 0 0 0,0 0 0 0 0,2-2-150 0 0,88-182 430 0 0,-68 164-398 0 0,95-172 290 0 0,-84 115-676 0 0,-31 94 316 0 0,-1-1-1 0 0,0 0 1 0 0,0 1 0 0 0,0-1 0 0 0,1 1 0 0 0,-1-1 0 0 0,0 0 0 0 0,1 1 0 0 0,-1-1 0 0 0,0 0 0 0 0,1 1 0 0 0,-1-1 0 0 0,1 0 0 0 0,-1 1 0 0 0,0-1 0 0 0,1 0 0 0 0,-1 0-1 0 0,1 0 1 0 0,-1 1 0 0 0,1-1 0 0 0,-1 0 0 0 0,0 0 0 0 0,1 0 0 0 0,-1 0 0 0 0,1 0 0 0 0,-1 0 0 0 0,1 0 0 0 0,-1 0 0 0 0,1 0 0 0 0,-1 0 0 0 0,1 0 0 0 0,-1 0 0 0 0,1 0 0 0 0,-1 0-1 0 0,1-1 1 0 0,-1 1 0 0 0,0 0 0 0 0,1 0 38 0 0,-6 55-290 0 0,5-55 290 0 0,4 247-50 0 0,-17 7 375 0 0,14-251-364 0 0,-1 0-1 0 0,1 0 1 0 0,-1 1-1 0 0,0-1 1 0 0,0 0 0 0 0,0 0-1 0 0,-1 0 1 0 0,1 0 0 0 0,-1 1-1 0 0,0-1 1 0 0,0 0 0 0 0,0 0-1 0 0,0 0 1 0 0,0 0-1 0 0,-1-1 1 0 0,1 1 0 0 0,-1 0-1 0 0,0 0 1 0 0,1-1 0 0 0,-2 1-1 0 0,1-1 1 0 0,0 0 0 0 0,0 0-1 0 0,-1 1 1 0 0,1-1-1 0 0,-1-1 1 0 0,-1 2 39 0 0,-58-74-1482 0 0,58 66-1652 0 0</inkml:trace>
  <inkml:trace contextRef="#ctx0" brushRef="#br0" timeOffset="263.805">141 564 3393 0 0,'0'-5'3134'0'0,"3"25"-3101"0"0,64 130 897 0 0,-64-148-884 0 0,0-1 0 0 0,1 0 0 0 0,-1 0 0 0 0,1-1 0 0 0,0 1 0 0 0,-1-1 1 0 0,1 1-1 0 0,0-1 0 0 0,-1 0 0 0 0,1-1 0 0 0,0 1 0 0 0,-1-1 0 0 0,1 1 1 0 0,-1-1-1 0 0,1 0 0 0 0,-1 0 0 0 0,1-1 0 0 0,-1 1 0 0 0,0-1 0 0 0,1 1 1 0 0,-1-1-1 0 0,0 0 0 0 0,0-1 0 0 0,0 1 0 0 0,-1 0 0 0 0,1-1 0 0 0,0 1 1 0 0,-1-1-1 0 0,0 0 0 0 0,0 0 0 0 0,0 0 0 0 0,0 0 0 0 0,0 0 0 0 0,0-1 1 0 0,-1 1-1 0 0,1 0 0 0 0,-1-1 0 0 0,0 1 0 0 0,0-4-46 0 0,17-17-155 0 0,54-67-3271 0 0,-65 81-50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9:3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211 695 6561 0 0,'-50'41'639'0'0,"44"-40"-557"0"0,0-1-1 0 0,0 0 1 0 0,0 1-1 0 0,0-2 1 0 0,0 1 0 0 0,0-1-1 0 0,0 0 1 0 0,0 0-1 0 0,0 0 1 0 0,0-1-1 0 0,1 0 1 0 0,-1 0-1 0 0,1-1 1 0 0,-1 1-1 0 0,1-1 1 0 0,0 0 0 0 0,0-1-1 0 0,0 1 1 0 0,1-1-1 0 0,-1 0 1 0 0,1 0-1 0 0,0-1 1 0 0,0 1-1 0 0,0-1 1 0 0,1 0-1 0 0,-1 0 1 0 0,1 0 0 0 0,0 0-1 0 0,1-1 1 0 0,-1 1-1 0 0,1-1 1 0 0,0 0-1 0 0,1 1 1 0 0,-1-1-1 0 0,1 0 1 0 0,0 0 0 0 0,1 0-1 0 0,-1 0 1 0 0,1 0-1 0 0,0 0 1 0 0,1 0-1 0 0,0 0 1 0 0,0 0-1 0 0,0 0 1 0 0,0 1-1 0 0,1-1 1 0 0,1-2-82 0 0,62-113-44 0 0,-10 35-87 0 0,-23-18-299 0 0,-20 56-515 0 0,-14 185 841 0 0,31 17 170 0 0,-27-142-79 0 0,-5-8 506 0 0,-3-10-369 0 0,45-47 324 0 0,-34 47-445 0 0,-2 0 1 0 0,1-1-1 0 0,-1 0 1 0 0,0 1-1 0 0,0-1 1 0 0,-1 0-1 0 0,0-1 1 0 0,0 1-1 0 0,-1 0 1 0 0,0 0-1 0 0,0-1 1 0 0,0 1-1 0 0,-1-1 1 0 0,0 1-1 0 0,-1-1 1 0 0,0 1-1 0 0,0-2-3 0 0,4-66-722 0 0,33-44-644 0 0,17 12 1394 0 0,-47 99 198 0 0,-6 8-211 0 0,0 0-2 0 0,-2 49-16 0 0,26 259 625 0 0,-41-111-141 0 0,25-150-385 0 0,-30-111-1672 0 0,17 82 2513 0 0,5-18-874 0 0,30-35 777 0 0,-11-6-4507 0 0,-14 34 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1:20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 3873 0 0,'30'1'3655'0'0,"16"5"-2386"0"0,34 1-365 0 0,635-20-562 0 0,-246 0-183 0 0,163 26-318 0 0,59 9 541 0 0,71-23-34 0 0,-111 10-397 0 0,-199 11 311 0 0,-10 3 44 0 0,344-29 99 0 0,-605 5-51 0 0,-1-8-1 0 0,45-13-353 0 0,-91 8 487 0 0,-95 4-98 0 0,10 12-395 0 0,27 4 7 0 0,-57-4-742 0 0,-18-2-5030 0 0,-4 0 1521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49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106 685 5561 0 0,'-27'34'1103'0'0,"20"-38"-938"0"0,2-1 0 0 0,-1 1 0 0 0,0-1 0 0 0,1 0 0 0 0,0-1 0 0 0,0 1 0 0 0,0-1 0 0 0,1 0 0 0 0,0 0 0 0 0,0 0 0 0 0,0-1 0 0 0,1 1 0 0 0,0-1 0 0 0,1 0 0 0 0,-1 0-1 0 0,1 0 1 0 0,0 0 0 0 0,1-1 0 0 0,0 1 0 0 0,0 0 0 0 0,0-1 0 0 0,1 1 0 0 0,1-8-165 0 0,1-2 72 0 0,0 1 0 0 0,1-1 0 0 0,1 0 0 0 0,1 1 0 0 0,1 0 0 0 0,0 0-1 0 0,0 0 1 0 0,2 1 0 0 0,0 0 0 0 0,3-3-72 0 0,38-51 160 0 0,21-54-85 0 0,-28-66-247 0 0,-43 189 135 0 0,1 0 0 0 0,0 0 0 0 0,-1 1 0 0 0,1-1 0 0 0,0 0 1 0 0,-1 0-1 0 0,1 0 0 0 0,0 0 0 0 0,-1 0 0 0 0,1 0 0 0 0,0 0 0 0 0,-1 0 0 0 0,1 0 1 0 0,0 0 36 0 0,7 163-83 0 0,-3-129 105 0 0,-2 0 1 0 0,-1 0-1 0 0,-2 0 1 0 0,-1 0-1 0 0,-2 0 1 0 0,-3 13-23 0 0,-15 115 40 0 0,21-162-55 0 0,1 0 1 0 0,0-1 0 0 0,0 1 0 0 0,-1 0-1 0 0,1 0 1 0 0,0 0 0 0 0,-1-1 0 0 0,1 1-1 0 0,-1 0 1 0 0,1 0 0 0 0,0 0 0 0 0,-1 0-1 0 0,1 0 1 0 0,-1 0 0 0 0,1 0 0 0 0,0 0-1 0 0,-1 0 1 0 0,1 0 0 0 0,0 0-1 0 0,-1 0 1 0 0,1 0 0 0 0,-1 0 0 0 0,1 0-1 0 0,0 0 1 0 0,-1 0 0 0 0,1 0 0 0 0,-1 1-1 0 0,1-1 1 0 0,0 0 0 0 0,-1 0 0 0 0,1 0-1 0 0,0 1 1 0 0,-1-1 0 0 0,1 0 0 0 0,0 0-1 0 0,0 1 1 0 0,-1-1 0 0 0,1 0 0 0 0,0 1-1 0 0,0-1 1 0 0,-1 0 0 0 0,1 1 0 0 0,0-1-1 0 0,0 0 1 0 0,0 1 0 0 0,0-1 0 0 0,0 1-1 0 0,-1-1 1 0 0,1 0 0 0 0,0 1-1 0 0,0-1 1 0 0,0 0 0 0 0,0 1 0 0 0,0-1-1 0 0,0 1 1 0 0,0-1 0 0 0,1 1 14 0 0,-25-38-2207 0 0,20 31 1638 0 0,4 5 574 0 0,0 0 1 0 0,0 0-1 0 0,-1 0 0 0 0,1 0 0 0 0,-1 1 1 0 0,1-1-1 0 0,-1 0 0 0 0,1 0 1 0 0,-1 0-1 0 0,0 1 0 0 0,1-1 1 0 0,-1 0-1 0 0,0 0 0 0 0,1 1 1 0 0,-1-1-1 0 0,0 1 0 0 0,0-1 1 0 0,0 1-1 0 0,0-1 0 0 0,1 1 0 0 0,-1-1 1 0 0,0 1-1 0 0,0 0 0 0 0,0 0 1 0 0,0-1-1 0 0,0 1 0 0 0,0 0 1 0 0,0 0-1 0 0,0 0 0 0 0,0 0 1 0 0,0 0-1 0 0,0 0 0 0 0,0 0 1 0 0,0 0-1 0 0,0 1 0 0 0,0-1 1 0 0,0 0-1 0 0,0 0 0 0 0,0 1 0 0 0,0-1 1 0 0,1 1-1 0 0,-1-1 0 0 0,0 1 1 0 0,0-1-1 0 0,0 1 0 0 0,1-1 1 0 0,-1 1-1 0 0,0 0 0 0 0,0 0 1 0 0,1-1-1 0 0,-1 1 0 0 0,1 0 1 0 0,-1 0-1 0 0,1 0 0 0 0,-1-1 1 0 0,1 1-1 0 0,-1 0 0 0 0,1 0 0 0 0,0 0 1 0 0,-1 0-1 0 0,1 0 0 0 0,0 0 1 0 0,0 0-1 0 0,0 0 0 0 0,0 0 1 0 0,0 0-1 0 0,0 0 0 0 0,0 1-5 0 0,0 0 62 0 0,-1 0 0 0 0,1 0-1 0 0,0 0 1 0 0,0 0 0 0 0,0 0 0 0 0,0 0-1 0 0,0 0 1 0 0,0 0 0 0 0,0 0 0 0 0,1 0-1 0 0,-1 0 1 0 0,1 0 0 0 0,-1 0 0 0 0,1-1-1 0 0,0 1 1 0 0,0 0 0 0 0,0 0 0 0 0,0 0-1 0 0,0-1 1 0 0,0 1 0 0 0,0-1-1 0 0,1 1 1 0 0,-1-1 0 0 0,1 1 0 0 0,-1-1-1 0 0,1 0 1 0 0,-1 1 0 0 0,1-1 0 0 0,0 0-1 0 0,0 0 1 0 0,-1 0 0 0 0,1-1 0 0 0,0 1-1 0 0,0 0 1 0 0,0-1 0 0 0,0 1-1 0 0,0-1 1 0 0,0 0 0 0 0,0 1 0 0 0,0-1-1 0 0,0 0 1 0 0,0 0 0 0 0,0 0 0 0 0,0-1-1 0 0,0 1 1 0 0,0 0 0 0 0,0-1 0 0 0,0 1-1 0 0,0-1 1 0 0,0 0 0 0 0,-1 0-1 0 0,1 1 1 0 0,0-1 0 0 0,0 0 0 0 0,0-1-62 0 0,11-10-475 0 0,0 0 1 0 0,0-2 0 0 0,-1 1 0 0 0,0-2 0 0 0,-2 1-1 0 0,1-1 1 0 0,-2-1 0 0 0,0 0 0 0 0,-1 0-1 0 0,0-3 475 0 0,1-2-3808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127 795 6281 0 0,'-37'7'396'0'0,"35"-6"-330"0"0,0 0 0 0 0,0 0 0 0 0,0 0-1 0 0,0 0 1 0 0,0-1 0 0 0,0 1 0 0 0,0-1 0 0 0,0 1-1 0 0,0-1 1 0 0,0 0 0 0 0,0 0 0 0 0,0 0-1 0 0,0 0 1 0 0,0 0 0 0 0,-1 0 0 0 0,1-1 0 0 0,0 1-1 0 0,0 0 1 0 0,0-1 0 0 0,0 0 0 0 0,0 0-1 0 0,0 0 1 0 0,0 0 0 0 0,1 0 0 0 0,-1 0 0 0 0,0 0-1 0 0,0 0 1 0 0,1-1 0 0 0,-1 1 0 0 0,1 0 0 0 0,-1-1-1 0 0,1 0 1 0 0,0 1 0 0 0,-2-3-66 0 0,0-1 43 0 0,0 0 1 0 0,0-1-1 0 0,1 1 0 0 0,-1-1 1 0 0,1 0-1 0 0,0 0 0 0 0,1 0 1 0 0,0 0-1 0 0,0 0 1 0 0,0 0-1 0 0,0 0 0 0 0,1 0 1 0 0,0-1-1 0 0,0 1 0 0 0,1 0 1 0 0,0 0-1 0 0,0 0 1 0 0,0 0-1 0 0,1 0 0 0 0,0 0 1 0 0,0 0-1 0 0,2-2-43 0 0,4-22 138 0 0,35-120 296 0 0,0-1-512 0 0,-35-54-337 0 0,-21 94-407 0 0,1 153-68 0 0,-1 400 1884 0 0,-1-103-174 0 0,19-194-576 0 0,-10-84-11 0 0,5-61-234 0 0,0 0 10 0 0,-20-96-1960 0 0,20 96 1896 0 0,-5 54 322 0 0,13-40 787 0 0,12-38-1022 0 0,16-44-1409 0 0,-2-4-1171 0 0,-26 54-1063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6 908 5417 0 0,'-6'16'3454'0'0,"57"-32"-606"0"0,24-104-1334 0 0,-26-11-661 0 0,-48 128-832 0 0,-1-1 0 0 0,1 0 0 0 0,-1 1 1 0 0,0-1-1 0 0,0 0 0 0 0,0 0 0 0 0,0 1 1 0 0,-1-1-1 0 0,0 0 0 0 0,1 1 0 0 0,-1-1 1 0 0,-1 1-1 0 0,1-1 0 0 0,0 1 0 0 0,-1-1 1 0 0,0 1-1 0 0,0 0 0 0 0,0 0 0 0 0,0 0 1 0 0,0 0-1 0 0,0 0 0 0 0,-1 0 0 0 0,0 1 1 0 0,1-1-1 0 0,-1 1 0 0 0,0-1 0 0 0,-1 1-21 0 0,-30-44 162 0 0,-29-108 410 0 0,72-5-495 0 0,16-14-17 0 0,-23 139-47 0 0,-2 34-39 0 0,1 0 3 0 0,-1 0 11 0 0,0 0-1 0 0,44 239-322 0 0,-13 130 368 0 0,-19-86 82 0 0,-4-125 112 0 0,-41-187-370 0 0,-22-84-867 0 0,56 113 1003 0 0,-1 0 0 0 0,0 1-1 0 0,1-1 1 0 0,-1 1-1 0 0,0-1 1 0 0,1 0 0 0 0,-1 1-1 0 0,0-1 1 0 0,0 1-1 0 0,1-1 1 0 0,-1 1-1 0 0,0-1 1 0 0,0 1 0 0 0,0-1-1 0 0,0 1 1 0 0,0-1-1 0 0,0 1 1 0 0,0-1 0 0 0,0 1-1 0 0,0-1 1 0 0,0 1-1 0 0,0-1 1 0 0,0 1 0 0 0,0-1-1 0 0,0 1 1 0 0,0-1-1 0 0,0 1 1 0 0,0-1 0 0 0,-1 1-1 0 0,1-1 1 0 0,0 1-1 0 0,0-1 1 0 0,-1 1-1 0 0,1-1 1 0 0,0 0 0 0 0,-1 1-1 0 0,1-1 1 0 0,0 1-1 0 0,-1-1 1 0 0,1 0 0 0 0,-1 1-1 0 0,1-1 1 0 0,0 0-1 0 0,-1 0 1 0 0,1 1 0 0 0,-1-1-1 0 0,1 0 1 0 0,-1 0-1 0 0,1 0 1 0 0,-1 0 0 0 0,1 1-1 0 0,-1-1 1 0 0,1 0-1 0 0,-1 0 1 0 0,1 0-1 0 0,-1 0 1 0 0,1 0 0 0 0,-1 0-1 0 0,1 0 1 0 0,-1 0-1 0 0,1-1 1 0 0,-1 1 0 0 0,0 0 7 0 0,7 16-60 0 0,-6-14 73 0 0,0 0-1 0 0,-1 0 0 0 0,1 0 1 0 0,0 0-1 0 0,1 0 0 0 0,-1 0 1 0 0,0 0-1 0 0,0 0 0 0 0,1 0 1 0 0,-1 0-1 0 0,1 0 0 0 0,0 0 1 0 0,0-1-1 0 0,-1 1 0 0 0,1 0 1 0 0,0 0-1 0 0,0-1 0 0 0,1 1 1 0 0,-1 0-1 0 0,0-1 0 0 0,1 1 1 0 0,-1-1-1 0 0,0 0 0 0 0,1 1 1 0 0,0-1-1 0 0,-1 0 0 0 0,1 0 1 0 0,0 0-1 0 0,0 0 1 0 0,-1 0-1 0 0,1-1 0 0 0,0 1 1 0 0,0 0-1 0 0,0-1 0 0 0,0 1 1 0 0,0-1-1 0 0,0 0 0 0 0,0 0 1 0 0,0 0-1 0 0,0 0 0 0 0,0 0 1 0 0,0 0-1 0 0,0 0 0 0 0,0-1 1 0 0,0 1-1 0 0,0-1 0 0 0,0 1 1 0 0,-1-1-1 0 0,1 0 0 0 0,0 0 1 0 0,0 1-1 0 0,0-2 0 0 0,-1 1 1 0 0,1 0-1 0 0,0 0 0 0 0,-1 0 1 0 0,1-1-13 0 0,143-141-6964 0 0,-132 130 5826 0 0,1 0-2725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2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169 740 6705 0 0,'21'-42'591'0'0,"-12"22"-359"0"0,0 0-1 0 0,-2 0 1 0 0,0-1 0 0 0,-1 0-1 0 0,-1-1 1 0 0,-1 1-1 0 0,-1-1 1 0 0,-1 0 0 0 0,0 0-1 0 0,-2 0 1 0 0,-1 0-1 0 0,-3-21-231 0 0,-40-104 294 0 0,-14-19-291 0 0,10 80-576 0 0,46 86 553 0 0,1 1-1 0 0,-1 0 0 0 0,0 1 1 0 0,1-1-1 0 0,-1 0 0 0 0,0 0 1 0 0,1 1-1 0 0,-1-1 0 0 0,1 1 1 0 0,0-1-1 0 0,0 1 0 0 0,-1 0 1 0 0,1-1-1 0 0,0 1 0 0 0,0 0 1 0 0,1 0-1 0 0,-1 0 0 0 0,0 0 1 0 0,0 0-1 0 0,1 0 0 0 0,0 0 1 0 0,-1 0-1 0 0,1 0 0 0 0,0 0 1 0 0,0 0-1 0 0,0 0 0 0 0,0 0 1 0 0,0 0-1 0 0,0 0 0 0 0,1 0 1 0 0,-1 0-1 0 0,1 1 21 0 0,11 273 221 0 0,-27 13 61 0 0,11 23 16 0 0,-41-446-1738 0 0,36 118 1233 0 0,7 25 229 0 0,8 33 226 0 0,-6-41-224 0 0,-1 1 0 0 0,2 0 0 0 0,-1-1 0 0 0,0 1 0 0 0,0-1 0 0 0,1 1 0 0 0,-1 0 0 0 0,0-1 0 0 0,1 1 1 0 0,0-1-1 0 0,-1 1 0 0 0,1-1 0 0 0,0 1 0 0 0,0-1 0 0 0,0 0 0 0 0,0 1 0 0 0,0-1 0 0 0,0 0 0 0 0,0 0 0 0 0,0 0 0 0 0,0 0 0 0 0,1 0 0 0 0,-1 0 0 0 0,0 0 1 0 0,1 0-1 0 0,-1 0 0 0 0,1 0 0 0 0,-1-1 0 0 0,1 1 0 0 0,-1-1 0 0 0,1 1 0 0 0,0-1 0 0 0,-1 0 0 0 0,1 1 0 0 0,-1-1 0 0 0,1 0 0 0 0,0 0 0 0 0,-1 0 0 0 0,1 0 1 0 0,0-1-1 0 0,-1 1 0 0 0,1 0 0 0 0,-1-1 0 0 0,1 1 0 0 0,-1-1 0 0 0,1 1 0 0 0,-1-1 0 0 0,1 0 0 0 0,-1 1 0 0 0,1-1 0 0 0,-1 0 0 0 0,0 0 0 0 0,1 0 0 0 0,-1 0 1 0 0,0-1-1 0 0,0 1 0 0 0,0 0 0 0 0,0 0 0 0 0,0-1 0 0 0,0 1 0 0 0,0 0 0 0 0,0-1 0 0 0,-1 1 0 0 0,1-2-24 0 0,82-80-3959 0 0,-72 72 257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298 608 4761 0 0,'31'-58'3027'0'0,"-26"52"-2947"0"0,-1-1-1 0 0,1 0 0 0 0,-1 0 1 0 0,0 0-1 0 0,-1-1 0 0 0,0 1 1 0 0,0-1-1 0 0,-1 0 0 0 0,0 0 1 0 0,0 0-1 0 0,-1 0 0 0 0,1 0 1 0 0,-2 0-1 0 0,1 0 0 0 0,-2 0 1 0 0,1-1-1 0 0,-1 1 0 0 0,0 0 1 0 0,0 0-1 0 0,-1 0 0 0 0,0 0 0 0 0,-1 0 1 0 0,1 1-1 0 0,-2-1 0 0 0,1 1 1 0 0,-1 0-1 0 0,-1-3-79 0 0,-1 3 56 0 0,2 0-41 0 0,-1 0 1 0 0,1 1-1 0 0,-1 0 1 0 0,0 0-1 0 0,-1 0 1 0 0,0 0-1 0 0,0 1 1 0 0,0 0-1 0 0,0 0 1 0 0,-1 1-1 0 0,1 0 1 0 0,-1 0-1 0 0,0 0 1 0 0,-1 1-1 0 0,1 0 1 0 0,0 0-1 0 0,-1 1 1 0 0,-5-1-16 0 0,-83-29 397 0 0,55-11-58 0 0,34 36-307 0 0,1-1 0 0 0,1 0 1 0 0,-1-1-1 0 0,2 1 0 0 0,-1-1 0 0 0,1 0 1 0 0,0 0-1 0 0,1 0 0 0 0,0-1 0 0 0,0 1 1 0 0,1-1-1 0 0,1 1 0 0 0,-1-1 0 0 0,1-3-32 0 0,-3-10-79 0 0,4 23 71 0 0,-1 0 0 0 0,1 1 0 0 0,-1-1 0 0 0,1 0 0 0 0,-1 0 0 0 0,1 0-1 0 0,-1 0 1 0 0,1 1 0 0 0,-1-1 0 0 0,1 0 0 0 0,-1 0 0 0 0,1 0 0 0 0,-1 0 0 0 0,0 0 0 0 0,1 0 0 0 0,-1-1 0 0 0,1 1-1 0 0,-1 0 1 0 0,1 0 0 0 0,-1 0 0 0 0,1 0 0 0 0,-1-1 0 0 0,1 1 0 0 0,-1 0 0 0 0,1 0 0 0 0,0-1 0 0 0,-1 1-1 0 0,1 0 1 0 0,-1-1 8 0 0,30 375 98 0 0,-41-126 498 0 0,16-165-433 0 0,-16-190-844 0 0,8 84 179 0 0,13 40 12 0 0,-6-15 445 0 0,0-1 0 0 0,1-1 0 0 0,-1 1-1 0 0,0 0 1 0 0,1-1 0 0 0,-1 0 0 0 0,0 1 0 0 0,1-1 0 0 0,-1-1-1 0 0,1 1 1 0 0,-1 0 0 0 0,0-1 0 0 0,1 0 0 0 0,-1 0-1 0 0,0 0 1 0 0,0 0 0 0 0,0 0 0 0 0,1-1 0 0 0,-1 1 0 0 0,-1-1-1 0 0,1 0 1 0 0,0 0 0 0 0,0 0 0 0 0,-1 0 0 0 0,1 0-1 0 0,-1-1 1 0 0,1 1 0 0 0,-1-1 0 0 0,0 1 0 0 0,0-1 0 0 0,0 0-1 0 0,-1 0 1 0 0,1 0 45 0 0,44-40-3004 0 0,-33 30-631 0 0</inkml:trace>
  <inkml:trace contextRef="#ctx0" brushRef="#br0" timeOffset="1917.316">312 257 6065 0 0,'-70'34'958'0'0,"30"2"-479"0"0,40-36-425 0 0,0 0 18 0 0,11-47 966 0 0,-12 41-1045 0 0,0 1 0 0 0,-1 0 0 0 0,0-1 0 0 0,0 1 0 0 0,0 0-1 0 0,-1 0 1 0 0,1 1 0 0 0,-1-1 0 0 0,0 0 0 0 0,-1 1 0 0 0,1 0 0 0 0,-1 0 0 0 0,0 0 0 0 0,0 0 0 0 0,0 0 0 0 0,0 1 0 0 0,-5-3 7 0 0,17 0-2423 0 0,-3 4-1219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4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407 653 3465 0 0,'9'-7'2888'0'0,"24"-17"-2744"0"0,39-43 352 0 0,-21-93 1246 0 0,-90 40-1563 0 0,5 50-272 0 0,8 21 318 0 0,32 97 228 0 0,-8-37-414 0 0,-1 0-1 0 0,0 0 0 0 0,-1 0 1 0 0,0-1-1 0 0,-1 1 0 0 0,0-1 1 0 0,0 0-1 0 0,-1 0 0 0 0,-1-1 0 0 0,1 0 1 0 0,-9 8-39 0 0,-34 42 169 0 0,49-59-156 0 0,5-38 712 0 0,-29-47-533 0 0,-40-37-80 0 0,44 73-464 0 0,20 49 337 0 0,0 0-18 0 0,-2 44-202 0 0,-23 98 118 0 0,-18-13 146 0 0,25-72 43 0 0,21-34 153 0 0,-1-83 81 0 0,-16-43-133 0 0,-12-66-458 0 0,-32 7-425 0 0,32 204 643 0 0,22 477 804 0 0,-16-448 392 0 0,-4-147-518 0 0,18 26-775 0 0,6 53 158 0 0,0-1-1 0 0,0 1 1 0 0,1 0-1 0 0,-1 0 1 0 0,1 0 0 0 0,-1 0-1 0 0,1 0 1 0 0,0 0-1 0 0,0 0 1 0 0,1-1 0 0 0,-1 1-1 0 0,1 0 1 0 0,-1-1 0 0 0,1 1-1 0 0,0-1 1 0 0,0 0-1 0 0,0 0 1 0 0,0 1 0 0 0,0-1-1 0 0,0-1 1 0 0,1 1-1 0 0,-1 0 1 0 0,0 0 0 0 0,3 0 6 0 0,87-50-2945 0 0,-36 16 3 0 0,-33 17-1069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337 510 6097 0 0,'9'-9'23'0'0,"-4"5"118"0"0,0 1 0 0 0,0-2-1 0 0,-1 1 1 0 0,1 0 0 0 0,-1-1 0 0 0,0 0-1 0 0,0 0 1 0 0,-1 0 0 0 0,1-1 0 0 0,-1 1-1 0 0,0-1 1 0 0,-1 0 0 0 0,1 1 0 0 0,-1-1-1 0 0,0 0 1 0 0,-1-1 0 0 0,1 1 0 0 0,-1 0-1 0 0,-1 0 1 0 0,1-1 0 0 0,-1 1 0 0 0,0-6-141 0 0,-1 5 54 0 0,1 0 1 0 0,-1 0-1 0 0,0 0 1 0 0,-1 0-1 0 0,0 1 1 0 0,0-1-1 0 0,0 1 1 0 0,-1-1-1 0 0,0 1 1 0 0,0 0-1 0 0,0 0 1 0 0,-1 0-1 0 0,0 0 1 0 0,0 1 0 0 0,-1-1-1 0 0,1 1 1 0 0,-1 0-1 0 0,0 1 1 0 0,-1-1-1 0 0,1 1 1 0 0,-1 0-1 0 0,0 0 1 0 0,0 1-1 0 0,0 0 1 0 0,0 0-1 0 0,-3-1-54 0 0,-150-44 422 0 0,83-8 563 0 0,34 13-975 0 0,14-20-162 0 0,29 62 149 0 0,0 0 1 0 0,-1 0-1 0 0,1 0 1 0 0,0 0-1 0 0,-1 0 1 0 0,1 0 0 0 0,0 1-1 0 0,0-1 1 0 0,0 0-1 0 0,-1 1 1 0 0,1-1 0 0 0,0 0-1 0 0,0 1 1 0 0,0-1-1 0 0,0 1 1 0 0,0 0-1 0 0,0-1 1 0 0,0 1 0 0 0,1 0-1 0 0,-1-1 1 0 0,0 1-1 0 0,0 0 1 0 0,0 0-1 0 0,0 0 1 0 0,0 0 0 0 0,0 0-1 0 0,0 0 1 0 0,0 0-1 0 0,1 1 1 0 0,-1-1 0 0 0,0 0-1 0 0,0 0 1 0 0,0 1-1 0 0,0-1 1 0 0,0 1-1 0 0,0-1 1 0 0,0 1 0 0 0,0-1-1 0 0,0 1 1 0 0,-1 0-1 0 0,1 0 1 0 0,0-1 0 0 0,1 2 2 0 0,4 8 30 0 0,0 0 1 0 0,-1 0 0 0 0,0 1 0 0 0,0-1 0 0 0,-1 1-1 0 0,-1 0 1 0 0,0 1 0 0 0,0-1 0 0 0,-1 0 0 0 0,0 1 0 0 0,-1-1-1 0 0,-1 1 1 0 0,1 0 0 0 0,-2 1-31 0 0,3 14 33 0 0,28 274 463 0 0,-28-190-158 0 0,-29-153-1319 0 0,-27-42 46 0 0,53 83 937 0 0,0 1-1 0 0,0 0 1 0 0,1 0 0 0 0,-1-1-1 0 0,0 1 1 0 0,0 0 0 0 0,0 0-1 0 0,0 0 1 0 0,0 0-1 0 0,0 0 1 0 0,0 0 0 0 0,0 1-1 0 0,0-1 1 0 0,1 0 0 0 0,-1 0-1 0 0,0 1 1 0 0,0-1 0 0 0,0 0-1 0 0,0 1 1 0 0,0-1 0 0 0,1 1-1 0 0,-1-1 1 0 0,0 1-1 0 0,0-1 1 0 0,1 1 0 0 0,-1 0-1 0 0,1-1 1 0 0,-1 1 0 0 0,0 0-1 0 0,1 0 1 0 0,-1-1 0 0 0,1 1-1 0 0,-1 0 1 0 0,1 0 0 0 0,0 0-1 0 0,-1 0 1 0 0,1-1 0 0 0,0 1-1 0 0,0 0 1 0 0,0 0-1 0 0,-1 0 1 0 0,1 0 0 0 0,0 0-1 0 0,0 0 1 0 0,0 0 0 0 0,0 0-1 0 0,1 0 1 0 0,-1 0 0 0 0,0-1-1 0 0,0 1 1 0 0,0 0 0 0 0,1 0-1 0 0,-1 0 1 0 0,0 0-1 0 0,1 0 1 0 0,-1-1 0 0 0,1 1-1 0 0,-1 0 1 0 0,1 0 0 0 0,0-1-1 0 0,-1 1 1 0 0,1 0 0 0 0,-1-1-1 0 0,2 1-1 0 0,36 59 347 0 0,-33-60-383 0 0,-1 0-1 0 0,0 0 1 0 0,0 0 0 0 0,0-1-1 0 0,0 1 1 0 0,0-1-1 0 0,0 0 1 0 0,0 0 0 0 0,0-1-1 0 0,-1 1 1 0 0,1-1-1 0 0,0 0 1 0 0,-1 0 0 0 0,1 0-1 0 0,-1 0 1 0 0,0 0-1 0 0,1-1 1 0 0,-1 0 0 0 0,0 1-1 0 0,-1-1 1 0 0,1-1-1 0 0,0 1 1 0 0,-1 0 0 0 0,0 0-1 0 0,0-1 1 0 0,0 0 36 0 0,20-18-1733 0 0,17-14-1066 0 0,-24 21-1032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275 590 6201 0 0,'3'-5'1587'0'0,"17"-43"440"0"0,-15 40-1953 0 0,-1 0 0 0 0,0-1 0 0 0,-1 1 0 0 0,1 0-1 0 0,-2-1 1 0 0,1 0 0 0 0,-1 0 0 0 0,-1 0 0 0 0,1 0-1 0 0,-1 0 1 0 0,-1 0 0 0 0,0 0 0 0 0,0 0 0 0 0,-1 0-1 0 0,-2-8-73 0 0,-17-95 68 0 0,-65 46 636 0 0,71 57-711 0 0,8 5 34 0 0,-1 1 0 0 0,1-1 0 0 0,0 0 0 0 0,0 0 0 0 0,0-1 0 0 0,1 1 0 0 0,-1-1 0 0 0,1-1 0 0 0,0 1 0 0 0,1-1 0 0 0,-1 0 0 0 0,1 0 0 0 0,0 0 0 0 0,1 0 0 0 0,-1-1 0 0 0,1 1 0 0 0,1-1 0 0 0,-2-4-27 0 0,-7-85-229 0 0,41 396 456 0 0,-33 23 53 0 0,-21-169-239 0 0,24-154-56 0 0,0-1-1 0 0,0 1 1 0 0,0-1 0 0 0,-1 0 0 0 0,1 1-1 0 0,0-1 1 0 0,0 1 0 0 0,0-1 0 0 0,-1 1-1 0 0,1-1 1 0 0,0 1 0 0 0,-1-1 0 0 0,1 1-1 0 0,0-1 1 0 0,-1 1 0 0 0,1-1 0 0 0,-1 1-1 0 0,1-1 1 0 0,0 1 0 0 0,-1 0 0 0 0,1-1-1 0 0,-1 1 1 0 0,1 0 0 0 0,-1 0 0 0 0,0-1-1 0 0,1 1 1 0 0,-1 0 0 0 0,1 0 0 0 0,-1 0-1 0 0,1 0 1 0 0,-1-1 0 0 0,0 1 0 0 0,1 0-1 0 0,-1 0 1 0 0,1 0 0 0 0,-1 0 0 0 0,0 0-1 0 0,1 1 1 0 0,-1-1 0 0 0,1 0 0 0 0,-1 0-1 0 0,1 0 1 0 0,-1 0 0 0 0,1 1 0 0 0,-1-1-1 0 0,0 0 1 0 0,1 0 0 0 0,-1 1 0 0 0,1-1-1 0 0,0 1 1 0 0,-1-1 0 0 0,1 0 0 0 0,-1 1-1 0 0,1-1 1 0 0,-1 1 0 0 0,1-1 0 0 0,0 1-1 0 0,-1-1 1 0 0,1 1 0 0 0,0-1 15 0 0,-7-13-376 0 0,-67-126-1310 0 0,94 191 2441 0 0,25-90-35 0 0,62-83-5814 0 0,-89 107 1462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0:5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261 483 6073 0 0,'26'-34'832'0'0,"-19"27"-573"0"0,-1 0-1 0 0,0 0 1 0 0,0-1 0 0 0,-1 0-1 0 0,0 0 1 0 0,0 0-1 0 0,-1-1 1 0 0,0 1-1 0 0,-1-1 1 0 0,1 0-1 0 0,-2 0 1 0 0,1 0-1 0 0,-1-1 1 0 0,-1 1-1 0 0,0 0 1 0 0,0-1-1 0 0,-1 1 1 0 0,0-1-1 0 0,-1-3-258 0 0,0 10 25 0 0,0 0 0 0 0,0 1 0 0 0,-1-1 0 0 0,1 1 0 0 0,-1-1 1 0 0,0 1-1 0 0,0-1 0 0 0,0 1 0 0 0,0 0 0 0 0,0 0 0 0 0,0 0 0 0 0,-1 0 0 0 0,1 0 0 0 0,-1 1 0 0 0,1-1 0 0 0,-1 1 0 0 0,0-1 0 0 0,1 1 0 0 0,-1 0 0 0 0,0 0 0 0 0,0 0 1 0 0,0 0-1 0 0,0 1 0 0 0,0-1 0 0 0,0 1 0 0 0,0 0 0 0 0,0 0 0 0 0,0 0 0 0 0,0 0 0 0 0,0 1-25 0 0,-33-10 120 0 0,29 6-110 0 0,-1-1-1 0 0,1 0 0 0 0,1-1 0 0 0,-1 0 0 0 0,1 0 1 0 0,0 0-1 0 0,0-1 0 0 0,0 0 0 0 0,1 0 0 0 0,0 0 1 0 0,0-1-1 0 0,1 1 0 0 0,-1-1 0 0 0,1-1 0 0 0,1 1 1 0 0,0 0-1 0 0,0-1 0 0 0,0 0 0 0 0,1 1 0 0 0,0-3-9 0 0,-58-80-421 0 0,46 216 441 0 0,20-80 7 0 0,1-3 62 0 0,-2 0 0 0 0,-2 1-1 0 0,-1-1 1 0 0,-3 1 0 0 0,-1 0 0 0 0,-3 7-89 0 0,3-40 26 0 0,2-12-22 0 0,-1 1-1 0 0,1-1 1 0 0,0 1 0 0 0,-1-1-1 0 0,1 1 1 0 0,-1-1-1 0 0,1 1 1 0 0,-1 0-1 0 0,1-1 1 0 0,-1 1-1 0 0,0 0 1 0 0,1 0-1 0 0,-1-1 1 0 0,1 1-1 0 0,-1 0 1 0 0,0 0 0 0 0,1 0-1 0 0,-1 0 1 0 0,0 0-1 0 0,1 0 1 0 0,-1 0-1 0 0,1 0 1 0 0,-1 0-1 0 0,0 0 1 0 0,1 0-1 0 0,-1 0 1 0 0,0 0-1 0 0,1 0 1 0 0,-1 0-1 0 0,1 1 1 0 0,-1-1 0 0 0,1 0-1 0 0,-1 1 1 0 0,0-1-1 0 0,1 0 1 0 0,-1 1-1 0 0,1-1 1 0 0,-1 0-1 0 0,1 1 1 0 0,0-1-1 0 0,-1 1 1 0 0,1-1-1 0 0,-1 1 1 0 0,1-1 0 0 0,0 1-1 0 0,-1 0 1 0 0,1-1-1 0 0,0 1 1 0 0,0-1-1 0 0,-1 1 1 0 0,1-1-1 0 0,0 1 1 0 0,0 0-1 0 0,0-1 1 0 0,0 1-1 0 0,0 0 1 0 0,0-1 0 0 0,0 1-1 0 0,0-1 1 0 0,0 1-1 0 0,0 0 1 0 0,0-1-1 0 0,0 1 1 0 0,1 0-1 0 0,-1-1 1 0 0,0 1-1 0 0,0-1 1 0 0,1 1-4 0 0,-53-114-614 0 0,54 122 742 0 0,-1-4-117 0 0,-1 0-1 0 0,1 0 1 0 0,0-1-1 0 0,0 1 1 0 0,1 0 0 0 0,0-1-1 0 0,-1 1 1 0 0,2-1-1 0 0,-1 0 1 0 0,0 0-1 0 0,1 0 1 0 0,0 0-1 0 0,-1 0 1 0 0,2 0-1 0 0,-1-1 1 0 0,0 1-1 0 0,1-1 1 0 0,3 3-11 0 0,57-58-2307 0 0,2-13-2564 0 0,-52 52 1182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1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36 585 6025 0 0,'-13'2'803'0'0,"19"-12"661"0"0,-2 6-1200 0 0,34-31 1288 0 0,-29 28-1486 0 0,0 0 0 0 0,0 0 0 0 0,0-1 0 0 0,-1 0 0 0 0,0-1 0 0 0,-1 0 0 0 0,0 0-1 0 0,0-1 1 0 0,-1 1 0 0 0,0-1 0 0 0,-1-1 0 0 0,0 1 0 0 0,-1-1 0 0 0,0 0 0 0 0,0 0 0 0 0,-1 0 0 0 0,-1 0-1 0 0,1-8-65 0 0,-58-188-154 0 0,27 68-64 0 0,29 137 218 0 0,0 1 4 0 0,-1 1 14 0 0,-1 27-296 0 0,-39 137 265 0 0,30 93 756 0 0,33-48-501 0 0,-4-138-75 0 0,-79-116-1666 0 0,36 9 1585 0 0,12 66 195 0 0,29 53 103 0 0,43-137-2320 0 0,-10 0-1637 0 0,-36 44 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9:0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76 179 9834 0 0,'-21'24'3071'0'0,"17"-21"-2827"0"0,-1 0 0 0 0,1 1 0 0 0,1-1 0 0 0,-1 1 1 0 0,0 0-1 0 0,1-1 0 0 0,0 2 0 0 0,0-1 0 0 0,0 0 1 0 0,0 1-1 0 0,1-1 0 0 0,0 1 0 0 0,0 0 0 0 0,0-1 1 0 0,0 1-1 0 0,1 0 0 0 0,-1 0 0 0 0,2 0 0 0 0,-1 1 1 0 0,0-1-1 0 0,1 0 0 0 0,0 0 0 0 0,0 0 0 0 0,1 5-244 0 0,3-8-22 0 0,0 0 0 0 0,-1 0 1 0 0,1-1-1 0 0,0 0 0 0 0,0 0 0 0 0,0 0 0 0 0,1 0 0 0 0,-1 0 0 0 0,0-1 0 0 0,0 0 0 0 0,0 0 0 0 0,0 0 0 0 0,1 0 0 0 0,-1-1 0 0 0,0 1 0 0 0,0-1 1 0 0,0 0-1 0 0,0-1 0 0 0,0 1 0 0 0,0-1 0 0 0,0 1 0 0 0,-1-1 0 0 0,1 0 0 0 0,0 0 0 0 0,-1-1 0 0 0,0 1 0 0 0,1-1 22 0 0,5-4 133 0 0,-1 1 0 0 0,1-1-1 0 0,-1 0 1 0 0,-1-1 0 0 0,1 0-1 0 0,-1 0 1 0 0,-1-1-1 0 0,0 0 1 0 0,0 0 0 0 0,0 0-1 0 0,-1-1 1 0 0,-1 0 0 0 0,0 0-1 0 0,0 0 1 0 0,-1 0 0 0 0,0-1-1 0 0,0 1 1 0 0,-1-1 0 0 0,0-8-133 0 0,-3 17-45 0 0,0-1 1 0 0,1 1-1 0 0,-1 0 1 0 0,0 0-1 0 0,0 1 1 0 0,0-1 0 0 0,-1 0-1 0 0,1 0 1 0 0,0 0-1 0 0,-1 1 1 0 0,1-1-1 0 0,-1 1 1 0 0,1-1-1 0 0,-1 1 1 0 0,0-1-1 0 0,0 1 1 0 0,0 0-1 0 0,1 0 1 0 0,-1 0-1 0 0,0 0 1 0 0,0 0 0 0 0,-1 1-1 0 0,1-1 1 0 0,0 1-1 0 0,0-1 1 0 0,0 1-1 0 0,0 0 1 0 0,0-1-1 0 0,-1 1 1 0 0,1 0-1 0 0,0 0 1 0 0,0 1-1 0 0,0-1 1 0 0,0 0 0 0 0,-1 1-1 0 0,1 0 1 0 0,0-1-1 0 0,-1 2 45 0 0,-84 26-5608 0 0,58-12 616 0 0,19-10-219 0 0</inkml:trace>
  <inkml:trace contextRef="#ctx0" brushRef="#br0" timeOffset="255.942">354 1 11362 0 0,'32'0'11582'0'0,"-24"34"-9209"0"0,-7-27-2626 0 0,-7 129-2091 0 0,-9-47-8250 0 0,12-74 7577 0 0,0-1-2731 0 0</inkml:trace>
  <inkml:trace contextRef="#ctx0" brushRef="#br0" timeOffset="515.904">300 350 12035 0 0,'-14'7'672'0'0,"1"0"1"0"0,0 1-1 0 0,0 0 0 0 0,1 1 1 0 0,0 0-1 0 0,0 1 1 0 0,1 1-1 0 0,1 0 1 0 0,-1 0-1 0 0,2 1 1 0 0,-2 3-673 0 0,-58 58 2458 0 0,-4-7-5232 0 0,94-93-5253 0 0,17-20 5018 0 0,-14 26 2373 0 0,-19 15 837 0 0,-1 1 1 0 0,1-1-1 0 0,1 1 1 0 0,-1 0-1 0 0,1 0 1 0 0,0 1-1 0 0,0 0 1 0 0,0 0-1 0 0,0 0 0 0 0,1 1 1 0 0,-1 0-1 0 0,1 0 1 0 0,0 1-1 0 0,0 0 1 0 0,0 0-1 0 0,0 0 1 0 0,0 1-1 0 0,0 0 1 0 0,1 1-1 0 0,-1-1 0 0 0,0 1 1 0 0,3 1-202 0 0,33 8-1335 0 0,-1-18-4428 0 0,-34 5 2393 0 0</inkml:trace>
  <inkml:trace contextRef="#ctx0" brushRef="#br0" timeOffset="821.788">419 411 7114 0 0,'-19'17'11686'0'0,"-5"5"-8233"0"0,-44 42-4143 0 0,-45 51-1014 0 0,131-130-5779 0 0,40-31 1659 0 0,45-23 8611 0 0,-102 68-2749 0 0,1-1 141 0 0,0 0-1 0 0,0 0 1 0 0,0 0-1 0 0,0 0 1 0 0,1 0-1 0 0,-1 0 1 0 0,1 1 0 0 0,-1-1-1 0 0,1 1 1 0 0,0-1-1 0 0,-1 1 1 0 0,1 0-1 0 0,0 0 1 0 0,0 0 0 0 0,0 1-1 0 0,0-1 1 0 0,0 1-1 0 0,0-1 1 0 0,0 1-1 0 0,0 0 1 0 0,0 0 0 0 0,0 1-1 0 0,0-1 1 0 0,0 1-1 0 0,0-1 1 0 0,0 1 0 0 0,-1 0-1 0 0,1 0 1 0 0,0 0-1 0 0,0 0 1 0 0,-1 1-1 0 0,1-1 1 0 0,0 1 0 0 0,-1-1-1 0 0,0 1 1 0 0,1 0-1 0 0,-1 0 1 0 0,0 0-1 0 0,0 0 1 0 0,0 1 0 0 0,0-1-1 0 0,0 0 1 0 0,-1 1-1 0 0,2 2-178 0 0,1 6-110 0 0,12 28-911 0 0,-1-26-5833 0 0,-13-14 4684 0 0,0 1-2420 0 0</inkml:trace>
  <inkml:trace contextRef="#ctx0" brushRef="#br0" timeOffset="1118.414">723 132 9930 0 0,'-20'-6'5977'0'0,"-24"27"-3560"0"0,41-19-2352 0 0,-1 0 0 0 0,1 0 0 0 0,0 1 0 0 0,0 0 0 0 0,0-1 0 0 0,0 1 0 0 0,0 0 1 0 0,1 0-1 0 0,0 1 0 0 0,-1-1 0 0 0,1 0 0 0 0,0 1 0 0 0,0 0 0 0 0,1-1 0 0 0,-1 1 0 0 0,1 0 0 0 0,0 0 0 0 0,0 0 0 0 0,0 0 1 0 0,0 0-1 0 0,1 0 0 0 0,-1 0 0 0 0,1 0 0 0 0,0 0 0 0 0,1 0 0 0 0,-1 0 0 0 0,1 0 0 0 0,-1 0 0 0 0,1 0 0 0 0,0 0 0 0 0,1-1 0 0 0,-1 1 1 0 0,1 0-1 0 0,-1 0 0 0 0,3 1-65 0 0,1-6 10 0 0,1 0 1 0 0,0 0 0 0 0,-1-1-1 0 0,0 0 1 0 0,1 0 0 0 0,-1-1-1 0 0,0 1 1 0 0,0-1 0 0 0,0-1-1 0 0,-1 1 1 0 0,1 0 0 0 0,-1-1-1 0 0,0 0 1 0 0,1 0 0 0 0,-2 0-1 0 0,1-1 1 0 0,-1 1 0 0 0,1-1-1 0 0,-1 0 1 0 0,0 0 0 0 0,-1 0-11 0 0,64-124-924 0 0,-118 146-5731 0 0,-31 44 388 0 0,63-44 1848 0 0</inkml:trace>
  <inkml:trace contextRef="#ctx0" brushRef="#br0" timeOffset="1359.442">447 408 8834 0 0,'33'18'7382'0'0,"7"-14"-3790"0"0,89-38-2810 0 0,-105 25-185 0 0,192-80-1308 0 0,-172 65-3394 0 0,-1-2-3728 0 0,-41 25 2464 0 0</inkml:trace>
  <inkml:trace contextRef="#ctx0" brushRef="#br0" timeOffset="1631.901">722 440 10754 0 0,'-25'33'5296'0'0,"21"-29"-5008"0"0,0 0-1 0 0,0 0 1 0 0,1 0 0 0 0,-1 0 0 0 0,1 1 0 0 0,0-1 0 0 0,0 1-1 0 0,0 0 1 0 0,1 0 0 0 0,0 0 0 0 0,0 0 0 0 0,0 0-1 0 0,0 0 1 0 0,1 1 0 0 0,0-1 0 0 0,0 1 0 0 0,1-1 0 0 0,-1 1-1 0 0,1-1 1 0 0,0 1 0 0 0,1 0-288 0 0,3-3-27 0 0,1 0 0 0 0,-1 0 0 0 0,1 0 1 0 0,0-1-1 0 0,0 0 0 0 0,0 0 0 0 0,1 0 0 0 0,-1 0 0 0 0,0-1 0 0 0,1 0 0 0 0,-1 0 0 0 0,1-1 1 0 0,-1 1-1 0 0,1-1 0 0 0,-1 0 0 0 0,1-1 0 0 0,-1 1 0 0 0,1-1 0 0 0,-1 0 0 0 0,0 0 1 0 0,1-1-1 0 0,-1 0 0 0 0,0 0 0 0 0,0 0 0 0 0,0 0 0 0 0,0-1 0 0 0,0 0 0 0 0,-1 0 1 0 0,1 0-1 0 0,0-1 27 0 0,-4 3 5 0 0,58-35-1261 0 0,-28 4-5241 0 0,-31 16 128 0 0,-3 14 1847 0 0</inkml:trace>
  <inkml:trace contextRef="#ctx0" brushRef="#br0" timeOffset="1880.738">640 489 9154 0 0,'0'12'9376'0'0,"12"-7"-5529"0"0,44-11-4940 0 0,-49 5 1972 0 0,186-38-657 0 0,-192 39-282 0 0,0 0 1 0 0,0 0-1 0 0,0 0 0 0 0,0 0 1 0 0,0 0-1 0 0,0 1 0 0 0,0-1 1 0 0,0 0-1 0 0,0 1 1 0 0,0-1-1 0 0,0 0 0 0 0,0 1 1 0 0,0-1-1 0 0,0 1 1 0 0,-1-1-1 0 0,1 1 0 0 0,0 0 1 0 0,0-1-1 0 0,0 1 0 0 0,-1 0 1 0 0,1 0-1 0 0,0-1 1 0 0,-1 1-1 0 0,1 0 0 0 0,-1 0 1 0 0,1 0-1 0 0,-1 0 1 0 0,1 0-1 0 0,-1 0 0 0 0,0 0 1 0 0,1 0-1 0 0,-1 0 0 0 0,0 0 1 0 0,0 0-1 0 0,0 0 1 0 0,1 0-1 0 0,-1 0 0 0 0,0 0 1 0 0,-1 0-1 0 0,1 0 1 0 0,0 0-1 0 0,0 0 0 0 0,0 0 1 0 0,-1 0 59 0 0,-6 33-7168 0 0,5-27 4408 0 0,-1 2-3449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51:1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341 653 6289 0 0,'0'0'30'0'0,"0"0"-13"0"0,0 0-5 0 0,27-35 1502 0 0,-22-39-669 0 0,-54-31 183 0 0,-97-67-530 0 0,85 64-393 0 0,35 21-175 0 0,6 15-192 0 0,8 183 330 0 0,12 168-18 0 0,0-93-20 0 0,-10-125 57 0 0,-8-100-562 0 0,-13-59-560 0 0,34 111 1869 0 0,-4-12-813 0 0,1 1 1 0 0,-1 0-1 0 0,1-1 0 0 0,0 1 1 0 0,0 0-1 0 0,0-1 0 0 0,0 1 1 0 0,0 0-1 0 0,0-1 1 0 0,0 1-1 0 0,0 0 0 0 0,0-1 1 0 0,1 1-1 0 0,-1 0 0 0 0,1-1 1 0 0,-1 1-1 0 0,1-1 0 0 0,0 1 1 0 0,0-1-1 0 0,-1 1 0 0 0,1-1 1 0 0,0 0-1 0 0,0 1 1 0 0,0-1-1 0 0,1 0 0 0 0,-1 0 1 0 0,0 0-1 0 0,0 0 0 0 0,1 0 1 0 0,-1 0-1 0 0,1 0 0 0 0,-1 0 1 0 0,1 0-1 0 0,-1 0 0 0 0,1-1 1 0 0,-1 1-1 0 0,1-1 1 0 0,-1 1-1 0 0,1-1 0 0 0,0 0 1 0 0,-1 0-1 0 0,1 0 0 0 0,0 0 1 0 0,-1 0-1 0 0,1 0 0 0 0,0 0 1 0 0,-1 0-1 0 0,1 0 0 0 0,0-1 1 0 0,-1 1-1 0 0,1-1 1 0 0,-1 1-1 0 0,1-1 0 0 0,-1 0 1 0 0,1 0-22 0 0,89-132-4331 0 0,-82 117 347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6:09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93.14502"/>
      <inkml:brushProperty name="anchorY" value="-1813.26514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86.60718"/>
      <inkml:brushProperty name="anchorY" value="-3571.389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23.70728"/>
      <inkml:brushProperty name="anchorY" value="-3542.79126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586.14697"/>
      <inkml:brushProperty name="anchorY" value="-4207.1064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902.99072"/>
      <inkml:brushProperty name="anchorY" value="-3142.94263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605.02393"/>
      <inkml:brushProperty name="anchorY" value="-4809.8457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958.98389"/>
      <inkml:brushProperty name="anchorY" value="-3226.96021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331.28613"/>
      <inkml:brushProperty name="anchorY" value="-1854.60547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7654.05273"/>
      <inkml:brushProperty name="anchorY" value="-747.88434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331.73438"/>
      <inkml:brushProperty name="anchorY" value="-2091.01538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960.09082"/>
      <inkml:brushProperty name="anchorY" value="-3305.29614"/>
      <inkml:brushProperty name="scaleFactor" value="0.5"/>
    </inkml:brush>
    <inkml:brush xml:id="br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9668.91406"/>
      <inkml:brushProperty name="anchorY" value="-132.27673"/>
      <inkml:brushProperty name="scaleFactor" value="0.5"/>
    </inkml:brush>
    <inkml:brush xml:id="br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031.54102"/>
      <inkml:brushProperty name="anchorY" value="442.37006"/>
      <inkml:brushProperty name="scaleFactor" value="0.5"/>
    </inkml:brush>
    <inkml:brush xml:id="br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9746.10449"/>
      <inkml:brushProperty name="anchorY" value="-798.15021"/>
      <inkml:brushProperty name="scaleFactor" value="0.5"/>
    </inkml:brush>
    <inkml:brush xml:id="br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419.38379"/>
      <inkml:brushProperty name="anchorY" value="571.18811"/>
      <inkml:brushProperty name="scaleFactor" value="0.5"/>
    </inkml:brush>
    <inkml:brush xml:id="br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774.0498"/>
      <inkml:brushProperty name="anchorY" value="1806.74902"/>
      <inkml:brushProperty name="scaleFactor" value="0.5"/>
    </inkml:brush>
    <inkml:brush xml:id="br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102.44043"/>
      <inkml:brushProperty name="anchorY" value="3106.13672"/>
      <inkml:brushProperty name="scaleFactor" value="0.5"/>
    </inkml:brush>
    <inkml:brush xml:id="br1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5664.31543"/>
      <inkml:brushProperty name="anchorY" value="4327.97754"/>
      <inkml:brushProperty name="scaleFactor" value="0.5"/>
    </inkml:brush>
    <inkml:brush xml:id="br1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967.67188"/>
      <inkml:brushProperty name="anchorY" value="5662.46338"/>
      <inkml:brushProperty name="scaleFactor" value="0.5"/>
    </inkml:brush>
    <inkml:brush xml:id="br1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5695.94336"/>
      <inkml:brushProperty name="anchorY" value="4270.80225"/>
      <inkml:brushProperty name="scaleFactor" value="0.5"/>
    </inkml:brush>
    <inkml:brush xml:id="br2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066.7168"/>
      <inkml:brushProperty name="anchorY" value="5371.58789"/>
      <inkml:brushProperty name="scaleFactor" value="0.5"/>
    </inkml:brush>
  </inkml:definitions>
  <inkml:trace contextRef="#ctx0" brushRef="#br0">352 258 9042 0 0,'0'0'0'0'0,"-1"-1"176"0"0,-2-1-149 0 0,-1-2 89 0 0,-1-1-54 0 0,-1-1 32 0 0,0-1 28 0 0,0 0 21 0 0,-1 0 53 0 0,1-1 82 0 0,-1 0 46 0 0,1-1-15 0 0,-1 0-6 0 0,1-1-62 0 0,-1 0-40 0 0,1 0 8 0 0,-1 1-19 0 0,1-1 4 0 0,-1 2 7 0 0,1-1-40 0 0,0 1 13 0 0,0 1-16 0 0,0 0-6 0 0,1 0-26 0 0,0 0 15 0 0,0 1-62 0 0,0 0-2 0 0,1 0 17 0 0,0 0-28 0 0,0 1-10 0 0,1-1 59 0 0,1 1-28 0 0,0 0-18 0 0,1 0 44 0 0,0 1-42 0 0,1 0-24 0 0,1 1-3 0 0,1 0-22 0 0,1 0-23 0 0,1 0 33 0 0,1 1-31 0 0,1 0 10 0 0,2 0 16 0 0,1 0-25 0 0,1 1 18 0 0,1 0-5 0 0,1 0 10 0 0,1 0-21 0 0,1 1 26 0 0,1 0-28 0 0,1 1 18 0 0,1 0-5 0 0,1 0 10 0 0,0 1-21 0 0,1 1-2 0 0,1 0 18 0 0,0 2-44 0 0,0 0 50 0 0,1 0-34 0 0,-1 1 11 0 0,-1 0 6 0 0,-1 1-21 0 0,-1 1-2 0 0,-2-1 18 0 0,-1 2-7 0 0,-2 0 22 0 0,-1 1-15 0 0,-1 0 5 0 0,-1 1-10 0 0,-1 0 30 0 0,-2 1-9 0 0,0-1-15 0 0,-2 2 25 0 0,-1-1-37 0 0,-1 1 30 0 0,-1 0-10 0 0,-2 0-6 0 0,-2 1 2 0 0,-1 1 8 0 0,-2 0-11 0 0,-1 0 31 0 0,-1 1-9 0 0,-1 0-5 0 0,-2-1-7 0 0,0 2 1 0 0,-1-2-19 0 0,-1 2 23 0 0,-2-2-8 0 0,0 2 3 0 0,-3-1 19 0 0,0 0-15 0 0,-2 0 5 0 0,0 0-19 0 0,-1 1-5 0 0,0-1 28 0 0,0 0-9 0 0,1 0-5 0 0,-1 0 2 0 0,0 0-10 0 0,0-1-7 0 0,1 0 11 0 0,0-1 14 0 0,0 0-4 0 0,-1-1 13 0 0,2-1-13 0 0,-1 0-5 0 0,1-1 11 0 0,1-2 14 0 0,1 0 15 0 0,0-2-3 0 0,1-1 13 0 0,0-1 24 0 0,2 0 13 0 0,1-1 17 0 0,1 0-12 0 0,1-2 5 0 0,3 1-1 0 0,1-1-37 0 0,1 0 20 0 0,2-1-9 0 0,1 0-16 0 0,1 0-14 0 0,1 0 3 0 0,1-1-3 0 0,1 1-10 0 0,-1-1 22 0 0,1 1 3 0 0,1-1-10 0 0,1 1 23 0 0,0 0-16 0 0,3 0 6 0 0,0 0-21 0 0,3-1-22 0 0,0 1 23 0 0,3 0-36 0 0,0-1 19 0 0,2 1-16 0 0,0-1 5 0 0,1 0-30 0 0,0 1 8 0 0,0 0 5 0 0,1-1-12 0 0,-1 1 33 0 0,1 0-38 0 0,1 0 30 0 0,-1 0-27 0 0,1 0 8 0 0,-1-1 6 0 0,-1 1-12 0 0,1 0 5 0 0,-2-1-30 0 0,0 1-2 0 0,0 0-75 0 0,-1 0-27 0 0,-1-1-63 0 0,1 1-99 0 0,-1 0-44 0 0,0 0-99 0 0,0 0-93 0 0,0-1-85 0 0,-1 1-135 0 0,1-2-169 0 0,0 1-152 0 0,0 0 16 0 0,0-1-351 0 0,-1 0-5060 0 0,-2 1 3861 0 0</inkml:trace>
  <inkml:trace contextRef="#ctx0" brushRef="#br1" timeOffset="163.129">813 837 13411 0 0,'0'0'0'0'0,"0"0"616"0"0,-2-1-271 0 0,-1 0-118 0 0,0 1-104 0 0,-2 1-31 0 0,1 1-53 0 0,0 0-2 0 0,1 0-13 0 0,1 1-8 0 0,0-2 1 0 0,1 1-10 0 0,1 0-7 0 0,0-1-8 0 0,0 0-27 0 0,0-1-30 0 0,0 0-87 0 0,0-1-110 0 0,1 0-115 0 0,0-1-184 0 0,1 0-168 0 0,1-1-212 0 0,0-1-63 0 0,2 0-3637 0 0,1-2 406 0 0,-1 2 2730 0 0</inkml:trace>
  <inkml:trace contextRef="#ctx0" brushRef="#br2" timeOffset="4307.769">3804 164 9010 0 0,'0'0'0'0'0,"0"-1"104"0"0,0-1 0 0 0,-1-2-9 0 0,0 0 77 0 0,-1-1-23 0 0,1 1 39 0 0,-1-1 48 0 0,0 1-30 0 0,0 0 3 0 0,1 0 56 0 0,-2 1-35 0 0,1 0 31 0 0,-1 1 48 0 0,0-1-3 0 0,-1 1 14 0 0,1-1 8 0 0,-1 1 17 0 0,0-1-31 0 0,-1 0 57 0 0,0 1-65 0 0,0-1-16 0 0,-1 0-6 0 0,-1 0-68 0 0,-1 1-20 0 0,0-1-27 0 0,-1 0-15 0 0,-1 0-46 0 0,0 1 20 0 0,-2 0-38 0 0,0 0-27 0 0,-1 1 53 0 0,0-1-37 0 0,-1 1-17 0 0,-1-1 62 0 0,1 1-29 0 0,-2-1-8 0 0,0 1 31 0 0,1-1-10 0 0,-2 1-33 0 0,1 0 48 0 0,-1 0-26 0 0,0 0-19 0 0,0 1 34 0 0,-1-1-59 0 0,0 2 18 0 0,-2-1-7 0 0,1 1 9 0 0,0 0-30 0 0,-1 0 18 0 0,1 1-16 0 0,0 1-23 0 0,-1 0 15 0 0,1 0-34 0 0,-1 1 18 0 0,0 1 12 0 0,0 0-22 0 0,0 1-2 0 0,-1 1 19 0 0,-1 0-34 0 0,1 1 0 0 0,-1 0 18 0 0,0 1-6 0 0,0 0-26 0 0,0 1 45 0 0,-1-1-33 0 0,0 1 1 0 0,0 0 38 0 0,1 0-31 0 0,-1 0 1 0 0,0 1 29 0 0,-1 0-20 0 0,0 1-30 0 0,0-1 56 0 0,-1 0-18 0 0,1 1-4 0 0,-1 0 78 0 0,1-1-50 0 0,-1 1 8 0 0,1-1 56 0 0,0 1-46 0 0,-1-1-31 0 0,2 1 66 0 0,-1 0-60 0 0,1-1 9 0 0,0 1 16 0 0,0 0 2 0 0,0 0-36 0 0,0 0 58 0 0,0 0-56 0 0,0 0-2 0 0,-1 1 57 0 0,1 0-38 0 0,1 0-23 0 0,-1 0 54 0 0,2 0-94 0 0,-1 2 29 0 0,1-1 45 0 0,-1 1-63 0 0,1 1 13 0 0,-1 1 42 0 0,-1 1-52 0 0,0 2-2 0 0,1 0 38 0 0,-1 0-60 0 0,1 0 28 0 0,0 1 28 0 0,0-1-37 0 0,1 0-6 0 0,0 0 21 0 0,1 0-9 0 0,1 0 3 0 0,2 0 28 0 0,-1 1 11 0 0,1 0-49 0 0,1 1 26 0 0,-1-1 0 0 0,1 1-48 0 0,1 0 52 0 0,0 1-8 0 0,0 0-34 0 0,1 0 58 0 0,1-1-47 0 0,1 1 15 0 0,-1 0 15 0 0,2 0-43 0 0,0-1 22 0 0,1 1 30 0 0,0 0-37 0 0,1-1-15 0 0,0 1 32 0 0,2 0-31 0 0,-1 0 19 0 0,1 1 42 0 0,0 0-50 0 0,0-1-11 0 0,1 1 59 0 0,-1-1-29 0 0,1 0-27 0 0,0 0 46 0 0,0 0-24 0 0,0-1-30 0 0,0 1 65 0 0,1-1-21 0 0,-1 2-29 0 0,1-1 47 0 0,0 1-15 0 0,0-1-42 0 0,1 1 79 0 0,-1-1-62 0 0,1-1 0 0 0,0 0 48 0 0,1 0-26 0 0,-1 0-19 0 0,1 1 54 0 0,1 0-46 0 0,0 0-50 0 0,0 0 107 0 0,0 0-82 0 0,2 0 8 0 0,-1-1 46 0 0,1 0-45 0 0,0 0-13 0 0,1 0 60 0 0,0-1-29 0 0,0 2-37 0 0,0-1 69 0 0,0 1-51 0 0,0-1-12 0 0,1 1 60 0 0,-1 0-39 0 0,1 0-5 0 0,0 0 50 0 0,0-1-26 0 0,0 1-28 0 0,0-2 46 0 0,0 1-15 0 0,1-1-42 0 0,0 0 61 0 0,0 0-21 0 0,0 0-21 0 0,0-1 64 0 0,1-1-39 0 0,0 1 14 0 0,1-1 16 0 0,0 0-15 0 0,1-1-14 0 0,0 1 33 0 0,1 0-20 0 0,1 0-13 0 0,0 0 52 0 0,0 1-54 0 0,1 0 8 0 0,0 0 25 0 0,1-1-46 0 0,-1 0 24 0 0,1-1 19 0 0,0 0-15 0 0,0 0-40 0 0,0 0 67 0 0,0 0-59 0 0,0 0 0 0 0,0 0 27 0 0,0 1-10 0 0,0-1-24 0 0,0 1 36 0 0,0-1-12 0 0,1 0-33 0 0,0 0 57 0 0,0 0-28 0 0,0-1 0 0 0,0 0 29 0 0,0-1-18 0 0,0 1 16 0 0,1-1 23 0 0,-1 0 22 0 0,1-1-22 0 0,-1 1 46 0 0,0-1-32 0 0,0 0-46 0 0,0-1 42 0 0,0 0-53 0 0,0-1-4 0 0,0 0 55 0 0,0 0-64 0 0,1 0 20 0 0,-1-1 41 0 0,0 1-42 0 0,0-1 15 0 0,0-1 52 0 0,1 1-100 0 0,-1-1 70 0 0,1 0 14 0 0,0 0-43 0 0,1 0 26 0 0,-1 0-18 0 0,1 0 14 0 0,1-1-14 0 0,0 1-5 0 0,0 0 48 0 0,0 0-80 0 0,0 1 54 0 0,1-1 0 0 0,0 0-56 0 0,0 1 27 0 0,0-1 8 0 0,1-1-22 0 0,-1 1 26 0 0,1-1-17 0 0,0 0 6 0 0,1 0 44 0 0,-1 1-68 0 0,1-1 22 0 0,0 0 29 0 0,-1 0-66 0 0,1 0 49 0 0,0 0-7 0 0,-1 0-17 0 0,-1 0-40 0 0,1 0 67 0 0,-1 0-51 0 0,1 0 6 0 0,-1-1 65 0 0,0 0-58 0 0,-1 0 11 0 0,1 0 35 0 0,-1-2-22 0 0,0 1-1 0 0,1-1 11 0 0,0-1-4 0 0,0 1-18 0 0,0-1 52 0 0,0 0-62 0 0,0 0 29 0 0,1-1 0 0 0,-1 1-38 0 0,1-1 48 0 0,0 1-15 0 0,0-1 5 0 0,1 1-9 0 0,-1 0-26 0 0,1-1 35 0 0,0 1-68 0 0,0 0 67 0 0,-1 1-50 0 0,1-1 6 0 0,1 1 35 0 0,0-1-20 0 0,1 1-2 0 0,0-1 38 0 0,0 0-39 0 0,0 0 13 0 0,1-1 24 0 0,0 0-27 0 0,0-1 1 0 0,1-1 8 0 0,-1 1-12 0 0,1-1-16 0 0,0 0 52 0 0,-1 0-45 0 0,0-1 6 0 0,0 1 26 0 0,0 0-18 0 0,0-1-3 0 0,-1 0 38 0 0,1-1-30 0 0,0 1 2 0 0,0 0 36 0 0,0-1-30 0 0,0 0-8 0 0,0-1 31 0 0,-1 1-20 0 0,-1-1 6 0 0,0 1-1 0 0,-1-1 19 0 0,-1-1-62 0 0,1 1 56 0 0,-1-1-27 0 0,0 0-2 0 0,0 0 10 0 0,0 0 6 0 0,0-1-38 0 0,0 0 20 0 0,0 1 12 0 0,1-1-61 0 0,0 0 66 0 0,1 0-13 0 0,-1 0-23 0 0,1 0 37 0 0,1 0-21 0 0,0 0-22 0 0,1 0 54 0 0,0-1-9 0 0,0 0-42 0 0,0 0 71 0 0,1 0-4 0 0,-1 0-35 0 0,0 0 32 0 0,0-1-48 0 0,0 1 23 0 0,1-1-18 0 0,-1 0 14 0 0,0 0-14 0 0,0 0 23 0 0,-1 0-16 0 0,1 0-4 0 0,-1 0-8 0 0,0 0 11 0 0,-1-1-14 0 0,1 1 4 0 0,-1 0-1 0 0,-1-1-9 0 0,1 1 12 0 0,-1-1-5 0 0,0 0-16 0 0,0 0 32 0 0,0 0-19 0 0,0 0 6 0 0,0 0 9 0 0,0-1-13 0 0,1 0 14 0 0,0 0-33 0 0,-1 0 66 0 0,1 1-48 0 0,0-1 7 0 0,-1-1-2 0 0,-1 1-19 0 0,0-1 14 0 0,-1 0 22 0 0,0-1-24 0 0,0 1-1 0 0,0-1 10 0 0,-1 1-5 0 0,0-1 2 0 0,-1 0-9 0 0,1 1-7 0 0,0-1 1 0 0,0 1-10 0 0,1-1 21 0 0,-1 0 3 0 0,1 0-1 0 0,0-1 12 0 0,0 0-13 0 0,0 0-14 0 0,1-1 50 0 0,-1 0-44 0 0,0 1 15 0 0,0-1 24 0 0,0 0-36 0 0,0-1-6 0 0,0 1 19 0 0,0-1-26 0 0,-1 1 17 0 0,-1-1 22 0 0,0-1-24 0 0,-1 1 18 0 0,0-1 4 0 0,0 0-39 0 0,-1-1 22 0 0,0 0 19 0 0,1 1-24 0 0,0-1 55 0 0,0-1-53 0 0,0 0 8 0 0,0 0 16 0 0,-1-1-44 0 0,1 0 13 0 0,-1 0 5 0 0,1 0-13 0 0,-1 0 4 0 0,0 0 37 0 0,1-1-21 0 0,-1 0-20 0 0,-1 0 63 0 0,1 0-94 0 0,0 0 66 0 0,-1-1-40 0 0,0 0 10 0 0,0 0-2 0 0,-1-1 0 0 0,0 1-18 0 0,-1 0 23 0 0,0 1 11 0 0,0 0-12 0 0,-2-1 33 0 0,0 1-8 0 0,-1-1-26 0 0,0 0 0 0 0,0 0 17 0 0,-1-1 12 0 0,1 0-30 0 0,-1 0 56 0 0,1-1-54 0 0,-1-1-20 0 0,1 0 43 0 0,-1 0-35 0 0,1-1 20 0 0,-1-1 4 0 0,1-2-1 0 0,0 0 1 0 0,0-1-10 0 0,1 0 13 0 0,-1 0-4 0 0,0 0-37 0 0,1 0 68 0 0,0 1-41 0 0,-1-1-5 0 0,0 2 12 0 0,0-1-24 0 0,0 1-3 0 0,-1 0 1 0 0,1-1 35 0 0,-1 1-29 0 0,0 1-8 0 0,-1-1 59 0 0,1 1-47 0 0,-1-1 44 0 0,0 2-22 0 0,0-1-2 0 0,1 2-17 0 0,-2-1 4 0 0,1 1-22 0 0,-1-1 24 0 0,1 0-7 0 0,-1 0 39 0 0,0 0-10 0 0,1-1-23 0 0,-1 1 17 0 0,0-1-44 0 0,0-1 31 0 0,0 0 8 0 0,0 0-21 0 0,-1 0 8 0 0,1 0 15 0 0,-1 0-23 0 0,0-1 8 0 0,0 1 25 0 0,-1-1-36 0 0,1-1 12 0 0,-1-1 14 0 0,0 0-42 0 0,0-2 51 0 0,-1 0-54 0 0,1 0 35 0 0,-1 0-10 0 0,0 1-26 0 0,-1 1 17 0 0,0 1-16 0 0,0 1 14 0 0,-1 0-4 0 0,0 1 19 0 0,0 0-4 0 0,0 1 2 0 0,-1 0-19 0 0,-1 1 6 0 0,1 0 15 0 0,-1 1-14 0 0,0 0 15 0 0,0 1 24 0 0,-1 0-35 0 0,0 1 77 0 0,0 1-50 0 0,1 0-39 0 0,-1 1 68 0 0,0 0-80 0 0,0 0 61 0 0,-1 0-28 0 0,1 0-1 0 0,0 1 2 0 0,-1-1-12 0 0,1 0-6 0 0,0 0 48 0 0,0 1-42 0 0,0-1 14 0 0,0 1 14 0 0,0-1-51 0 0,-1 1 53 0 0,1-1-27 0 0,0 1-1 0 0,0 0-8 0 0,0 0 20 0 0,-1 1-6 0 0,0-1 2 0 0,0 0-19 0 0,-1 1-22 0 0,0 0 14 0 0,0 1 12 0 0,-1 0 6 0 0,1 1 18 0 0,-1 0-78 0 0,-1 1 89 0 0,1 0-57 0 0,-1 1 7 0 0,0 0 74 0 0,1 0-97 0 0,-1 0 50 0 0,0-1 41 0 0,0 0-52 0 0,0 0 1 0 0,-1-1 18 0 0,0-1-26 0 0,-1 1 26 0 0,0-1-7 0 0,0 0 20 0 0,-1 0-23 0 0,1 1 8 0 0,1-1-22 0 0,-1 1 24 0 0,1-1-54 0 0,-1 0 44 0 0,1 0 3 0 0,-1 0-28 0 0,0-1 66 0 0,0 1-58 0 0,-1-1-8 0 0,1 0-8 0 0,-2 0-10 0 0,0 0 48 0 0,0 0-43 0 0,-1 0 15 0 0,0 1 6 0 0,1 1-22 0 0,-1 0-3 0 0,0 2 47 0 0,0 0-61 0 0,0 2 47 0 0,0 0 24 0 0,0 1-64 0 0,0 0 50 0 0,0 1-6 0 0,1 1-56 0 0,0 1 84 0 0,-1 0-65 0 0,1 0 39 0 0,0 0-20 0 0,-1 1-13 0 0,1 0 31 0 0,0 0-10 0 0,-1 1-24 0 0,1 0 8 0 0,-1 0 6 0 0,1 0-32 0 0,-2 0 57 0 0,1 0-27 0 0,-1 0 0 0 0,-1 0 11 0 0,1 0 5 0 0,-1 1 17 0 0,1 0-22 0 0,-1-1 17 0 0,0 1-34 0 0,1 0 20 0 0,-1-1-17 0 0,0 1-24 0 0,1-1 26 0 0,-1 0-47 0 0,0 1 32 0 0,-1-2-11 0 0,0 1 3 0 0,0 0 10 0 0,-1 0-32 0 0,1 0 29 0 0,-1 1-28 0 0,0-1 35 0 0,0 1-38 0 0,0 0 3 0 0,0 1 7 0 0,0 0 6 0 0,1 0-38 0 0,1 0 20 0 0,0 0-16 0 0,1 1-6 0 0,0 1 10 0 0,0 0-31 0 0,0 0 9 0 0,-1 0-23 0 0,2 1-13 0 0,-1 0 12 0 0,1 0-71 0 0,2 0-7 0 0,0 0-49 0 0,1 0-46 0 0,2 0-85 0 0,0 0-65 0 0,2 1-82 0 0,1-1-107 0 0,1 0-44 0 0,1 1-102 0 0,1 0-119 0 0,0 1-97 0 0,2 1-143 0 0,1 0-1 0 0,0 1-108 0 0,1 0-14 0 0,0 0-563 0 0,2 1-4728 0 0,-1-2 3957 0 0</inkml:trace>
  <inkml:trace contextRef="#ctx0" brushRef="#br3" timeOffset="8406.817">2790 1838 9122 0 0,'0'0'0'0'0,"0"-2"360"0"0,-1-1-19 0 0,1-2-31 0 0,0-1-21 0 0,0 0 50 0 0,-1 0-36 0 0,1 0 2 0 0,0 1 75 0 0,-1 1-50 0 0,0 0 27 0 0,1 0 50 0 0,-1 1-25 0 0,0 0-7 0 0,-1 0 13 0 0,1 0-70 0 0,-1 2-37 0 0,0-1-49 0 0,0 1-57 0 0,-1 1-64 0 0,1 1 21 0 0,-1 0-51 0 0,0 2-34 0 0,0 0 26 0 0,0 2-49 0 0,0 1-5 0 0,1 0-1 0 0,-1 2-2 0 0,1 1-37 0 0,-1 0 57 0 0,1 1-47 0 0,0 1 6 0 0,1 1 17 0 0,0 0-53 0 0,0 0-3 0 0,0 0 36 0 0,0 1-98 0 0,1-1-63 0 0,-1 0-42 0 0,1 0-128 0 0,0 0-119 0 0,1-1-145 0 0,-1 1-76 0 0,1-1-153 0 0,0 1-35 0 0,0 0-88 0 0,0 0 164 0 0,1 0-5777 0 0,-1-2 4056 0 0</inkml:trace>
  <inkml:trace contextRef="#ctx0" brushRef="#br4" timeOffset="8972.648">4159 1795 8530 0 0,'0'0'0'0'0,"0"0"112"0"0,-1-1-9 0 0,0 1-7 0 0,0 1 20 0 0,0 0 30 0 0,0-1-7 0 0,1 1 14 0 0,-1 1 35 0 0,1-1 19 0 0,-1 1-22 0 0,1 1 85 0 0,-1 0-15 0 0,1 0-2 0 0,-1 2 70 0 0,1 0-49 0 0,-1 1 0 0 0,0 1 10 0 0,-1 2-61 0 0,1 2-49 0 0,-1 2 2 0 0,1 1-62 0 0,0 2-42 0 0,1 0 26 0 0,0 2-31 0 0,1 0-48 0 0,0 1 59 0 0,1 0-48 0 0,-1 0-24 0 0,1 0 26 0 0,1-1-57 0 0,-1 1 6 0 0,1-2-13 0 0,0-1-54 0 0,0-2-80 0 0,1 0-46 0 0,-1-2-153 0 0,0 0-142 0 0,1-1-93 0 0,-1-1-196 0 0,0-1 41 0 0,0-1-5780 0 0,-1-1 3968 0 0</inkml:trace>
  <inkml:trace contextRef="#ctx0" brushRef="#br5" timeOffset="10527.772">4130 2019 6145 0 0,'0'0'0'0'0,"0"-1"2385"0"0,0 0-2643 0 0,-1 0 793 0 0,1-1-379 0 0,0 0 3 0 0,0 0 29 0 0,0 0-27 0 0,0 0 1 0 0,0-1 46 0 0,1 1-34 0 0,-1 0 60 0 0,0 0 39 0 0,0 0-27 0 0,0 0 3 0 0,0 0-9 0 0,0-1-27 0 0,0 0-21 0 0,-1 1 14 0 0,1-1-35 0 0,-1 0-1 0 0,0 1 18 0 0,0-1-25 0 0,1 0 8 0 0,-1 1 15 0 0,0-1-14 0 0,0 0-22 0 0,0 0 43 0 0,0 0-33 0 0,0-1-26 0 0,-1 0 26 0 0,1 0-30 0 0,-1-1-10 0 0,1 0 22 0 0,0 0-18 0 0,0-1-23 0 0,-1-1 26 0 0,0-1-29 0 0,0 0 0 0 0,1 0 37 0 0,-1-1-13 0 0,1 0-12 0 0,-1 0 42 0 0,1-1-60 0 0,0 1 0 0 0,-1 0 26 0 0,0-1-38 0 0,0 1-6 0 0,0-1 28 0 0,-1 1-38 0 0,1-1-6 0 0,-1 0 47 0 0,0 0-44 0 0,0 0 34 0 0,0-1 19 0 0,-1 1-16 0 0,0-1-11 0 0,-1 0 32 0 0,1 1-49 0 0,-1-1 16 0 0,0 0 22 0 0,-1 0-18 0 0,0 0-2 0 0,1-1 20 0 0,-1 1 3 0 0,1-1-66 0 0,-1 1 49 0 0,0-1-56 0 0,-1 1-12 0 0,1 1 58 0 0,-1-1-48 0 0,0 1-22 0 0,0 0 36 0 0,1 0-33 0 0,-1 0-9 0 0,0 1 21 0 0,1-1-17 0 0,-1 1-13 0 0,0-1 32 0 0,0 2 17 0 0,1 0-60 0 0,0 0 57 0 0,0-1-27 0 0,0 2-40 0 0,0-1 60 0 0,0 0-30 0 0,-1 0-28 0 0,1 0 74 0 0,0 1-70 0 0,-1-1 4 0 0,0 0 46 0 0,0 0-45 0 0,0 0 15 0 0,0 0 24 0 0,0 0-17 0 0,0 0-31 0 0,0-1 56 0 0,-1 2-47 0 0,1-1 15 0 0,-1 1 15 0 0,0 1-25 0 0,-1 1-10 0 0,1-1 40 0 0,-1 2-22 0 0,0 0-12 0 0,0 0 52 0 0,1 1-54 0 0,-1-1 17 0 0,0 1 14 0 0,-1 0-15 0 0,1-1-14 0 0,0 1 42 0 0,1 0-41 0 0,-1-1-6 0 0,0 1 67 0 0,0-1-86 0 0,0 1 36 0 0,0-1 26 0 0,0 1-37 0 0,0-1-6 0 0,1 1 39 0 0,-1-1-4 0 0,1 1-44 0 0,0-1 80 0 0,0 0-72 0 0,-1 0-5 0 0,1 1 29 0 0,0-1-31 0 0,0 2 1 0 0,0-1 46 0 0,0 1-34 0 0,0 1-6 0 0,0-1 68 0 0,0 1-86 0 0,-1-1 36 0 0,0 1 26 0 0,0 0-56 0 0,0-1 28 0 0,0 1 38 0 0,0 1-32 0 0,-1 0 4 0 0,0 0 8 0 0,-1 0-12 0 0,0 0-34 0 0,0 1 84 0 0,0 0-46 0 0,0 0-30 0 0,0 0 76 0 0,1 1-90 0 0,0-1 36 0 0,0 1 36 0 0,1-1-4 0 0,0 1-60 0 0,-1 0 66 0 0,2 0-60 0 0,-1 0-2 0 0,1 0 57 0 0,0 0-19 0 0,0 1-67 0 0,0-1 97 0 0,0 1-61 0 0,0 0-18 0 0,1 0 53 0 0,0 1-28 0 0,-1-1 0 0 0,1 1 20 0 0,-1 0 2 0 0,0 0-36 0 0,0 0 48 0 0,-1 1-34 0 0,-1 0-8 0 0,1 0 50 0 0,0 1-45 0 0,-1-1 15 0 0,0 1 24 0 0,0-1-36 0 0,1 1 31 0 0,-1 0-1 0 0,-1 1-27 0 0,1-1 9 0 0,0 1 5 0 0,0 0 7 0 0,0 0-10 0 0,0 0 12 0 0,0 0-22 0 0,0 1 7 0 0,0-1 6 0 0,0 0 17 0 0,1 1-14 0 0,0 0 14 0 0,0 0-3 0 0,0 0-27 0 0,1 0 36 0 0,1 1-31 0 0,0-1-9 0 0,0 1 68 0 0,1 1-40 0 0,0 0 6 0 0,0-1 46 0 0,-1 1-80 0 0,1 0 44 0 0,0 0 32 0 0,0 0-48 0 0,1 0 8 0 0,0 0 44 0 0,0 0-43 0 0,0 0-22 0 0,0 0 53 0 0,1-1-47 0 0,-1 1-13 0 0,1 0 51 0 0,-1 1-37 0 0,1-1-15 0 0,-1 0 52 0 0,0 0-27 0 0,1 0-10 0 0,-1 0 52 0 0,1 0-36 0 0,-1-1-15 0 0,1 0 42 0 0,-1 0-33 0 0,1 0-8 0 0,0 0 41 0 0,0 0-15 0 0,0-1-22 0 0,0 1 55 0 0,-1 0-18 0 0,1 1-11 0 0,0 0 23 0 0,0 0-26 0 0,1 0-2 0 0,-1 0 19 0 0,0 0-7 0 0,1 0-34 0 0,-1 1 66 0 0,1-1-49 0 0,0 0-2 0 0,0 1 19 0 0,0 0-36 0 0,1 0-17 0 0,0-1 60 0 0,0 1-48 0 0,1 0 26 0 0,0-1 11 0 0,0 0-41 0 0,1 1 4 0 0,0-1 35 0 0,0 0-50 0 0,1 0 44 0 0,0-1-22 0 0,0 1 6 0 0,1 0-29 0 0,0-1 36 0 0,0 1-12 0 0,0-1-24 0 0,1 1 55 0 0,0 0-46 0 0,1-1 6 0 0,0 1 17 0 0,0 0 3 0 0,1 0-38 0 0,-1-1 40 0 0,1 1-31 0 0,-1-1-29 0 0,1-1 64 0 0,0 1-30 0 0,0-1-8 0 0,0 0 50 0 0,0 0-62 0 0,1 0 19 0 0,-1 0 22 0 0,0 0-36 0 0,0 0 12 0 0,0-1 15 0 0,0 0-15 0 0,0 1-32 0 0,0 0 65 0 0,0 0-30 0 0,0 1-27 0 0,1-1 47 0 0,0 0-54 0 0,0 0-12 0 0,0 0 97 0 0,1 0-60 0 0,0 0-24 0 0,0 1 74 0 0,1-1-72 0 0,-1 1 4 0 0,1-1 54 0 0,0 0-46 0 0,1 0-2 0 0,0 0 47 0 0,1 0-44 0 0,0 0 6 0 0,1-1 17 0 0,1 1 3 0 0,-1-1-38 0 0,1-1 78 0 0,-1 1-25 0 0,1-1-36 0 0,-1-1 40 0 0,0 1-42 0 0,0-1 3 0 0,-1-1 17 0 0,1 1 3 0 0,-1-1-38 0 0,0 1 50 0 0,-1 0-26 0 0,0 0-10 0 0,1 0 60 0 0,-1 0-66 0 0,0 0-25 0 0,0 1 81 0 0,0-1-84 0 0,0 1 37 0 0,0 0 35 0 0,0-1-40 0 0,-1 0 15 0 0,1 0-4 0 0,-1-1 0 0 0,1 1-28 0 0,-1-1 64 0 0,1 0-29 0 0,1-1-27 0 0,0 1 66 0 0,1-1-50 0 0,-1 0-3 0 0,1 0 48 0 0,0-1-34 0 0,-1 1-7 0 0,0-1 21 0 0,0-1 2 0 0,-1 0-19 0 0,1 1 35 0 0,-1-1-39 0 0,1 0-7 0 0,-1 1 20 0 0,1 0 2 0 0,-1-1-38 0 0,0 1 59 0 0,0 0-46 0 0,0-1 4 0 0,0 0 56 0 0,0 0-56 0 0,0 0 1 0 0,-1-1 37 0 0,1 1-69 0 0,0-1 30 0 0,0 1 27 0 0,0-1-19 0 0,1 0-1 0 0,1 0 30 0 0,0 0-38 0 0,0 0 2 0 0,1-1 18 0 0,0 0 22 0 0,0 0-62 0 0,1-1 85 0 0,0 1-54 0 0,1-1-21 0 0,-1 0 26 0 0,1-1 8 0 0,-1 1-21 0 0,0-1 45 0 0,0 0-4 0 0,0-1-44 0 0,-1 1 61 0 0,0-2-19 0 0,0 1-22 0 0,-1-1 17 0 0,0 0-6 0 0,0-1-46 0 0,0 1 79 0 0,-1-2-35 0 0,0 1-25 0 0,0 0 19 0 0,0-1-18 0 0,0 1 5 0 0,-1-1 63 0 0,0 0-56 0 0,0-1 11 0 0,0 0 35 0 0,-1 0-40 0 0,0 1 3 0 0,-1-1 28 0 0,0-1-48 0 0,0 0-22 0 0,-1 1 80 0 0,1-1-45 0 0,0 0-40 0 0,0 0 69 0 0,-1 0-15 0 0,1 0-69 0 0,-1 0 97 0 0,0 0-41 0 0,0 0-14 0 0,0 0 34 0 0,-1-1 6 0 0,0 1-75 0 0,1-1 70 0 0,-1 1-33 0 0,1-1-28 0 0,0 1 94 0 0,-1-1-68 0 0,0 0-14 0 0,0 0 62 0 0,1-1-78 0 0,-1 0 61 0 0,0 0-9 0 0,1-1 3 0 0,-1 1-37 0 0,0-1 49 0 0,0 1-16 0 0,0 0-51 0 0,1 0 72 0 0,-1 0-34 0 0,0 0-26 0 0,0-1 75 0 0,0 1-43 0 0,-1-1-41 0 0,0-1 69 0 0,0 1-15 0 0,1 0-69 0 0,-2 0 97 0 0,1 0-59 0 0,0 0-20 0 0,-1 0 82 0 0,-1 1-73 0 0,0 0 24 0 0,-1 0 11 0 0,0 1-23 0 0,0 0 8 0 0,-1 1 25 0 0,-1-1-36 0 0,0 1-7 0 0,0-1 58 0 0,0 0-57 0 0,-1 0-18 0 0,1 1 80 0 0,-2 0-82 0 0,1 0-21 0 0,-1 0 43 0 0,1 1-45 0 0,-1-1-43 0 0,0 1 21 0 0,0 0-38 0 0,0 0-38 0 0,-1-1 47 0 0,0 1-55 0 0,1 0-49 0 0,-1 1-15 0 0,1-1-85 0 0,0 1-120 0 0,1 0-46 0 0,-1 1-159 0 0,0 1-188 0 0,0 0-137 0 0,-1 1-242 0 0,1 1-278 0 0,0 0-55 0 0,0 1-193 0 0,-1 1-6061 0 0,1 0 4545 0 0</inkml:trace>
  <inkml:trace contextRef="#ctx0" brushRef="#br6" timeOffset="12563.078">4394 2491 8186 0 0,'0'0'0'0'0,"0"0"168"0"0,0-1-131 0 0,0-1 75 0 0,1 1-1 0 0,0-1 34 0 0,0 0 50 0 0,0 0 45 0 0,0 1 57 0 0,-1-1 37 0 0,0 0 33 0 0,-1 0 23 0 0,0 1 8 0 0,-1-1 10 0 0,0 0-29 0 0,-1 0 27 0 0,-1-1-55 0 0,0 1 16 0 0,-1 0-35 0 0,0 0-39 0 0,0 0-9 0 0,-1 1-1 0 0,0 0-31 0 0,-1-1 17 0 0,0 1-15 0 0,-1-1-15 0 0,0 0-15 0 0,0 1 2 0 0,0-1-48 0 0,-1 1-6 0 0,0-1-39 0 0,0 1 18 0 0,-1 0-46 0 0,0 0 13 0 0,0-1 3 0 0,0 1-49 0 0,-1 0 15 0 0,-1 0-26 0 0,0 0-4 0 0,0 1 1 0 0,-1 0-12 0 0,-1 0 4 0 0,0 0-49 0 0,-2 1 32 0 0,0 1-11 0 0,-1-1-26 0 0,0 1 8 0 0,-1 0-14 0 0,-1 1 41 0 0,1 1-40 0 0,-2 0 22 0 0,1 0-6 0 0,-1 0-27 0 0,0 1 8 0 0,0 0 33 0 0,1-1-57 0 0,0 2 47 0 0,1-1-15 0 0,-1 1-15 0 0,0-1 24 0 0,0 0 11 0 0,0 1-21 0 0,1-1 17 0 0,-1 0 4 0 0,1-1-39 0 0,0 1 59 0 0,1 0-56 0 0,0-1 27 0 0,0 1-8 0 0,1-1 10 0 0,0 0-2 0 0,0 0-9 0 0,1 0 22 0 0,0 0-16 0 0,0-1 15 0 0,1 1-23 0 0,0-1 16 0 0,0 1 4 0 0,0-1-20 0 0,0 0 35 0 0,1-1-30 0 0,-1 1 10 0 0,1-1-22 0 0,0 0 15 0 0,0 0 23 0 0,-1 0-7 0 0,2 0-15 0 0,-1-1 15 0 0,0 0-43 0 0,1-1 22 0 0,0 1 10 0 0,0-1-13 0 0,1 0 24 0 0,0 0-25 0 0,0-1 17 0 0,1 1 4 0 0,-1 0-48 0 0,0 0 43 0 0,1 0-15 0 0,-1 1 4 0 0,1 0 28 0 0,-1 1-36 0 0,1 0 21 0 0,0 0 12 0 0,1 0-31 0 0,0 0 10 0 0,1 0-32 0 0,0 0 26 0 0,0 0 1 0 0,1 1 0 0 0,0-1 1 0 0,1 0 0 0 0,0 0 0 0 0,1 0 9 0 0,-1 0 16 0 0,1 0-22 0 0,0 0 17 0 0,0 0-24 0 0,-1-1 7 0 0,2 0-3 0 0,-1 1 37 0 0,0-1-48 0 0,1 0 35 0 0,-1 1-1 0 0,1 0-19 0 0,0 0-3 0 0,0-1 10 0 0,0 1 5 0 0,0 0-11 0 0,0 0 14 0 0,0 0-14 0 0,0 0 23 0 0,0 0-34 0 0,1 0 38 0 0,-1 0-22 0 0,0-1 17 0 0,1 1 5 0 0,-1 0-1 0 0,1-1 10 0 0,-1 1 7 0 0,1-1 8 0 0,-1 1-29 0 0,0-1 46 0 0,1 0-33 0 0,-1 1 30 0 0,0-1-9 0 0,1 1-6 0 0,-1 0 39 0 0,0 0-58 0 0,0 0 47 0 0,0 0-15 0 0,0 0 4 0 0,0 1 9 0 0,0-1-11 0 0,1 1-6 0 0,-1 1-8 0 0,0-1 10 0 0,0 0-12 0 0,1 0 12 0 0,0-1-22 0 0,0 1-2 0 0,0 0 8 0 0,0 0-22 0 0,1-1 26 0 0,-1 1-9 0 0,2 0-25 0 0,-1-1 55 0 0,2 1-37 0 0,-1-1 13 0 0,0 0 6 0 0,0 1-30 0 0,0-1 0 0 0,1 1-2 0 0,-1 0-1 0 0,1 0 19 0 0,-1 0-24 0 0,1 0 26 0 0,0 1-45 0 0,-1 0-5 0 0,1 1 9 0 0,-1 1 32 0 0,1 0-19 0 0,-1 2 27 0 0,-1 1-7 0 0,1 0-15 0 0,-1 2 32 0 0,-1 1-19 0 0,0 0-3 0 0,1 2 11 0 0,-1 1-23 0 0,1 0 25 0 0,0 1-26 0 0,1 0-21 0 0,-1 1 25 0 0,2 0-28 0 0,-1 1 7 0 0,0 1 36 0 0,1-1-30 0 0,-1 1-8 0 0,1-1 12 0 0,0 1 13 0 0,0-1-32 0 0,1-1 30 0 0,-1 0-28 0 0,1 0-11 0 0,0 0 40 0 0,0 0 14 0 0,-1-1-20 0 0,1 1-10 0 0,1-1-16 0 0,-1 0 12 0 0,1 0-6 0 0,0 0 58 0 0,0 1-53 0 0,0-2 9 0 0,0 1 7 0 0,0-1-14 0 0,-1 0-5 0 0,1-1 39 0 0,0 0-13 0 0,-1-2-31 0 0,0 0 10 0 0,0-1 42 0 0,0 0-32 0 0,1-2 30 0 0,-1 1-26 0 0,0-1 7 0 0,1-1-11 0 0,-2-1-7 0 0,1 0 29 0 0,0-1-18 0 0,0-1 6 0 0,0-1-1 0 0,-1 1 19 0 0,1-2-24 0 0,0 0 35 0 0,0 0-28 0 0,0-1-20 0 0,1 0 25 0 0,-1 0-38 0 0,0-1 11 0 0,0 0 34 0 0,0 1-21 0 0,0-1-20 0 0,0 1 7 0 0,-1-1-4 0 0,1 0 10 0 0,0 1-13 0 0,-1-1 42 0 0,1 0-50 0 0,-1 1-21 0 0,1 0 33 0 0,0 0-3 0 0,0 0-28 0 0,0 0 20 0 0,0 0 11 0 0,0 0-32 0 0,1 0 39 0 0,-1 0-58 0 0,1 0 44 0 0,-1 0-23 0 0,1 0 6 0 0,1 0 46 0 0,0 0-23 0 0,0 0-28 0 0,0 0 37 0 0,1 0-13 0 0,-1 0-24 0 0,1 1 46 0 0,0-1-25 0 0,0 1-1 0 0,0-1 20 0 0,-1 0-16 0 0,1 0-23 0 0,0 1 7 0 0,0-1 15 0 0,0 0-15 0 0,1 1-4 0 0,-1-1 11 0 0,1 0-33 0 0,-1 0 29 0 0,1 0-19 0 0,0-1-4 0 0,1 1 20 0 0,0-1-16 0 0,1 0 33 0 0,0 1-18 0 0,0-1 16 0 0,0 0-14 0 0,0-1-5 0 0,1 1 1 0 0,0-1-1 0 0,0 1-18 0 0,0 0 32 0 0,0 0-28 0 0,0 0 18 0 0,1 0-15 0 0,-1-1-14 0 0,0 1 31 0 0,0 0-28 0 0,1 0-1 0 0,-1 0 19 0 0,1-1 12 0 0,0 1-31 0 0,0-1 2 0 0,0 1-20 0 0,1 0 13 0 0,0 0-6 0 0,0 0 68 0 0,1 0-57 0 0,0 0 11 0 0,0 1 16 0 0,1-1-35 0 0,0 1 48 0 0,0 0-5 0 0,2 0-16 0 0,0 0 7 0 0,1 0-22 0 0,0 1 25 0 0,0-1 0 0 0,-1 1-8 0 0,1-1 31 0 0,-2 0-37 0 0,0 0 59 0 0,0-1-37 0 0,0 1 22 0 0,-1-1-42 0 0,1 0 39 0 0,0 0 6 0 0,-1 0-21 0 0,0-1 18 0 0,1-1 4 0 0,0 1-66 0 0,-1 0 66 0 0,1-1-4 0 0,1 0-36 0 0,-1 0 60 0 0,1 1-28 0 0,0-1 0 0 0,-1 0-8 0 0,1 0 1 0 0,0 0-29 0 0,0 0 36 0 0,0 1-12 0 0,0-1 23 0 0,1 0-43 0 0,-1 0 4 0 0,2 0 25 0 0,-1 1-9 0 0,1-1-5 0 0,-1 0 21 0 0,0 0 12 0 0,0 1-12 0 0,0-1 14 0 0,0 1-22 0 0,0-1-12 0 0,0-1 22 0 0,0 1-18 0 0,0-1 24 0 0,0 1 2 0 0,0-1-36 0 0,0 1 30 0 0,0 0-30 0 0,-1-1 0 0 0,1 1 36 0 0,-1 0-30 0 0,1-1 11 0 0,-1 1 25 0 0,1-1-36 0 0,-1 1 12 0 0,1-1-4 0 0,-1 1-28 0 0,0-1 36 0 0,-1 1-12 0 0,1 0 4 0 0,-1 0 0 0 0,1 0 9 0 0,-1 0 7 0 0,1 0-20 0 0,-1 0 7 0 0,1-1-22 0 0,-1 1 25 0 0,0 0 10 0 0,0 0-22 0 0,-1-1 9 0 0,1 1-22 0 0,0 0 43 0 0,-1 0-32 0 0,0-1 11 0 0,0 1 25 0 0,-1-1-64 0 0,-1 0 76 0 0,-1 0-24 0 0,0-1-20 0 0,0 1 17 0 0,-1 0-25 0 0,-1 0-2 0 0,0 0 36 0 0,0 0-20 0 0,-1 0-2 0 0,0-1 29 0 0,0 1-37 0 0,0 0 31 0 0,-1 0 0 0 0,1 0-48 0 0,-1 0 25 0 0,0 0 0 0 0,-1 0-20 0 0,1 0 54 0 0,-1-1-45 0 0,0 1 15 0 0,0 0-4 0 0,-1 0-9 0 0,1 0-7 0 0,-1 0 48 0 0,-1 0-80 0 0,1 1 90 0 0,-1-1-55 0 0,0 1 17 0 0,0-1 43 0 0,-1 1-98 0 0,1 0 87 0 0,-1 0-18 0 0,0-1-33 0 0,0 1 31 0 0,0 0 8 0 0,0-1-40 0 0,0 1 32 0 0,0 0 36 0 0,-1 0-76 0 0,1 0 44 0 0,-1 0-5 0 0,0-1-47 0 0,0 1 80 0 0,0-1-26 0 0,0 0-27 0 0,-1 1 38 0 0,0-1-31 0 0,0 1 46 0 0,0-1-32 0 0,0 0 1 0 0,0 0 10 0 0,-1 0-33 0 0,1 0 48 0 0,-1 0-6 0 0,0-1-26 0 0,0 1 20 0 0,0-1-26 0 0,-1 0-3 0 0,1 0 28 0 0,0-1-18 0 0,-1 0 16 0 0,1 0 14 0 0,0 0-22 0 0,-1-1 35 0 0,0 1-10 0 0,1-1-33 0 0,-1-1 48 0 0,0 0-17 0 0,0-2 16 0 0,0 1-13 0 0,0-1 42 0 0,-1-1-78 0 0,1 0 52 0 0,0-1 2 0 0,0-1-48 0 0,1 0 15 0 0,-1-2 13 0 0,0-1 4 0 0,1 0-38 0 0,0-1 50 0 0,0-1-26 0 0,0 0-20 0 0,0-1 63 0 0,1-1-66 0 0,0 0 20 0 0,0 0 13 0 0,0-2-24 0 0,0 1-21 0 0,0 0 34 0 0,1-1-2 0 0,0 0-27 0 0,1 0 46 0 0,-1-1-33 0 0,0 0-17 0 0,1 0 51 0 0,-1-1-63 0 0,0 1 48 0 0,0 1 22 0 0,0-1-34 0 0,-1 1 41 0 0,0 1 16 0 0,0-1-14 0 0,-1 2-2 0 0,0 0 48 0 0,-1 1-70 0 0,1 1-16 0 0,-1 1 41 0 0,-1 0-54 0 0,1 0 17 0 0,0 0 59 0 0,0 1-93 0 0,-1 0 12 0 0,1 0 41 0 0,-1 1-99 0 0,1-1 104 0 0,-1 1 5 0 0,0 0-66 0 0,0-1 53 0 0,0 1-9 0 0,1 0-64 0 0,-2 0 67 0 0,1 1-4 0 0,0 0-26 0 0,0 1 19 0 0,0 1-6 0 0,0 0-27 0 0,-1 1-2 0 0,1 0 9 0 0,-1 1 5 0 0,1 0-11 0 0,0 0 42 0 0,-1 0-3 0 0,1 0-44 0 0,0 1-4 0 0,0 0 17 0 0,-1 0-54 0 0,1 1 81 0 0,0 0-16 0 0,0 1-40 0 0,0 0 71 0 0,0 0-79 0 0,1 1 24 0 0,-1 0 1 0 0,1 0-40 0 0,-1 1-6 0 0,2 0 9 0 0,-1-1-89 0 0,1 1-50 0 0,0 0 0 0 0,0 1-138 0 0,0-1-11 0 0,0 1-62 0 0,1-1-186 0 0,-1 1-92 0 0,1 0-156 0 0,-1 1-262 0 0,0 0-118 0 0,1 0-187 0 0,0 0-34 0 0,0 2-1 0 0,0-1 35 0 0,1 0 361 0 0,1 0-5644 0 0,-1 1 4204 0 0</inkml:trace>
  <inkml:trace contextRef="#ctx0" brushRef="#br7" timeOffset="14079.498">4376 1395 6689 0 0,'0'0'0'0'0,"-2"0"2049"0"0,0 0-2297 0 0,-1 1 703 0 0,-1 0-295 0 0,-1 0 105 0 0,0 0 59 0 0,0 0 11 0 0,0 0 81 0 0,1 1 0 0 0,-2-1 5 0 0,1 1 50 0 0,1 0-13 0 0,-1 0-32 0 0,0 1 49 0 0,0 1-72 0 0,0 0-16 0 0,0 0-7 0 0,1 1-59 0 0,-1 1-13 0 0,0 1-28 0 0,0 0-42 0 0,-1 0-10 0 0,1 1-11 0 0,0 1 0 0 0,0 1-29 0 0,0 1 65 0 0,0 1-68 0 0,0 1 22 0 0,0 2-17 0 0,-1 1 13 0 0,1 2-79 0 0,-1 1 60 0 0,0 2-68 0 0,0 2-9 0 0,0 1 20 0 0,-1 0-66 0 0,1 1 0 0 0,-1 1 45 0 0,0-1-82 0 0,1 1 16 0 0,0 1 30 0 0,0 0-86 0 0,0 0 55 0 0,0 1 18 0 0,-1 0-15 0 0,0 1-2 0 0,0 0 38 0 0,0 1-11 0 0,-1 0-51 0 0,0 0 25 0 0,0 0-1 0 0,0 0-48 0 0,0-1 80 0 0,1 0-16 0 0,-1-1-58 0 0,1 0 38 0 0,0 0-24 0 0,0-2-14 0 0,0 0 52 0 0,1 0 20 0 0,-1-1-59 0 0,0-1 58 0 0,0-1-27 0 0,0 0-49 0 0,0-1 80 0 0,0-1-7 0 0,-1 0-72 0 0,1-1 109 0 0,-1-1-72 0 0,1 0-53 0 0,0-1 120 0 0,0 0-78 0 0,0-1 25 0 0,0-1 89 0 0,1-2-112 0 0,0 0 29 0 0,0-2 0 0 0,0-1-42 0 0,2-1 50 0 0,0 0 2 0 0,1-2-46 0 0,0 1-3 0 0,1-2 26 0 0,0-1-66 0 0,1 1 58 0 0,0-2-1 0 0,-1 1-37 0 0,1-1 60 0 0,0 0-37 0 0,0 0 30 0 0,0 0-45 0 0,0-1 23 0 0,1 1-27 0 0,-1-1-22 0 0,1 0 44 0 0,0 1-25 0 0,0-1 8 0 0,0 0 27 0 0,1 0 2 0 0,-1 0-37 0 0,1-1 40 0 0,1 1-13 0 0,-1 0-24 0 0,0-1 55 0 0,1 0-27 0 0,-1 0 0 0 0,1 0 39 0 0,-1-1-50 0 0,0 1-30 0 0,0 0 63 0 0,1-1-50 0 0,-1 1 26 0 0,1 0 11 0 0,-1 0-41 0 0,1 0 32 0 0,0 1-11 0 0,0-1-34 0 0,0 1 10 0 0,0 0 51 0 0,1 0-44 0 0,-1 0-2 0 0,1-1 38 0 0,-1 1-42 0 0,1 0-14 0 0,0-1 60 0 0,0 1-38 0 0,1 0 3 0 0,-1 0 47 0 0,2 0-43 0 0,0 0-31 0 0,0 0 64 0 0,1 1-22 0 0,0-1-48 0 0,1 1 82 0 0,0 0-65 0 0,0 0 11 0 0,1 0 53 0 0,0-1-54 0 0,0 1 0 0 0,1 0 18 0 0,-1 0 2 0 0,1 0-38 0 0,0 0 78 0 0,0 0-71 0 0,1 0 22 0 0,0 0 13 0 0,0 0-43 0 0,1 0 32 0 0,0 0 8 0 0,-1 0-21 0 0,1 0 7 0 0,0 0 8 0 0,0 0-13 0 0,-1-1 4 0 0,1 1 18 0 0,-1-1-15 0 0,1 1-4 0 0,-1-1 48 0 0,1 1-43 0 0,0-1-22 0 0,-1 0 53 0 0,1 0-9 0 0,1 0-71 0 0,-1 0 106 0 0,1 0-62 0 0,0 0-45 0 0,1-1 89 0 0,0 1-59 0 0,0-1-27 0 0,0 0 92 0 0,1 1-58 0 0,0 0 2 0 0,0-1 38 0 0,0 0-42 0 0,-1 1-4 0 0,0-1 38 0 0,-1 0-51 0 0,0 0 35 0 0,0 0 17 0 0,-1 1-42 0 0,0-1 24 0 0,0 1 1 0 0,0-1-11 0 0,0 1-5 0 0,-1 0 57 0 0,-1-1-54 0 0,0 1 9 0 0,-1-1 25 0 0,-1 0-37 0 0,0 0-16 0 0,-1 0 60 0 0,-1-1-10 0 0,0 0-52 0 0,0-1 65 0 0,-1 1-50 0 0,1-1-13 0 0,-1 0 60 0 0,1 1-29 0 0,-1-1-36 0 0,1 0 67 0 0,-1 0-40 0 0,0 0-6 0 0,0 0 68 0 0,0-1-77 0 0,0 1 15 0 0,0-1 14 0 0,-1 1-25 0 0,1-1 17 0 0,-1 1 32 0 0,1 0-75 0 0,0 0 43 0 0,0 0 23 0 0,-1 0-64 0 0,2 0 49 0 0,-1 0-7 0 0,0 0-17 0 0,1 1 16 0 0,0-1 23 0 0,0 0-26 0 0,0 1-9 0 0,0-1 12 0 0,0 0 4 0 0,0-1-48 0 0,0 1 89 0 0,0-1-65 0 0,0 0 12 0 0,0 0 16 0 0,0 0 3 0 0,0 0-66 0 0,0-1 95 0 0,0 1-58 0 0,-1-1 8 0 0,0 1 56 0 0,0-1-56 0 0,0 0-46 0 0,-1 0 70 0 0,1 0-17 0 0,-1-1-32 0 0,0 1 106 0 0,0 0-70 0 0,-1 0-50 0 0,1-1 90 0 0,0 1-59 0 0,-1-1-10 0 0,0 1 78 0 0,0-1-71 0 0,0 1 33 0 0,0 0 19 0 0,0-1-45 0 0,0 0 16 0 0,0-1 22 0 0,0 1 10 0 0,0-1-47 0 0,0 0 44 0 0,0 0-34 0 0,0-1-9 0 0,0-1 40 0 0,0 1 5 0 0,-1-1-65 0 0,1-1 106 0 0,0 0-72 0 0,0 0-4 0 0,0-1 58 0 0,0-1-30 0 0,0 1-16 0 0,1-2 34 0 0,-1-1-12 0 0,1-1-62 0 0,-1 0 85 0 0,1 0-75 0 0,0-1 41 0 0,0-1-2 0 0,0-1 0 0 0,1 0 1 0 0,-1 0 9 0 0,1-2-30 0 0,0 1 18 0 0,0-2 22 0 0,0 0-26 0 0,1-1-18 0 0,1 0 51 0 0,0-1-54 0 0,2-1 8 0 0,-1 0 16 0 0,1 0 3 0 0,1-1-38 0 0,0-1 69 0 0,0-1-22 0 0,1-1-76 0 0,1-1 108 0 0,-1-1-46 0 0,1-2-59 0 0,1-1 104 0 0,0-1-63 0 0,0 0-46 0 0,0 0 81 0 0,1 0-47 0 0,0 1-23 0 0,0 0 83 0 0,0 1-54 0 0,0 0 8 0 0,-1 1 18 0 0,0 1-16 0 0,0 1-13 0 0,0 1 22 0 0,-2 2 21 0 0,1 0-44 0 0,-2 2 62 0 0,0 0-56 0 0,-1 2-1 0 0,0 1 18 0 0,-1 1 2 0 0,-1 0-47 0 0,0 0 43 0 0,-1 1-6 0 0,-1-1-17 0 0,0 1 44 0 0,0 0-13 0 0,-1 0-70 0 0,0 1 68 0 0,0 1-5 0 0,0-1-64 0 0,-1 0 87 0 0,1 1-38 0 0,-1 0-43 0 0,0 1 60 0 0,-1-1-30 0 0,1 1-28 0 0,-1 0 66 0 0,1 1-41 0 0,-2 0-42 0 0,1 1 69 0 0,-1 1-52 0 0,-1 0-3 0 0,0 2 58 0 0,0 0-57 0 0,-2 1 20 0 0,1 0 12 0 0,-1 0 14 0 0,-1 1-68 0 0,0 1 87 0 0,0-1-38 0 0,-1 1-43 0 0,0 1 98 0 0,-1-1-51 0 0,1 0-1 0 0,-1 1 40 0 0,0 0-4 0 0,0 1-35 0 0,1-1 31 0 0,-1 1-20 0 0,0 0-22 0 0,0-1 62 0 0,0 1-30 0 0,0 0-7 0 0,0 0 13 0 0,0-1 4 0 0,0 1-48 0 0,-1-1 71 0 0,1 1-33 0 0,-1-1 2 0 0,0 0 30 0 0,0 1-48 0 0,0-2 25 0 0,-1 1 10 0 0,1-1-13 0 0,-2 0 6 0 0,1 1 26 0 0,-1-2-46 0 0,0 1 6 0 0,-1 0 63 0 0,-1-1-39 0 0,0 0-32 0 0,0-1 85 0 0,-1 1-83 0 0,-1-2 16 0 0,-1 1 52 0 0,0 0-37 0 0,-2-1-33 0 0,0 0 67 0 0,-1 0-79 0 0,0-1-4 0 0,0 1 74 0 0,-1-1-52 0 0,0 0 8 0 0,-2 0 28 0 0,0 0-1 0 0,-1 1-64 0 0,0 0 86 0 0,0 1-56 0 0,-1 0-39 0 0,0 1 86 0 0,0-1-56 0 0,-1 1 8 0 0,1 0 37 0 0,1 0-68 0 0,0 1 39 0 0,1 0 6 0 0,1 1-21 0 0,0 0 17 0 0,1 0 23 0 0,1 1-35 0 0,1 0-7 0 0,1 0 11 0 0,0 1-5 0 0,2 0-18 0 0,0 0 52 0 0,0 0-25 0 0,1 1-37 0 0,1 0 68 0 0,0 0-51 0 0,1 0-3 0 0,1 0 39 0 0,0 0-23 0 0,2 0-29 0 0,0 0 56 0 0,2 0-56 0 0,-1 1-20 0 0,2 0 62 0 0,0 0-60 0 0,1 0-46 0 0,0-1-14 0 0,0 1-68 0 0,1 0-96 0 0,1 0 12 0 0,-1 0-115 0 0,2 0-75 0 0,-1 0-42 0 0,1 0-100 0 0,0 0-83 0 0,1 1-21 0 0,-1-1-136 0 0,2 1-89 0 0,-1 0-86 0 0,1 0-194 0 0,1 1-59 0 0,-1-1-149 0 0,2 1 168 0 0,-1 0-5933 0 0,1-1 4311 0 0</inkml:trace>
  <inkml:trace contextRef="#ctx0" brushRef="#br8" timeOffset="15789.048">3836 1076 9322 0 0,'0'0'0'0'0,"0"0"224"0"0,-2-2 9 0 0,0 1-77 0 0,0-2 32 0 0,1 1 6 0 0,-1 1-42 0 0,1-1 13 0 0,1 1 5 0 0,-1 0 6 0 0,1 0 17 0 0,0 0 71 0 0,0 1 56 0 0,1 0 8 0 0,-1-1 43 0 0,1 1-18 0 0,-1-1-47 0 0,1 1-5 0 0,0 0-30 0 0,0-1-79 0 0,0 1 20 0 0,0 0-49 0 0,1 0-18 0 0,-1 0 31 0 0,2 1-31 0 0,-1 0-18 0 0,0 1 33 0 0,1 0-96 0 0,0 1 38 0 0,0 1 12 0 0,1 1-34 0 0,0 1 12 0 0,0 1 34 0 0,0 2-40 0 0,1 2-14 0 0,0 0 23 0 0,0 2-19 0 0,0 2-23 0 0,0 2 54 0 0,0 1-27 0 0,1 2-9 0 0,-1 1 13 0 0,1 3-34 0 0,0 1-8 0 0,2 1 38 0 0,0 1-23 0 0,1 1-10 0 0,-1 0 41 0 0,2 0-23 0 0,-1 1-29 0 0,1-1 56 0 0,0 1-56 0 0,0-1-1 0 0,-1 0 46 0 0,1 0-34 0 0,-1-1-7 0 0,1-1 59 0 0,-1-1-75 0 0,0-1-14 0 0,0-1 60 0 0,0-1-69 0 0,0-2 31 0 0,-1 0 0 0 0,1-1 17 0 0,0-1-59 0 0,1 0 74 0 0,-1-1-43 0 0,0 0-24 0 0,1 0 74 0 0,-1-1-62 0 0,0 0 11 0 0,0-1 16 0 0,-1 0-16 0 0,0 0 6 0 0,0-1 7 0 0,-1 1 7 0 0,1 0-39 0 0,-1 0 50 0 0,1 0-26 0 0,-1 0-38 0 0,1-1 49 0 0,-1 0-45 0 0,-1-1 13 0 0,0 0 33 0 0,0 0-20 0 0,0 0 9 0 0,-1-1 7 0 0,0 0-21 0 0,-1 1 16 0 0,1-2 32 0 0,-1 1-56 0 0,0-1 28 0 0,0 0-9 0 0,0 0-18 0 0,-1-1 25 0 0,1 1 10 0 0,-1-1-12 0 0,0-1-14 0 0,0 0 14 0 0,0-1 4 0 0,-1 0-48 0 0,1-1 80 0 0,-1 0-53 0 0,0 0-11 0 0,0-1 60 0 0,-1 0-48 0 0,0-1-12 0 0,0 0 32 0 0,0 0-3 0 0,0-1-45 0 0,0 0 62 0 0,0 0-12 0 0,0-1-60 0 0,0 1 84 0 0,0-1-46 0 0,0 0-32 0 0,-1 0 76 0 0,1 0-44 0 0,-1 0-4 0 0,1 0 22 0 0,-1-1-37 0 0,0 0 30 0 0,0 0 9 0 0,0 0-22 0 0,0-1 28 0 0,1 0 0 0 0,-1 0-36 0 0,0-1 30 0 0,1 1 8 0 0,-1-1-12 0 0,1 0 5 0 0,-1 0 18 0 0,0 0-34 0 0,1 0-36 0 0,0 0 85 0 0,-1-1-38 0 0,2 1-34 0 0,-1-1 69 0 0,0 0-70 0 0,1 0 31 0 0,0 0 47 0 0,0 1-34 0 0,1-1-14 0 0,1 0 14 0 0,0 0 3 0 0,1 0-48 0 0,1 0 90 0 0,0-1-66 0 0,0 1 2 0 0,0-1 39 0 0,0 0-43 0 0,1-1 14 0 0,1 1 62 0 0,-1-1-76 0 0,2 1 36 0 0,0-1-2 0 0,0 1-58 0 0,1-2 18 0 0,1 1 20 0 0,1 0-8 0 0,0-1-5 0 0,1 1 30 0 0,1 1-46 0 0,0-2-4 0 0,1 1 37 0 0,1 0-32 0 0,0-1-8 0 0,1 1 49 0 0,1-1-34 0 0,0 1-35 0 0,0-1 113 0 0,0 0-110 0 0,0 0 35 0 0,0 0 0 0 0,0 0-41 0 0,0 0 40 0 0,0 1-13 0 0,0-1 4 0 0,0 0 0 0 0,-2 0 19 0 0,0 1 4 0 0,-1-1-19 0 0,0 0-3 0 0,-1 0 19 0 0,0 0-16 0 0,-1 1 24 0 0,0-1-35 0 0,0 1 2 0 0,-1-1 17 0 0,-1 1-16 0 0,0 1 24 0 0,-1-1-7 0 0,0 0-15 0 0,-1 1 4 0 0,0 1-2 0 0,-1-1 10 0 0,0 1-41 0 0,0 0 68 0 0,-1 0-30 0 0,-1 0-27 0 0,1 0 75 0 0,-1 1-62 0 0,-1-1 2 0 0,0 0 37 0 0,0 0-42 0 0,-1 0 14 0 0,0 1 24 0 0,0-1-17 0 0,0 0-12 0 0,0 0 31 0 0,-1 0-28 0 0,0 0-1 0 0,0 1 66 0 0,0-1-86 0 0,0 0 84 0 0,0 0-6 0 0,0 0-44 0 0,-1 0 62 0 0,0 0-48 0 0,1-1 25 0 0,-1 1 11 0 0,-1 0-4 0 0,1 0-15 0 0,-1 0 14 0 0,1 0 4 0 0,-2 1 8 0 0,1-1-11 0 0,-1 1-5 0 0,1-1-17 0 0,-1 0-43 0 0,-1 1 67 0 0,1-1-5 0 0,0-1-43 0 0,-1 1 16 0 0,1-1 11 0 0,-1 1-32 0 0,0-1 38 0 0,0 0-12 0 0,0 1-15 0 0,-1-1-13 0 0,1 0 31 0 0,-1-1-21 0 0,0 1 8 0 0,1-1-30 0 0,-1 0 36 0 0,1 0-3 0 0,-1-1-8 0 0,0-1 33 0 0,0 1-29 0 0,0-1-18 0 0,1 1 42 0 0,-1-1 4 0 0,0-1-37 0 0,1 1 32 0 0,-1-2-10 0 0,0 0-36 0 0,0-1 40 0 0,0-1-42 0 0,1 0 40 0 0,-1-1-40 0 0,0 0 21 0 0,0-1 31 0 0,0-1-65 0 0,1 0 58 0 0,-1 0-28 0 0,1 0-19 0 0,-1-1 34 0 0,1 1-3 0 0,-1-2-26 0 0,0 1 18 0 0,1-1-6 0 0,-1 1-18 0 0,1-1 43 0 0,-1-1-32 0 0,1 1-8 0 0,0-1 49 0 0,0 0-62 0 0,0 0 20 0 0,-1 0 21 0 0,0 0-18 0 0,0 0 8 0 0,1-1-12 0 0,-1 0-6 0 0,0-1-8 0 0,1 0 20 0 0,0 0 22 0 0,0-1-44 0 0,-1-1 44 0 0,1-1-24 0 0,-1 0-11 0 0,0-2 13 0 0,0 1 32 0 0,0-1-56 0 0,-1 0 37 0 0,0 0-11 0 0,0 0-36 0 0,-1-1 49 0 0,0 1-7 0 0,0-1-25 0 0,0 1 9 0 0,-1-1 5 0 0,0 0-21 0 0,0 0 25 0 0,-1 1 21 0 0,0 0-62 0 0,0 0 38 0 0,-1 2-31 0 0,1 0-2 0 0,-1 2 47 0 0,0 2-52 0 0,1 0 27 0 0,1 3-18 0 0,-1 1-5 0 0,2 1 30 0 0,-1 1-10 0 0,1 1-15 0 0,0 0 24 0 0,0 1-26 0 0,0 1-2 0 0,1-1 29 0 0,0 1-10 0 0,0 1 4 0 0,0 0 0 0 0,0-1-19 0 0,1 1 15 0 0,-1 0-15 0 0,0 0 42 0 0,0-1-22 0 0,0 0-10 0 0,0 1 22 0 0,0-2-45 0 0,0 1-5 0 0,0-1 28 0 0,1 0-2 0 0,-2 0 11 0 0,1 0 27 0 0,-1 0-17 0 0,0 0-11 0 0,-1-1-15 0 0,1 1 3 0 0,-1 0 15 0 0,0-1-14 0 0,0 1 15 0 0,0 0 5 0 0,0-1-20 0 0,0 1 16 0 0,0 0 4 0 0,0 0-20 0 0,0 1-3 0 0,1 0 19 0 0,0 0-25 0 0,1 0 26 0 0,-1 0-17 0 0,0 1-4 0 0,1 0 2 0 0,0 0-12 0 0,0 0 32 0 0,0 0 8 0 0,1 0-66 0 0,-1 0 50 0 0,0 1-9 0 0,0 0-54 0 0,0 0 63 0 0,-1 0-30 0 0,1 1 19 0 0,0 0-14 0 0,-1 0 5 0 0,1 0 7 0 0,0 1-12 0 0,-1 0-14 0 0,1 0 22 0 0,0 1-17 0 0,1-1 15 0 0,-1 2 24 0 0,0-1-35 0 0,0 1 21 0 0,1 0 3 0 0,0 1-29 0 0,-1-1 37 0 0,1 1-3 0 0,0-1 2 0 0,1 1 1 0 0,-1 0 9 0 0,1 0-12 0 0,-1 0-5 0 0,1-1 11 0 0,0 1-4 0 0,0-1 1 0 0,0 0 28 0 0,0 1-36 0 0,0-1-7 0 0,-1-1 11 0 0,0 1 13 0 0,0 0-13 0 0,0 0 6 0 0,0 0-12 0 0,0 0 13 0 0,-1 0-4 0 0,0 0 10 0 0,0 0-21 0 0,0 0-3 0 0,-1 1 10 0 0,0 0-14 0 0,-1 0 23 0 0,1 1-25 0 0,-1 0 17 0 0,0 0-33 0 0,-1 0 37 0 0,0 0-3 0 0,-1 1-17 0 0,0 0 16 0 0,-1 1 4 0 0,0 0-20 0 0,0 0 7 0 0,-1 0 6 0 0,-1 1-12 0 0,0 1 5 0 0,0-1 16 0 0,-2 1-4 0 0,0 0-26 0 0,-1 1 26 0 0,0 0-36 0 0,-2 1 19 0 0,0 0 22 0 0,-1 1-26 0 0,-1 0 19 0 0,-1 1 4 0 0,-2 0-29 0 0,0 0 18 0 0,-1 1-6 0 0,-1 1 10 0 0,0 0-12 0 0,-1 0 23 0 0,1 1-6 0 0,-1 1-8 0 0,1 0-6 0 0,0 0 39 0 0,0 0-68 0 0,0 1 49 0 0,0-1 21 0 0,0 0-34 0 0,0 0 13 0 0,1 0 14 0 0,0 0-23 0 0,1 0 8 0 0,1-1-3 0 0,1 0 0 0 0,2 0 9 0 0,1-1 16 0 0,2-1-13 0 0,1-1-13 0 0,2-1-15 0 0,2 0 40 0 0,2-2-13 0 0,1 0 14 0 0,1-1-21 0 0,2-1 16 0 0,0-1-24 0 0,0 0 25 0 0,1-1-17 0 0,0 0 15 0 0,-1-1-4 0 0,1 0-37 0 0,0 0 49 0 0,0 0-35 0 0,1-1-8 0 0,-1 0 21 0 0,1 0-35 0 0,0 0 19 0 0,0 0 12 0 0,0-1-31 0 0,0 1-28 0 0,-1 0-30 0 0,1-1-41 0 0,-1 1-86 0 0,1 0-45 0 0,-1-1-116 0 0,1 1-12 0 0,-1 0-138 0 0,1-1-51 0 0,-1 1-98 0 0,0-1-160 0 0,1 1-132 0 0,-1-1-210 0 0,1 1-70 0 0,0-1-123 0 0,0 1-37 0 0,0-1-169 0 0,1 0-5076 0 0,0 0 4117 0 0</inkml:trace>
  <inkml:trace contextRef="#ctx0" brushRef="#br9" timeOffset="16999.915">3125 322 9154 0 0,'0'0'0'0'0,"0"-1"328"0"0,0-2-252 0 0,0 0 81 0 0,-1-1 9 0 0,1 0 6 0 0,0 0 20 0 0,0 1 7 0 0,0 0 18 0 0,0 1 24 0 0,0-1 42 0 0,-1 2 37 0 0,1-1 22 0 0,0 1 16 0 0,-1 1 0 0 0,1-1-26 0 0,-1 0 36 0 0,1 1-21 0 0,-1 0-22 0 0,0 0-21 0 0,-1 0-52 0 0,1 1-44 0 0,0 0-48 0 0,0 0-20 0 0,-1 1 0 0 0,0 2-32 0 0,0 0 27 0 0,0 2 9 0 0,-1 1-40 0 0,1 1 23 0 0,-1 2-9 0 0,0 1-26 0 0,-1 3-1 0 0,1 2-11 0 0,-1 2-8 0 0,-1 2 1 0 0,1 2 9 0 0,-1 1-50 0 0,0 2 15 0 0,0 1-17 0 0,0 1-6 0 0,-1 1 39 0 0,1 2-12 0 0,-1 1 23 0 0,1 0 5 0 0,-1 0-19 0 0,0-1 44 0 0,0 0-32 0 0,-1-1-45 0 0,1-2 31 0 0,1-2-12 0 0,0-1 11 0 0,0-1 26 0 0,1-1-17 0 0,0-2-2 0 0,1 0 11 0 0,0-1-4 0 0,0-2 10 0 0,0-1-12 0 0,1-2-23 0 0,1-1 15 0 0,-1-1-16 0 0,1-2 33 0 0,1-1-1 0 0,0-2 11 0 0,0-1-20 0 0,0-1 16 0 0,1-1 4 0 0,-1-2-38 0 0,1 1 48 0 0,0-2-34 0 0,0 0 20 0 0,1 0 4 0 0,-1-1-20 0 0,2 1 7 0 0,-1-1-31 0 0,1 0-1 0 0,0-1 17 0 0,1 1-16 0 0,0-1 5 0 0,0 1-1 0 0,1-1-9 0 0,1 1 2 0 0,1-1-20 0 0,0 1 6 0 0,0-1-22 0 0,1 1 25 0 0,0-1 10 0 0,0 1-31 0 0,1-1 2 0 0,0 1 35 0 0,0 0-30 0 0,2 0 20 0 0,0 0 23 0 0,1 1-63 0 0,1-1 39 0 0,1 0-14 0 0,1 0 3 0 0,1 1 0 0 0,0 0 10 0 0,1-1-32 0 0,1 1 29 0 0,0 0-10 0 0,1 1-25 0 0,0-1 8 0 0,1 2-4 0 0,2-1-9 0 0,0 2 40 0 0,1-1-31 0 0,0 2 1 0 0,2 0 0 0 0,-1 1-38 0 0,0 0 48 0 0,0 1-35 0 0,0 1 20 0 0,1-1 4 0 0,-1 1-30 0 0,1 1 20 0 0,1-1 11 0 0,-1 1-22 0 0,2 0-2 0 0,0 1 19 0 0,0 0 3 0 0,0 0 9 0 0,1 0 8 0 0,0 0-39 0 0,-1 0 31 0 0,0-1-11 0 0,-1 1-6 0 0,0-1 40 0 0,-1 0-13 0 0,0 0-40 0 0,0-1 50 0 0,0-1-36 0 0,-1 0 10 0 0,-1-2 26 0 0,1 1-8 0 0,-1-1-24 0 0,-1 0 27 0 0,0 0-28 0 0,-1 0 7 0 0,-2 0 8 0 0,0 0-13 0 0,-1-1 4 0 0,-1 0 27 0 0,-2 0-45 0 0,1 0 24 0 0,-1 0 38 0 0,-1 0-77 0 0,0 0 44 0 0,0 0-15 0 0,-1 0-25 0 0,-1 0 18 0 0,0 0 11 0 0,0 1-4 0 0,-1-1-25 0 0,0 0 64 0 0,-1 0-57 0 0,-1-1 9 0 0,0 1 16 0 0,-1-1-7 0 0,0 1-6 0 0,0-2 40 0 0,-2 1-31 0 0,1-1 1 0 0,-2 0 0 0 0,1-1-1 0 0,-2 0-9 0 0,1 0 49 0 0,-1 0-33 0 0,-1-2 21 0 0,1 0 13 0 0,-1 0-41 0 0,0 0 51 0 0,0-2-7 0 0,0 1-26 0 0,-1-1 10 0 0,1-1 6 0 0,0 0-4 0 0,0 0-16 0 0,0-2 23 0 0,0 1-26 0 0,1-1-11 0 0,0-1 30 0 0,1-1-10 0 0,0-1-24 0 0,1-1 36 0 0,1-1-2 0 0,-1 0-74 0 0,1-1 97 0 0,0-1-60 0 0,1 0-18 0 0,0-1 62 0 0,0-1-49 0 0,1-1 7 0 0,1 0 17 0 0,0 0 3 0 0,0-2-19 0 0,0 1 44 0 0,0-2-51 0 0,1 0 16 0 0,-1 0-5 0 0,0 0 0 0 0,-1-1 0 0 0,0 1 19 0 0,0-1-24 0 0,0 1-11 0 0,-1 1 21 0 0,0 0 11 0 0,-1 1-40 0 0,0 1 51 0 0,-1 1-54 0 0,0 2 7 0 0,0 0 25 0 0,-1 2-18 0 0,0 1-12 0 0,-1 1 13 0 0,-1 1-15 0 0,0 1 4 0 0,0 1 37 0 0,0 1-30 0 0,-2 0-46 0 0,1 0 80 0 0,-1 1-65 0 0,-1 1 11 0 0,0 0 72 0 0,0 0-107 0 0,-1 0 63 0 0,0 1 8 0 0,-1-1-50 0 0,0 1 26 0 0,-1 0 9 0 0,0-1-13 0 0,-1 1 5 0 0,0-1 27 0 0,-1 0-8 0 0,-1-1-14 0 0,-1 0 42 0 0,-1-1-4 0 0,0-1-26 0 0,-2 0 57 0 0,0 0-36 0 0,-1-1-17 0 0,-1 0 62 0 0,-1-1-48 0 0,0 0-12 0 0,-1-1 32 0 0,-1 1-21 0 0,0-2 16 0 0,-1 0 23 0 0,-1 0-34 0 0,0 0-16 0 0,-1-1 51 0 0,-1-1-18 0 0,-1 0-30 0 0,0-1 76 0 0,-1 1-71 0 0,-2-1-6 0 0,-1 1 58 0 0,-1-1-57 0 0,-1 1 0 0 0,0-1 55 0 0,-1 1-55 0 0,1 0 18 0 0,-1-1 14 0 0,1 1-24 0 0,0-1-11 0 0,0 1 49 0 0,-1 0-53 0 0,0 0 8 0 0,-1-1 25 0 0,0 1 1 0 0,1 0-37 0 0,-1 0 40 0 0,-1 0-13 0 0,1-1-42 0 0,0 1 78 0 0,0 0-44 0 0,0 1-14 0 0,0 0 72 0 0,-1 0-61 0 0,0 1 2 0 0,-1 0 37 0 0,1 1-42 0 0,-1 0-23 0 0,1 2 53 0 0,-1 0-28 0 0,0 1-28 0 0,0 1 93 0 0,0 1-94 0 0,1 0 2 0 0,-1 1 65 0 0,0 0-70 0 0,0 1 32 0 0,1 0 18 0 0,1 0-34 0 0,0 0-16 0 0,2 1 42 0 0,2 0-25 0 0,1 0 8 0 0,3 0 37 0 0,1 1-40 0 0,1-1-23 0 0,3 1 53 0 0,1-1-28 0 0,1 1-56 0 0,2 0 55 0 0,2 0-49 0 0,1 0-23 0 0,2 0 25 0 0,1 0-85 0 0,2 0-51 0 0,1-1 10 0 0,1 1-75 0 0,1-1-38 0 0,0 1 16 0 0,2 0-131 0 0,1 0-40 0 0,1 0-32 0 0,1 0-123 0 0,2 1-91 0 0,0-1-29 0 0,1 1-219 0 0,1 0-123 0 0,0 1-130 0 0,1 0-150 0 0,-1 0-6414 0 0,-1 1 4289 0 0</inkml:trace>
  <inkml:trace contextRef="#ctx0" brushRef="#br10" timeOffset="17876.896">3367 830 9810 0 0,'0'0'0'0'0,"0"-1"344"0"0,-2 0-84 0 0,1-1-88 0 0,-2 1-36 0 0,0-1 0 0 0,0 1-26 0 0,0-1-14 0 0,-1 2 96 0 0,-1-1-30 0 0,0 0 24 0 0,-2 0 62 0 0,0-1-55 0 0,-3 0 21 0 0,0 0 59 0 0,-2-1-28 0 0,-1 0 13 0 0,-1-1 54 0 0,-1 1-63 0 0,0-1 3 0 0,-2 0 27 0 0,1 0-67 0 0,-2 1-27 0 0,0-1 15 0 0,0 1-65 0 0,0 0 8 0 0,-1 1-6 0 0,0 0-29 0 0,0 0-20 0 0,-1 1 14 0 0,0 1-45 0 0,0 0 31 0 0,-1 2-39 0 0,-1 0 11 0 0,0 1-22 0 0,0 1 23 0 0,-2 2-8 0 0,-2 1-25 0 0,-1 2 36 0 0,-1 1-30 0 0,-1 1-1 0 0,-2 3 10 0 0,0 1 5 0 0,-1 1-58 0 0,0 2 74 0 0,-1 1-33 0 0,1 2-18 0 0,-1 1 54 0 0,0 0-64 0 0,0 1 1 0 0,1 1 54 0 0,-1 1-64 0 0,2 1 2 0 0,1 0 45 0 0,1 1-62 0 0,3-1 29 0 0,1 1-10 0 0,2-1 2 0 0,1 0 0 0 0,2 0 0 0 0,2-1 10 0 0,2 0-41 0 0,0-1 59 0 0,2-1-9 0 0,2-1-53 0 0,1-1 74 0 0,1-2-42 0 0,1-2-34 0 0,2 0 48 0 0,1-2-36 0 0,1-1-18 0 0,1-1 53 0 0,1-1-55 0 0,0-1-29 0 0,1 0 45 0 0,1-2-64 0 0,-1 0 28 0 0,2-1 9 0 0,-1-1-41 0 0,1-1-15 0 0,0 0 31 0 0,0-2-40 0 0,0-1 31 0 0,0 0 28 0 0,0-1-37 0 0,1-1 24 0 0,-1 0 48 0 0,0 0-14 0 0,0-1-29 0 0,0-1 1 0 0,-1 0-49 0 0,1-1-54 0 0,-1 0-16 0 0,0-1-38 0 0,0 0-69 0 0,0-1 26 0 0,0-1-4 0 0,0 0-39 0 0,0-1 50 0 0,0 0-16 0 0,0 0 5 0 0,1-2 46 0 0,-1 0-40 0 0,1 0-33 0 0,-1-1 47 0 0,1 0-74 0 0,0 0 22 0 0,1-1 39 0 0,-1 0 5 0 0,0 0 10 0 0,1 0 76 0 0,-1-1 16 0 0,1 1 38 0 0,-1-1 70 0 0,1 0 11 0 0,-1 0 12 0 0,1 1 86 0 0,-1 0-32 0 0,0 0 61 0 0,0 1 41 0 0,-1 0-9 0 0,1 1 45 0 0,0 1 18 0 0,-1 1 16 0 0,1 0 8 0 0,-1 2 46 0 0,1 0-12 0 0,0 1-39 0 0,0 0 50 0 0,0 1-92 0 0,-1 1 8 0 0,1-1-5 0 0,0 1-59 0 0,0 0 6 0 0,-1 1-14 0 0,1 0 2 0 0,0 0-30 0 0,0 1 36 0 0,0 0-12 0 0,0 0-15 0 0,0 1 71 0 0,0-1-31 0 0,0 1-15 0 0,1 1 43 0 0,-1 1-23 0 0,0 0-40 0 0,1 1 50 0 0,-1 1-17 0 0,1 1-32 0 0,0 1 47 0 0,0 2-34 0 0,0 2-26 0 0,0 0 16 0 0,0 1-16 0 0,1 2-16 0 0,0-1 42 0 0,0 2-41 0 0,0-1 13 0 0,0 0 5 0 0,0 1-11 0 0,1-1 3 0 0,-1 0 36 0 0,1-1 0 0 0,1 0 11 0 0,-1-1 8 0 0,1-1-2 0 0,-1 0-16 0 0,1-2 51 0 0,-1 0-16 0 0,0-2-21 0 0,-1 0 36 0 0,1-2-21 0 0,0 0-3 0 0,-1-1 20 0 0,0-1 12 0 0,0-2-30 0 0,0 0 75 0 0,-1-1-32 0 0,1-1 13 0 0,0 0 26 0 0,0-1-46 0 0,1-1 6 0 0,1-1-12 0 0,0-1-35 0 0,0 0-29 0 0,1-2 5 0 0,1 1-61 0 0,0-2 16 0 0,1 1-8 0 0,0-1-28 0 0,1 0-1 0 0,0 0 7 0 0,0 0-22 0 0,2-1-2 0 0,0 1 18 0 0,1-1-26 0 0,1 0-10 0 0,1 0 50 0 0,1-1-54 0 0,1 0-30 0 0,2 0-10 0 0,1 0-94 0 0,1 0-61 0 0,2 1-17 0 0,1-1-98 0 0,2 1-116 0 0,0-1-30 0 0,2 1-201 0 0,0-1-296 0 0,1 0-191 0 0,0 0-395 0 0,-1 0 138 0 0,1 0-5938 0 0,-6 2 4475 0 0</inkml:trace>
  <inkml:trace contextRef="#ctx0" brushRef="#br11" timeOffset="21291.898">570 4232 9858 0 0,'0'0'0'0'0,"-1"-1"752"0"0,1-2-205 0 0,-1-1-26 0 0,0-2-32 0 0,0-1-5 0 0,1-1 33 0 0,1 0-57 0 0,0 0-37 0 0,2 0 9 0 0,0-1-64 0 0,1 1 16 0 0,0 0-36 0 0,2 0-1 0 0,0 0-58 0 0,0 0-40 0 0,0 1-31 0 0,0-1-62 0 0,1 0-14 0 0,1 0-21 0 0,0 1-36 0 0,1 1-1 0 0,0 0 16 0 0,2 0-62 0 0,0 1 18 0 0,2 0-27 0 0,0 1-13 0 0,2 0-7 0 0,1 1 1 0 0,1 1 7 0 0,0 1-12 0 0,0 1-14 0 0,1 1-6 0 0,-1 2 1 0 0,1 2-2 0 0,-2 1 18 0 0,-1 2-4 0 0,0 1-8 0 0,-2 2-34 0 0,0 0 0 0 0,-3 3 16 0 0,0 1-25 0 0,-2 0 64 0 0,-1 2-29 0 0,-1 0 2 0 0,-2 1-8 0 0,0-1 48 0 0,-2 1-5 0 0,-1 1-24 0 0,-1 0 46 0 0,-1 0-52 0 0,-2 1 7 0 0,-1-1 7 0 0,-1 0 5 0 0,-1 0 8 0 0,-1 0-20 0 0,-2 0 25 0 0,-1 0 21 0 0,-1-1-44 0 0,-1 0 25 0 0,-1-1 1 0 0,-2 0-48 0 0,0-1 61 0 0,-2-1 9 0 0,1-1-30 0 0,-2 0 21 0 0,1-2 3 0 0,0-1-39 0 0,-1-2 78 0 0,1-2-52 0 0,0-2 45 0 0,1-1-31 0 0,1-1 10 0 0,0-2-13 0 0,2-1 4 0 0,0-1-21 0 0,0 0 43 0 0,2-1-32 0 0,1 0 2 0 0,1-1 36 0 0,1 0-48 0 0,2 0 24 0 0,0 0-16 0 0,3-1 12 0 0,0 1-40 0 0,1 0 20 0 0,2-1 2 0 0,1 1-29 0 0,0-1 9 0 0,2 0-4 0 0,0 0-19 0 0,1 0 15 0 0,0 0-14 0 0,2 1 12 0 0,1 1-22 0 0,0 0 7 0 0,1 1-22 0 0,2 0-13 0 0,0 1 12 0 0,2 1 4 0 0,1 1-10 0 0,1 2 3 0 0,2 1 27 0 0,2 1-36 0 0,0 1 21 0 0,1 2-6 0 0,2 0-9 0 0,0 0 22 0 0,0 1-25 0 0,0 1 8 0 0,0-1-3 0 0,-1 1 0 0 0,0 0 56 0 0,-2 1-26 0 0,-2 0 2 0 0,-3 0 48 0 0,-1 1-42 0 0,-2 0 32 0 0,-3-1-18 0 0,-1 1-4 0 0,-3-1-8 0 0,-1 1 39 0 0,-1 0-31 0 0,-3 0 76 0 0,-1 1-96 0 0,-1 0 40 0 0,-2 1 15 0 0,-2 0-17 0 0,-2 0 64 0 0,-2 0 10 0 0,-2-1-19 0 0,-2 0 47 0 0,-1-2-4 0 0,-2 0 3 0 0,-1-1 1 0 0,-1-1-28 0 0,0-2-11 0 0,-1-1-7 0 0,0-1-1 0 0,1-2-1 0 0,0-1-9 0 0,1-2-17 0 0,0 0 52 0 0,1-2-54 0 0,0-1-2 0 0,1 0-36 0 0,1-1-40 0 0,2 0-94 0 0,0-1-52 0 0,1 0-86 0 0,2 0-88 0 0,1 0-114 0 0,0 1-99 0 0,2-1-179 0 0,0 1-196 0 0,2 0-269 0 0,0 1-132 0 0,1-1-336 0 0,1 1 203 0 0,1 0-5455 0 0,2 1 4512 0 0</inkml:trace>
  <inkml:trace contextRef="#ctx0" brushRef="#br12" timeOffset="21435.873">857 5207 11578 0 0,'0'0'0'0'0,"0"-1"1401"0"0,-2 1-1037 0 0,-1-1-133 0 0,0 1-278 0 0,1 0-92 0 0,0-1-109 0 0,1 2-116 0 0,1-2-71 0 0,1 1-57 0 0,1-1-51 0 0,0 0-39 0 0,1-1-99 0 0,1-1-23 0 0,-1 0-20 0 0,2-2 157 0 0,0-1-5229 0 0,-1 0 3884 0 0</inkml:trace>
  <inkml:trace contextRef="#ctx0" brushRef="#br13" timeOffset="23136.644">3482 4276 8914 0 0,'0'0'0'0'0,"-3"-1"792"0"0,-2-1-242 0 0,-3 0-118 0 0,-3-1-56 0 0,-2-1-62 0 0,-1 1-50 0 0,-1 0 37 0 0,-1 0-36 0 0,1-1-9 0 0,0 1 49 0 0,0 0 3 0 0,0 0-17 0 0,0 0 17 0 0,0 0-14 0 0,1 0-53 0 0,-1 1 15 0 0,1 0-27 0 0,0 0-40 0 0,-1 1 28 0 0,1 0-49 0 0,0 1-15 0 0,-1 0 13 0 0,1 1-26 0 0,-1 1-3 0 0,0 0 38 0 0,0 2-50 0 0,0 1-2 0 0,-1 1 56 0 0,1 2-47 0 0,-1 0 16 0 0,0 1 52 0 0,0 1-35 0 0,-1 0 14 0 0,0 1 25 0 0,-1 0-8 0 0,0 1-52 0 0,0-1 25 0 0,0 0-1 0 0,0 0-66 0 0,0 1 66 0 0,-1-1-42 0 0,1 1-34 0 0,-1 1 20 0 0,0-1-18 0 0,0 2-6 0 0,0-1 10 0 0,0 1-31 0 0,1-1 0 0 0,-1 2 7 0 0,1 0-12 0 0,-1 1-16 0 0,2 2 52 0 0,-1 0-63 0 0,2 0 19 0 0,-1 0 41 0 0,1 1-60 0 0,-1-1 19 0 0,1 1 13 0 0,-1 0-62 0 0,1 0 29 0 0,-1 1 35 0 0,0 0-58 0 0,1 1 1 0 0,-1 0 64 0 0,-1 1-50 0 0,0 0 9 0 0,1 1 54 0 0,-1 0-35 0 0,1 0-34 0 0,0 0 57 0 0,1 0-38 0 0,0-1 11 0 0,1 1 36 0 0,1-1-30 0 0,1 1-8 0 0,0 0 21 0 0,0 1 39 0 0,0 0-104 0 0,1 0 99 0 0,0 1-51 0 0,0 1-60 0 0,0 0 102 0 0,0 1-90 0 0,1 0 0 0 0,0 1 47 0 0,1 0-64 0 0,1 0 20 0 0,0 2 21 0 0,1-1-36 0 0,0 2 12 0 0,1 0 33 0 0,0 2-48 0 0,1 1 17 0 0,1 0 22 0 0,0 0-36 0 0,0 1 40 0 0,1-1 6 0 0,1-1-19 0 0,0 1-20 0 0,1-1 51 0 0,1-1-16 0 0,0 0-32 0 0,1 0 77 0 0,0 0-80 0 0,0 0 6 0 0,0-1 72 0 0,2 0-33 0 0,0-1-52 0 0,1 0 74 0 0,0 0 114 0 0,2-1-88 0 0,0-1 120 0 0,0 0-98 0 0,1-1-174 0 0,1 0 124 0 0,1-1-88 0 0,1 1 12 0 0,1-1 44 0 0,0 2-52 0 0,2-1 8 0 0,-1 1 35 0 0,1-1-31 0 0,0 0 11 0 0,0-1 25 0 0,1 0-18 0 0,0 0-48 0 0,0-1 88 0 0,0 2-56 0 0,1-2-38 0 0,1 1 77 0 0,0-1-45 0 0,1-2-32 0 0,0 0 76 0 0,1-2-63 0 0,0 0-26 0 0,1-2 73 0 0,0 0-7 0 0,0-1-33 0 0,1 0 51 0 0,-1-1-35 0 0,0-1-17 0 0,1 0 33 0 0,0 1-12 0 0,0-1-43 0 0,0 1 42 0 0,1-1-25 0 0,-1 0-30 0 0,1-1 75 0 0,0 0-34 0 0,1 0-62 0 0,0 0 94 0 0,1 1-50 0 0,1 0-3 0 0,0 1 77 0 0,1 0-51 0 0,0-1 18 0 0,0 0 52 0 0,-1-2-7 0 0,1 0-41 0 0,1-1 99 0 0,-1-1-59 0 0,2 0-8 0 0,0-1 50 0 0,0-1-82 0 0,1 1 35 0 0,1-1-22 0 0,0 1-5 0 0,0-1-17 0 0,1 0 60 0 0,-1-1-38 0 0,0-1 4 0 0,-1 0 38 0 0,1-1-78 0 0,-1 0 25 0 0,1 0 251 0 0,1-1-102 0 0,-1-1 45 0 0,1 0 43 0 0,-1-1-247 0 0,0 0 17 0 0,-1 0 39 0 0,-1 0-43 0 0,0 0-14 0 0,-1-1 136 0 0,0 0-126 0 0,0-1 24 0 0,0 0 50 0 0,-1-1-94 0 0,1 0 58 0 0,-1-1 0 0 0,1 0-39 0 0,0-1 32 0 0,-1 0 26 0 0,1 0-44 0 0,-1-1 6 0 0,1 0 53 0 0,-1 0-54 0 0,-1-1 18 0 0,2 0 61 0 0,-1-1-66 0 0,0 0-221 0 0,0 1 129 0 0,1-1-90 0 0,-1 1 0 0 0,0 0 216 0 0,0-1-65 0 0,0 0-16 0 0,0-1 79 0 0,-1-1-44 0 0,0 1-50 0 0,-1 0 80 0 0,1 0-27 0 0,-1-1-19 0 0,1 0 55 0 0,-1-1-37 0 0,2 0 4 0 0,-1 1 8 0 0,1-1 16 0 0,-1 0-61 0 0,0 0 75 0 0,-1-1-42 0 0,0 0 3 0 0,0 0 10 0 0,-1 0 14 0 0,0-1-4 0 0,0 1 13 0 0,-2-1 6 0 0,1 1-39 0 0,0-2 50 0 0,-1 1-35 0 0,1-2-55 0 0,0-1 63 0 0,-1 1-51 0 0,1-1 15 0 0,-1 0 43 0 0,1-1-14 0 0,-2 0-30 0 0,1 0 48 0 0,-1 0-17 0 0,0-1-22 0 0,-1 0 46 0 0,1 0-34 0 0,-1-2-36 0 0,1-2 57 0 0,0 0-66 0 0,0-1 29 0 0,0 0 37 0 0,0-1-30 0 0,-1 0 2 0 0,1 0 47 0 0,0-1-52 0 0,-1-1-11 0 0,0 0 69 0 0,0-1-80 0 0,1-1-2 0 0,-1-1 85 0 0,-1-2-48 0 0,1-1-10 0 0,-1-1 51 0 0,0 0-54 0 0,-1 0 8 0 0,0-1 35 0 0,0 1-31 0 0,-1-1-45 0 0,0 0 78 0 0,0 0-64 0 0,-2-1 11 0 0,1 0 63 0 0,-1-1-48 0 0,0 0-39 0 0,-1 0-63 0 0,0 0-5 0 0,0 0-52 0 0,-1-1 85 0 0,-1 0 38 0 0,-1-1-8 0 0,-1-1 74 0 0,-1 0-46 0 0,0-1-21 0 0,-2 0 73 0 0,0 0-90 0 0,-1 0 47 0 0,-1 0-5 0 0,-1 0-38 0 0,0 0 3 0 0,-1 0 35 0 0,-1-1-50 0 0,0 0 54 0 0,-1-1-7 0 0,0 1-44 0 0,-1 1 33 0 0,-1 0-21 0 0,-1 3 15 0 0,0 0-70 0 0,-1 2 86 0 0,-1 1-66 0 0,-1 0-7 0 0,-1 2 30 0 0,-1 1 16 0 0,0 0-116 0 0,0 1 138 0 0,-1 1-91 0 0,0 1 9 0 0,-1 0 101 0 0,-1 2-116 0 0,1 1 58 0 0,-1 0 38 0 0,0 1-50 0 0,-1 0 28 0 0,0 0 29 0 0,-1 1-75 0 0,0 0 34 0 0,-1 0 71 0 0,-1 0-68 0 0,-1 0 24 0 0,0 0 50 0 0,-1 0-90 0 0,0 0 28 0 0,0 0 56 0 0,0 0-48 0 0,-1 0-28 0 0,1-1 64 0 0,-2 1-12 0 0,1-1-98 0 0,-1 0 96 0 0,0-1-71 0 0,0 0 11 0 0,0 0 72 0 0,-1-1 5 0 0,0-1-53 0 0,-1 0 20 0 0,0-1 2 0 0,0 0-41 0 0,-1 1 59 0 0,1 1-37 0 0,0 0-26 0 0,-1 1 46 0 0,1 1-35 0 0,0 1-18 0 0,0 2 53 0 0,0 0-46 0 0,-1 1-13 0 0,1 2 98 0 0,-1 0-106 0 0,1 1 25 0 0,-1 0 67 0 0,0 1-79 0 0,0 1 9 0 0,0 1 24 0 0,0-1-28 0 0,0 2-20 0 0,2 0 72 0 0,0 0-5 0 0,0 1-42 0 0,1 0 43 0 0,1-1 14 0 0,-1 1-50 0 0,1-1 72 0 0,-1 1-31 0 0,1 0-64 0 0,0 0 85 0 0,0 1-30 0 0,1-1-27 0 0,-1 2 57 0 0,1 0-56 0 0,0 0 8 0 0,-1 0 16 0 0,0 1-7 0 0,1 1-43 0 0,-1-1 3 0 0,0 1-22 0 0,1 1-43 0 0,-1-1 85 0 0,-1 2-65 0 0,0 0 31 0 0,0 1-18 0 0,-2 1-14 0 0,1 0-6 0 0,-2 0 47 0 0,1 2-24 0 0,-1 0-19 0 0,0 1 82 0 0,-1 0-16 0 0,1 0-39 0 0,0 1 33 0 0,0 0-49 0 0,0 0-24 0 0,0 1 61 0 0,0-1-40 0 0,0 0-42 0 0,0 0 41 0 0,1-1-44 0 0,-1 0-53 0 0,1 1 70 0 0,1-1-16 0 0,1 0-59 0 0,1 0 56 0 0,1-1-56 0 0,1 1-13 0 0,2-1 21 0 0,0-1-83 0 0,2-1-60 0 0,-1 1-6 0 0,2-1-109 0 0,0 0 17 0 0,0-1-30 0 0,1 1-109 0 0,1 0-54 0 0,0-1-29 0 0,1 1-189 0 0,0 0-129 0 0,1 0-190 0 0,0 0-282 0 0,1 2-202 0 0,1 0-82 0 0,0 0-5718 0 0,2 1 4668 0 0</inkml:trace>
  <inkml:trace contextRef="#ctx0" brushRef="#br14" timeOffset="23864.595">3696 5729 6937 0 0,'0'0'0'0'0,"0"0"72"0"0,-1 0-46 0 0,-1 1 41 0 0,1 0-15 0 0,-1 1 4 0 0,0 0 0 0 0,0 0 18 0 0,0 0-23 0 0,-1 1 36 0 0,1-1-21 0 0,-1 1-2 0 0,0 0 20 0 0,1 0-44 0 0,-1 0-14 0 0,0 0 11 0 0,1 1-25 0 0,0-1-3 0 0,1 0 10 0 0,-1 0-14 0 0,1 0-14 0 0,-1 0 32 0 0,2 0-11 0 0,-1 0-15 0 0,1 0 52 0 0,1-1-15 0 0,-1 1-13 0 0,1-2 52 0 0,0 1-34 0 0,0-1 40 0 0,1 1 7 0 0,-1-1 0 0 0,1-1 20 0 0,0 0 14 0 0,-1 1 26 0 0,1-2-25 0 0,0 0 47 0 0,0 0-50 0 0,0 0 15 0 0,0 0 14 0 0,0-1-34 0 0,0 0-8 0 0,0 0 39 0 0,1-1-41 0 0,0 1 41 0 0,1-1 16 0 0,0 1-13 0 0,-1-1-31 0 0,0-1-9 0 0,1 1-1 0 0,-1-1-39 0 0,0 0 29 0 0,0 1-11 0 0,0-1-15 0 0,-1 0 23 0 0,1 0 11 0 0,-1 0-12 0 0,0 0 61 0 0,-1 0-35 0 0,0 0 22 0 0,0 0 4 0 0,-1 1-29 0 0,0 0-1 0 0,-1 1 9 0 0,0-1-4 0 0,-1 2 1 0 0,0-1 0 0 0,-1 0-28 0 0,0 1-20 0 0,0 0 32 0 0,-1 0-40 0 0,1 0-7 0 0,-2 0 48 0 0,1 1-81 0 0,-1 0 26 0 0,-1-1-10 0 0,1 2-10 0 0,-1-1-34 0 0,1 0 19 0 0,-1 1-18 0 0,0 0-5 0 0,-1 0 11 0 0,1 1-23 0 0,0 0-3 0 0,1 0-9 0 0,0 1-17 0 0,0 0-99 0 0,1 0-57 0 0,0 1-187 0 0,1 0-180 0 0,1 1-142 0 0,1 0-186 0 0,0 0-182 0 0,0 1 219 0 0,2 0-5097 0 0,0-1 4157 0 0</inkml:trace>
  <inkml:trace contextRef="#ctx0" brushRef="#br15" timeOffset="25015.222">3725 5628 7009 0 0,'0'0'0'0'0,"-1"0"73"0"0,-1 0-39 0 0,-1 1 12 0 0,-1-1 31 0 0,0 1 8 0 0,0 0-9 0 0,-1 0 43 0 0,1 0-3 0 0,-1 0 21 0 0,1 1 43 0 0,-1-1 36 0 0,1 1-16 0 0,-1 0 47 0 0,0-1-3 0 0,0 1-6 0 0,0 0 12 0 0,0 0-40 0 0,0 0-17 0 0,1 0-6 0 0,-1 1-30 0 0,1-1-2 0 0,0 1 8 0 0,0-1-14 0 0,0 1-24 0 0,0 1 26 0 0,0-1-19 0 0,1 1-4 0 0,0 0 11 0 0,0 0-5 0 0,0-1-16 0 0,0 1 4 0 0,0-1 8 0 0,1 1-41 0 0,0 0 31 0 0,0 0 8 0 0,0 1-40 0 0,0 0 23 0 0,1-1-36 0 0,-1 2-38 0 0,1-1 19 0 0,-1 2-28 0 0,1-1-21 0 0,-1 1 33 0 0,1 0-3 0 0,-1 0-36 0 0,1 1 13 0 0,0-1 3 0 0,1 0-21 0 0,-1 0 35 0 0,1 0-2 0 0,1 1-17 0 0,0-1 25 0 0,1 0-17 0 0,1-1-4 0 0,-1 0 20 0 0,2 0-34 0 0,-1 0 28 0 0,1-1 10 0 0,1 1-49 0 0,0-1 44 0 0,0 0-15 0 0,1 0-6 0 0,-1 0-15 0 0,1-1 32 0 0,1 0-2 0 0,-1 0-17 0 0,1 0 25 0 0,0-1-17 0 0,0 0-41 0 0,0 0 49 0 0,0 0-8 0 0,1-1-7 0 0,-1 0 33 0 0,1-1-1 0 0,0 0-17 0 0,0-1 7 0 0,0 0 16 0 0,0 0-43 0 0,0-1 78 0 0,0-1-42 0 0,0 0 6 0 0,0-1 18 0 0,1 0-26 0 0,-1-1-10 0 0,1 0 31 0 0,-1-1-39 0 0,0 0-7 0 0,0-2 58 0 0,0 1-47 0 0,-1-1 44 0 0,0 0-12 0 0,-1 0 13 0 0,-1 0-11 0 0,0 0 50 0 0,-1 1-24 0 0,0-1 18 0 0,-1 0 25 0 0,-1 0-16 0 0,1 1-13 0 0,-1-1 24 0 0,0 0-9 0 0,0 1-6 0 0,1 0 2 0 0,-2 0-29 0 0,1-1-1 0 0,-1 2-20 0 0,-1-1 3 0 0,0 0-11 0 0,0 1-16 0 0,-1-1-15 0 0,0 1 2 0 0,-1-1-2 0 0,1 1-9 0 0,-2 0-16 0 0,1-1 22 0 0,-1 1 2 0 0,0-1-47 0 0,0 0 52 0 0,0 0-36 0 0,-1 0-8 0 0,-1-1 40 0 0,-1 0 5 0 0,0 0-9 0 0,-1 0-4 0 0,-1 0 1 0 0,0-1-19 0 0,0 1 14 0 0,-1 0-43 0 0,0 0 40 0 0,0 1-31 0 0,1 0-20 0 0,-1 1 16 0 0,0 0-45 0 0,1 1-44 0 0,0 0-91 0 0,1 1-36 0 0,-1 1-82 0 0,1 0-124 0 0,1 1-47 0 0,0 1-138 0 0,0 0-177 0 0,1 2-129 0 0,0 0-214 0 0,0 2-51 0 0,0 0 263 0 0,1 1-5009 0 0,0 0 4169 0 0</inkml:trace>
  <inkml:trace contextRef="#ctx0" brushRef="#br16" timeOffset="27171.144">4179 5918 7474 0 0,'0'0'0'0'0,"0"0"496"0"0,-2 0-56 0 0,-1 1-171 0 0,0 0-57 0 0,-2-1-44 0 0,1 0-38 0 0,-1 1 31 0 0,0-1-13 0 0,0 1 13 0 0,-1-1-2 0 0,1 1 20 0 0,-1 1-6 0 0,0-1 13 0 0,-1 1-13 0 0,0 0-5 0 0,0 1-27 0 0,-1 0-11 0 0,0 0 0 0 0,0 0 17 0 0,0 0 4 0 0,-1 0-1 0 0,0 0 12 0 0,-1 0-3 0 0,0 1 19 0 0,0-1 14 0 0,-1 0-30 0 0,0 0 10 0 0,0 0-14 0 0,0 1-34 0 0,0 0 19 0 0,-1-1-27 0 0,0 2-12 0 0,-1-2-25 0 0,0 2-4 0 0,-1-1-21 0 0,0 1-23 0 0,0 0 5 0 0,0 0-13 0 0,0 1-7 0 0,-1 0 10 0 0,0 1-12 0 0,-2 0 22 0 0,0 0-16 0 0,-1 0 14 0 0,0 1-31 0 0,-1 0 28 0 0,1-1-19 0 0,-1 1-4 0 0,0 0 20 0 0,1-1-26 0 0,0 1 0 0 0,1-1-1 0 0,0-1-1 0 0,1 1 0 0 0,0-1 121 0 0,0-1-15 0 0,0 1-8 0 0,0-1 9 0 0,-1 1-134 0 0,1-1 29 0 0,0 1-17 0 0,-1 0 18 0 0,0-1 3 0 0,1 1-18 0 0,-2 0 26 0 0,0 0-28 0 0,0 0 18 0 0,0-1 4 0 0,1 1-10 0 0,0-1 3 0 0,0 1-10 0 0,1 0-7 0 0,1 0 10 0 0,0 0-3 0 0,2-1 10 0 0,0 1-21 0 0,1-1 26 0 0,1 0-9 0 0,1 0-6 0 0,0 0 2 0 0,1 0-10 0 0,1-1 2 0 0,0 0-1 0 0,1 0 19 0 0,1 0-6 0 0,1-1 22 0 0,0 0-15 0 0,1 0 5 0 0,0 0 8 0 0,0 0-21 0 0,1 0 16 0 0,0 0 14 0 0,1 0-24 0 0,0 1 28 0 0,-1 1 0 0 0,2 0 10 0 0,-1 0-1 0 0,0 0 20 0 0,0 0-25 0 0,0 0 9 0 0,1 1 16 0 0,-1 0-25 0 0,1 0 18 0 0,0 0-14 0 0,1-1 22 0 0,-1 1-35 0 0,0 1 30 0 0,0 0-1 0 0,1 0 1 0 0,-1 0-8 0 0,1 0 40 0 0,-1 0-3 0 0,1 0-26 0 0,0 0 38 0 0,-1 0-12 0 0,1 0-24 0 0,0 1 36 0 0,1-1-30 0 0,-1 1 8 0 0,0-1-11 0 0,0 2 21 0 0,1-1-25 0 0,-1 1-2 0 0,0 0 0 0 0,0 1-19 0 0,1 0 4 0 0,-1 0-11 0 0,1 1 2 0 0,-1 0-1 0 0,1 1-18 0 0,0 2-14 0 0,0 0 2 0 0,0 1-30 0 0,-1 1 36 0 0,1-1-12 0 0,-1 1-24 0 0,1-1 8 0 0,0 0-4 0 0,0 0-9 0 0,0 0 12 0 0,0 0-14 0 0,0 0 14 0 0,0-1 5 0 0,0 0-11 0 0,0 0 4 0 0,0 0-10 0 0,0-1 30 0 0,1 0-27 0 0,-1-1 8 0 0,1 1 17 0 0,0 0-24 0 0,-1 0 17 0 0,1 1 4 0 0,0-2-20 0 0,0 0 25 0 0,0-1-26 0 0,0-1 26 0 0,0 0-17 0 0,0 0 5 0 0,0-1-29 0 0,0 1 36 0 0,-1-1-12 0 0,1 1 4 0 0,0 0 19 0 0,-1-1-34 0 0,1 1 11 0 0,0-2-4 0 0,0 1 10 0 0,-1-2-13 0 0,1 0 32 0 0,1-1-9 0 0,-1-1-5 0 0,0 1 30 0 0,1-2-9 0 0,-1 0-33 0 0,1-1 29 0 0,-1 0-11 0 0,1-1 3 0 0,-1-1 28 0 0,1 1 2 0 0,0-1-37 0 0,0 0 40 0 0,0 1-13 0 0,0-2-14 0 0,0 1 32 0 0,0-1-47 0 0,1 0 24 0 0,-1 1 10 0 0,1-1-13 0 0,0 1-4 0 0,1 0 20 0 0,-1 0-25 0 0,1-1 17 0 0,-1 0-6 0 0,1 0 2 0 0,0 0-9 0 0,0 0 21 0 0,1-1-25 0 0,0 1-11 0 0,0 0 58 0 0,1 0-36 0 0,0 0-16 0 0,2-1 44 0 0,-1 1-34 0 0,2-1 29 0 0,0 0 2 0 0,1 0 9 0 0,1 0-30 0 0,1 0 20 0 0,0 0-17 0 0,2 0-14 0 0,-1 1 22 0 0,1-1-26 0 0,0 0 17 0 0,1 0 4 0 0,1 0-30 0 0,0 1 10 0 0,0-1 15 0 0,0 1-24 0 0,1-1 7 0 0,0 0 17 0 0,0 0-43 0 0,1 0 23 0 0,-1 0 10 0 0,1-1-13 0 0,1 1-4 0 0,0-1 39 0 0,0 0-41 0 0,1 0-14 0 0,0 0 60 0 0,-1 0-48 0 0,1 0-12 0 0,0 0 42 0 0,-2 1-6 0 0,1 1-35 0 0,-1 0 31 0 0,-1-1 8 0 0,1 1-49 0 0,-1 0 71 0 0,1 0-40 0 0,-2 0-6 0 0,1-1 40 0 0,-1 1-32 0 0,0-1 10 0 0,0 0 8 0 0,0 0-22 0 0,0 0-31 0 0,0-1 55 0 0,0 0-19 0 0,1 0-11 0 0,-1-1 23 0 0,1 0-26 0 0,-1 1 7 0 0,1-1 26 0 0,-1 0-8 0 0,1-1-33 0 0,0 1 57 0 0,-1 0-28 0 0,1 0-9 0 0,-1 1 22 0 0,1-1-8 0 0,1 0-53 0 0,-1 1 72 0 0,0-1-24 0 0,0 0-10 0 0,-1-1 42 0 0,-1 0-23 0 0,1 0-10 0 0,-1 0 31 0 0,0 1-28 0 0,0-1-10 0 0,-1 0 40 0 0,1 0-32 0 0,-2-1-8 0 0,0 1 40 0 0,0-1-23 0 0,-1 0-19 0 0,1 1 43 0 0,-1-1-42 0 0,0 0 22 0 0,0 1 12 0 0,0-1-31 0 0,-2 0-9 0 0,1 1 67 0 0,-2 0-68 0 0,0 0 32 0 0,-1-1 19 0 0,0-1-54 0 0,0 0 36 0 0,-1-1 7 0 0,-1 0-12 0 0,0 0-13 0 0,0 1 41 0 0,-1 0-23 0 0,-1 0-29 0 0,1 0 84 0 0,-2 0-45 0 0,0-1-3 0 0,0 0 49 0 0,-1-1-43 0 0,0 1-14 0 0,0-1 32 0 0,-1-1-22 0 0,0 0-39 0 0,0-1 96 0 0,1-1-50 0 0,-1 0-20 0 0,0-1 74 0 0,1 0-62 0 0,-1-1-17 0 0,1-1 43 0 0,-1 1-63 0 0,1-1 9 0 0,0 0 90 0 0,0-1-75 0 0,1 0-20 0 0,0-1 63 0 0,0-1-79 0 0,0 1 24 0 0,0 0 94 0 0,-1 1-75 0 0,0 0-28 0 0,0 1 55 0 0,-1 0-58 0 0,0 0-29 0 0,0 0 82 0 0,-1 1-37 0 0,-1 0-24 0 0,0 0 57 0 0,0 2-29 0 0,-2 0-19 0 0,0 1 35 0 0,0 0-12 0 0,-1 0-24 0 0,0 0 64 0 0,-1-1-39 0 0,0 1-23 0 0,0 0 63 0 0,-1-1-30 0 0,1 0-27 0 0,-1 0 74 0 0,-1-1-42 0 0,1 1-4 0 0,-1-1 50 0 0,-1 0-17 0 0,1 0-21 0 0,-1-1 55 0 0,-1 1-55 0 0,1-1-20 0 0,-1 0 61 0 0,-1 0-30 0 0,1 0-37 0 0,-2 0 41 0 0,0 0-155 0 0,0 0 25 0 0,0 2 51 0 0,0-1-58 0 0,-1 1 140 0 0,0 1-2 0 0,-1 0-21 0 0,0 1-34 0 0,-1-1 57 0 0,1 1-30 0 0,-2 0-56 0 0,1 0 82 0 0,0 1-27 0 0,-1 1-75 0 0,-1-1 136 0 0,0 1-91 0 0,0 0-26 0 0,-1 0 84 0 0,1 0-49 0 0,-1 0-30 0 0,1 0 86 0 0,-1 0-57 0 0,0-1 10 0 0,-1 1 17 0 0,1 0-44 0 0,-1 0 4 0 0,1 0 6 0 0,0 0-3 0 0,0 0 1 0 0,2-1 28 0 0,1 1-27 0 0,0-1-27 0 0,1 2 63 0 0,1 0-58 0 0,1 0-1 0 0,1 1 38 0 0,0 1-22 0 0,1 0-21 0 0,0 0 54 0 0,1 0-27 0 0,0 1-10 0 0,0 0 24 0 0,0 1 0 0 0,0-1-46 0 0,1 2 80 0 0,-1-1-25 0 0,1 1-47 0 0,-1 0 53 0 0,0 1-9 0 0,1-1-44 0 0,-1 1 62 0 0,0 0-30 0 0,1 0-56 0 0,-1 0 92 0 0,0 0-40 0 0,0 1-24 0 0,0-1 56 0 0,0 0-28 0 0,1 1-10 0 0,-1 0 33 0 0,1-1-39 0 0,-1 1-16 0 0,0 0 69 0 0,1 0-59 0 0,-1 0 10 0 0,1 0 34 0 0,0 0-30 0 0,0 0 2 0 0,0 1 36 0 0,1-1-48 0 0,-1 0 15 0 0,1 1 51 0 0,-1-1-35 0 0,1 1-5 0 0,-1 0 22 0 0,1 0 47 0 0,-1 1-97 0 0,1-1 79 0 0,-1 1-35 0 0,1-1-65 0 0,0 1 94 0 0,0 0-41 0 0,1 0-52 0 0,0 0 73 0 0,-1 0-53 0 0,1 1-21 0 0,0 0 72 0 0,1 1-15 0 0,-1 0-59 0 0,1 0 67 0 0,1-1-41 0 0,-1 1-45 0 0,1-1 98 0 0,0-1-106 0 0,0 0 23 0 0,1-1 30 0 0,0 0-78 0 0,1 0 24 0 0,-1-1 0 0 0,1 1-95 0 0,1-2 36 0 0,-1 1 4 0 0,1 0-70 0 0,0 0-54 0 0,0 0-71 0 0,0-1-146 0 0,1 0-172 0 0,-1 0-75 0 0,1 0-213 0 0,0-1-244 0 0,0 1-182 0 0,0-1-151 0 0,1 0-179 0 0,1 0 320 0 0,0 0-4881 0 0,-1 0 4392 0 0</inkml:trace>
  <inkml:trace contextRef="#ctx0" brushRef="#br17" timeOffset="28308.389">4313 5100 8642 0 0,'0'0'0'0'0,"-1"-1"520"0"0,0-1-364 0 0,-2 0-64 0 0,0 0-116 0 0,-1 0 8 0 0,1 0 21 0 0,0 0 9 0 0,0 2 92 0 0,1-1 98 0 0,0 1 54 0 0,0 1 126 0 0,0-1 123 0 0,0 1 13 0 0,-1 1 48 0 0,0-1 13 0 0,0 1-55 0 0,-1 1-85 0 0,0 0 22 0 0,0 1-136 0 0,-1 1-31 0 0,0 1 29 0 0,-1 2-63 0 0,0 1-21 0 0,0 2-5 0 0,-1 2-31 0 0,-1 1-67 0 0,-1 2 91 0 0,0 2-50 0 0,-1 0-31 0 0,0 1 20 0 0,0 0-47 0 0,-1 1-43 0 0,1 2 28 0 0,-1-1-22 0 0,0 1-13 0 0,0 0 22 0 0,0 1-54 0 0,-1 0 6 0 0,-1 0 15 0 0,0 2-44 0 0,0 0 23 0 0,-1 2 29 0 0,0 0-47 0 0,1 1 17 0 0,-1 0 40 0 0,0 1-31 0 0,-1-1-26 0 0,0 0 55 0 0,0 1-56 0 0,0-2-1 0 0,0 0 46 0 0,1 0-62 0 0,0-1-18 0 0,0 1 61 0 0,1-1-31 0 0,0 0 10 0 0,1 1 46 0 0,0-1-33 0 0,1-1-15 0 0,0-1 33 0 0,0-1-12 0 0,1 0-24 0 0,1-1 17 0 0,1-2 3 0 0,0-1 102 0 0,0-2-10 0 0,1-1 28 0 0,1-1-50 0 0,0-2-67 0 0,1-1 8 0 0,0 0-29 0 0,1-2 33 0 0,0-1-39 0 0,1 0-35 0 0,0-1 85 0 0,0 0-66 0 0,1-1-26 0 0,0-1 74 0 0,0-1-44 0 0,0 1-22 0 0,1-2 72 0 0,0 0-70 0 0,0-1 4 0 0,1 0 46 0 0,-1 0-26 0 0,1-1-10 0 0,0 0 52 0 0,1 0-36 0 0,-1-1-15 0 0,0 1 33 0 0,0-1-12 0 0,1 1-43 0 0,0 0 89 0 0,-1 0-20 0 0,1 0-94 0 0,0 0 87 0 0,0 0-68 0 0,1 1-47 0 0,-1 0 125 0 0,1 1-41 0 0,0 1-40 0 0,1 0 72 0 0,0 0-61 0 0,1 2-29 0 0,1-1 74 0 0,1 1-34 0 0,1 1 2 0 0,0 0 10 0 0,1 0-22 0 0,1 0-12 0 0,0 0 50 0 0,2 1-54 0 0,-1 0 17 0 0,2 0 23 0 0,0 1-36 0 0,0-1 21 0 0,0 1 31 0 0,0-1-56 0 0,0 2 0 0 0,1 0 46 0 0,0 0-45 0 0,0 1 15 0 0,1 0 15 0 0,1 1-43 0 0,-1-1 4 0 0,2 1 25 0 0,-1 0-9 0 0,1 1-15 0 0,0 0 25 0 0,-1 0 19 0 0,1 0-70 0 0,1 0 41 0 0,-1 0-52 0 0,0 0-24 0 0,1-1 42 0 0,0 0-6 0 0,0-1-6 0 0,-1-1 31 0 0,1 0-9 0 0,1-1-24 0 0,-1 1 64 0 0,1-1-29 0 0,-1-1-27 0 0,1 1 46 0 0,0 0-34 0 0,0-1 1 0 0,1 1 47 0 0,-1-1-33 0 0,0 0-26 0 0,0-1 102 0 0,-1 0-98 0 0,-1-1 42 0 0,-1 0 25 0 0,1 0-37 0 0,-2-1 22 0 0,1 0 31 0 0,-1-1-19 0 0,-1 0-1 0 0,0-1 30 0 0,0 0-10 0 0,-1-1-24 0 0,0-1 54 0 0,-1 0-54 0 0,0-1 27 0 0,-1 0 38 0 0,0 0-49 0 0,0-1 18 0 0,0 0 50 0 0,-1 0-63 0 0,1 0 31 0 0,-1-1 28 0 0,-1 1-65 0 0,0-1-26 0 0,0 1 53 0 0,0-1-58 0 0,-1 1 8 0 0,0 0 34 0 0,0 0-20 0 0,1-1-40 0 0,-1 0 60 0 0,0 1-30 0 0,-1 0 0 0 0,1-1 10 0 0,-1 1-3 0 0,0 0-27 0 0,0 0 36 0 0,-1 0-40 0 0,1 0 12 0 0,-1 0 24 0 0,0 0-36 0 0,0 0 12 0 0,0-1 33 0 0,0 0-1 0 0,0 0-6 0 0,0-1 50 0 0,-1 0-71 0 0,1 0 23 0 0,-1-1 39 0 0,1 0-33 0 0,0-1 22 0 0,-1 0 14 0 0,1 0-5 0 0,-1-1-6 0 0,0-1 67 0 0,0 0-38 0 0,-1-1 6 0 0,0 0 83 0 0,1-1-34 0 0,-1-2 23 0 0,1-1 62 0 0,0-1-26 0 0,1-1-7 0 0,-1-2 87 0 0,1-2-26 0 0,1 0-44 0 0,0-2 110 0 0,0 0-82 0 0,1-3-11 0 0,0-1 70 0 0,0 0-43 0 0,0-2-79 0 0,0 1 62 0 0,0-2-62 0 0,0 1-67 0 0,1-1 55 0 0,0 0-78 0 0,-1 1-26 0 0,2-2 24 0 0,-1 1-67 0 0,1 0 46 0 0,-1 0 30 0 0,1-1-92 0 0,0 1 30 0 0,0 1 72 0 0,0-1-239 0 0,0 0 148 0 0,0 1-42 0 0,0 0-104 0 0,1-1 182 0 0,-1 1-2 0 0,1-1-42 0 0,0 0 3 0 0,0 0 36 0 0,0 0-79 0 0,0 0-22 0 0,0-1 97 0 0,0 1-33 0 0,0-1-53 0 0,0 1 85 0 0,0 0-75 0 0,1 0 23 0 0,0 0 58 0 0,-1 1-37 0 0,0 1 33 0 0,-1 1 2 0 0,-1 0-10 0 0,0 2-14 0 0,-1 1 4 0 0,-2 1 6 0 0,0 1-12 0 0,-1 0 79 0 0,-1 2-50 0 0,0 0-38 0 0,-1 2 21 0 0,0 0-76 0 0,-2 2-7 0 0,0 1 82 0 0,0 2-56 0 0,-1 0 29 0 0,-1 1 50 0 0,-1 2-43 0 0,0 0-12 0 0,-1 0 60 0 0,0 0-30 0 0,-1 1-26 0 0,-1-1 112 0 0,0 0-72 0 0,-1 1-21 0 0,0 0 64 0 0,-1 0-51 0 0,-1 1 6 0 0,-1 0 28 0 0,0-1-10 0 0,0 1-15 0 0,-1 0 24 0 0,-1-1-17 0 0,0 1-32 0 0,0-1 38 0 0,0 0-24 0 0,-2 0-2 0 0,0 0 58 0 0,0-1 19 0 0,-2 1-86 0 0,1-2 76 0 0,-2 0-91 0 0,1 0-59 0 0,-2-1 164 0 0,1-1-91 0 0,-2 0 3 0 0,0-1 87 0 0,-1-1-84 0 0,0 0-19 0 0,-1 0 90 0 0,1-1-143 0 0,-2-1 63 0 0,1 1 62 0 0,-1-1-58 0 0,-1 1 22 0 0,-1-1 23 0 0,0 1-101 0 0,0 0 39 0 0,0 0-24 0 0,0 1-6 0 0,0-1 38 0 0,1 2-11 0 0,0 0 24 0 0,1 0-6 0 0,0 1 3 0 0,1 1-9 0 0,2 1-7 0 0,-1 0 20 0 0,2 1-7 0 0,1 0-62 0 0,1 0 74 0 0,1 1-100 0 0,0 1 11 0 0,1 0 51 0 0,1 0 9 0 0,1 1-84 0 0,0 0 46 0 0,2 1-54 0 0,0-1-108 0 0,2 1 104 0 0,1 0-94 0 0,0 0-68 0 0,2 0 29 0 0,1 0-110 0 0,1 1-74 0 0,0-1-3 0 0,1 2-169 0 0,1-1-40 0 0,1 1-65 0 0,0-1-67 0 0,0 1-138 0 0,1 1-89 0 0,0 0-211 0 0,0 0-159 0 0,1 0-47 0 0,0 1-102 0 0,1 0 342 0 0,0 0-4997 0 0,0 0 4263 0 0</inkml:trace>
  <inkml:trace contextRef="#ctx0" brushRef="#br18" timeOffset="29554.752">3909 4608 6745 0 0,'0'0'0'0'0,"-1"0"713"0"0,-2-1-767 0 0,0 0 182 0 0,-2 0-89 0 0,1-1 38 0 0,0 1-11 0 0,-1-2 24 0 0,2 1 61 0 0,-1 0 30 0 0,1 0 6 0 0,0 0 69 0 0,0-1 20 0 0,0 1 46 0 0,0 0 66 0 0,0 0 41 0 0,1 0 14 0 0,0 0 49 0 0,0 0-29 0 0,-1-1 2 0 0,2 1-18 0 0,-1-1-24 0 0,0-1 14 0 0,1 1 3 0 0,0-1 18 0 0,0 2 14 0 0,-1-1-3 0 0,1 0-90 0 0,0 1-11 0 0,-1 0-21 0 0,1 0-66 0 0,0 1-2 0 0,-1 0-4 0 0,1 0-41 0 0,0 0-35 0 0,0 1 17 0 0,0 0-75 0 0,0 1-45 0 0,-1 0 19 0 0,1 2-21 0 0,-1 1-62 0 0,0 1 82 0 0,0 2-74 0 0,1 2 14 0 0,-1 2 42 0 0,1 1-24 0 0,0 3 0 0 0,1 2 29 0 0,0 3-37 0 0,1 3-44 0 0,0 2 40 0 0,2 3-53 0 0,1 2 5 0 0,0 2 16 0 0,2 1-16 0 0,2 2-32 0 0,1 2 74 0 0,1 0-60 0 0,0 2 38 0 0,1 1 82 0 0,1 0-107 0 0,1 0 56 0 0,0-1 1 0 0,1 0-78 0 0,1 0 6 0 0,0-2 42 0 0,0 0-26 0 0,0 0-28 0 0,0-1 56 0 0,0-1-47 0 0,0-1 6 0 0,-1 1 35 0 0,1-1-67 0 0,-1 0 30 0 0,0-1 37 0 0,-1-2-13 0 0,0-1-2 0 0,-1-2 11 0 0,-1-2-12 0 0,-1-2-6 0 0,-1-2 48 0 0,0-1 4 0 0,-1-2-18 0 0,-2-1 56 0 0,0-2-35 0 0,-1-1 11 0 0,-1-2 45 0 0,0 0-23 0 0,-1-2 0 0 0,0-1 20 0 0,-1-1-7 0 0,0-1-25 0 0,0-2 46 0 0,0-1-53 0 0,-1-1-2 0 0,1-1 46 0 0,-1 0-72 0 0,0-1 23 0 0,0 0 30 0 0,-1 0-86 0 0,1-1 36 0 0,-1-1 14 0 0,1 1-34 0 0,0-1-6 0 0,0 0 66 0 0,-1 0-68 0 0,1 0-24 0 0,0 1 63 0 0,0-1-51 0 0,0 1-22 0 0,1 0 73 0 0,-1-1-80 0 0,0 1 25 0 0,0-1 20 0 0,1 0-36 0 0,0 1 12 0 0,-1-1 33 0 0,2 0-48 0 0,-1 1 17 0 0,0 0 22 0 0,2 0-27 0 0,-1 0-28 0 0,1 1 65 0 0,1-1-60 0 0,1 1 1 0 0,0 0 84 0 0,1 0-111 0 0,1 0 36 0 0,1-1 25 0 0,1-1-29 0 0,0 1 1 0 0,1-2 66 0 0,2 0-58 0 0,0-1 11 0 0,0-1 44 0 0,1 1-33 0 0,0-1-44 0 0,0-1 59 0 0,0 1-30 0 0,1 0-9 0 0,0-1 41 0 0,1 0 5 0 0,-1 1-65 0 0,1-1 59 0 0,1 0-39 0 0,0 0-17 0 0,0-1 42 0 0,0 1-5 0 0,1 0-16 0 0,1 0 25 0 0,0-1-45 0 0,1 1 4 0 0,0-1 26 0 0,1 1-48 0 0,0 0 53 0 0,1 1 2 0 0,-1-1-18 0 0,1 1 8 0 0,-1 0-3 0 0,1 0-28 0 0,-2-1 17 0 0,1 1 59 0 0,0 0-45 0 0,-1-1-21 0 0,0 1 92 0 0,-1-1-86 0 0,0 0 9 0 0,-1 1 35 0 0,-1-2-41 0 0,-2 1-6 0 0,0-1 67 0 0,-2 1-21 0 0,0-1-10 0 0,-2 1 43 0 0,-1-1-23 0 0,0 1-29 0 0,-2-1 19 0 0,0 1 10 0 0,-1 0-31 0 0,-2 1 66 0 0,0 0-67 0 0,-2-1 12 0 0,0 1 34 0 0,0 0-50 0 0,-1 0 26 0 0,-1-1 29 0 0,0 0-47 0 0,0 1 7 0 0,0-1 54 0 0,0 1-74 0 0,0-1 14 0 0,0-1 61 0 0,-1 1-76 0 0,1-1 6 0 0,0-1 72 0 0,-1 1-51 0 0,0-1-29 0 0,1-1 94 0 0,-1-1-59 0 0,0 0-8 0 0,0 0 88 0 0,0-2-65 0 0,-1-1 13 0 0,1 0 6 0 0,-1-2-12 0 0,0-1-44 0 0,-1-2 50 0 0,1 0-8 0 0,-1-1-44 0 0,1 0 62 0 0,0-1-40 0 0,-1-1-6 0 0,1-1 22 0 0,0 0-28 0 0,-1-2-19 0 0,0 0 70 0 0,1 0-69 0 0,-1-1-14 0 0,0-1 50 0 0,0-1-75 0 0,0 0 32 0 0,0-1 55 0 0,-1 0-92 0 0,-1-1-6 0 0,0 0 55 0 0,0 0-124 0 0,-2 0 38 0 0,1 1 32 0 0,-1 0-23 0 0,-1 2-38 0 0,-1 2 50 0 0,0 0-8 0 0,0 2-35 0 0,0 0 87 0 0,-1 3-82 0 0,0 0 7 0 0,1 2 16 0 0,-1 2-7 0 0,0 1 2 0 0,0 1 18 0 0,0 0-4 0 0,-1 1-36 0 0,1 0 96 0 0,-1 1-58 0 0,1-1 29 0 0,0 2 50 0 0,1-1-34 0 0,0 1-5 0 0,0 0 40 0 0,2 0-51 0 0,-1 0-2 0 0,1 1 46 0 0,0-1-109 0 0,1 1 52 0 0,0-1 28 0 0,0 1-10 0 0,1-1 15 0 0,0 1-2 0 0,-1-1-9 0 0,1 0-15 0 0,0 1 69 0 0,0 0-40 0 0,0 0-13 0 0,-1 0 33 0 0,0 1-40 0 0,1 0 40 0 0,-2 1 25 0 0,1 0 3 0 0,-1 1-44 0 0,1 0 61 0 0,-2 0-66 0 0,1 1 20 0 0,-1 0 21 0 0,0 0 1 0 0,0 1-26 0 0,-1 0 46 0 0,-1 1-42 0 0,0-1-25 0 0,-1 1 54 0 0,0 0-28 0 0,0 0 10 0 0,0 0 7 0 0,-1 0-21 0 0,1 1-12 0 0,-1-1 40 0 0,0 1-23 0 0,0-1-47 0 0,-1 1 98 0 0,1 0-79 0 0,-1-1-2 0 0,1 1 75 0 0,0-1-43 0 0,0 1-40 0 0,0-1 87 0 0,0 0-75 0 0,0 0 5 0 0,0-1 45 0 0,0 1-6 0 0,-1-1-34 0 0,0 0 41 0 0,0 1-24 0 0,1-1-48 0 0,-1 0 51 0 0,1 0-18 0 0,0 1-5 0 0,0-1 60 0 0,0 0-37 0 0,0 0-14 0 0,1 1 14 0 0,1-1-16 0 0,-1 1 5 0 0,1 0 44 0 0,0 0-22 0 0,1 1-46 0 0,0-1 98 0 0,0 1-98 0 0,0 1-6 0 0,2-1 76 0 0,-1 0-101 0 0,2 0 22 0 0,-1 1 77 0 0,2 0-54 0 0,-1 0-18 0 0,1-1 64 0 0,0 1-60 0 0,0 0-8 0 0,0 0 58 0 0,0 0-39 0 0,0 0-5 0 0,0 1 40 0 0,0-1-32 0 0,-1 0-17 0 0,-1 0 61 0 0,0 1-30 0 0,0 0-7 0 0,-1 0 32 0 0,0 0-39 0 0,-1 1-16 0 0,-1 0 32 0 0,-1 0-59 0 0,-2 1 27 0 0,0 0 19 0 0,-2 1-26 0 0,-1 0 38 0 0,0 0 17 0 0,-2 1-32 0 0,1 0-16 0 0,-1 1 60 0 0,1-1-67 0 0,0 0-6 0 0,1 0 66 0 0,1 0-60 0 0,0 0-7 0 0,1-1 86 0 0,1-1-66 0 0,1 0-42 0 0,1-1 32 0 0,1 1-89 0 0,1-1-51 0 0,2 1-17 0 0,0-2-78 0 0,1 1-76 0 0,1-1-12 0 0,1-1-42 0 0,0 0-87 0 0,1 0-26 0 0,1-1-92 0 0,0 1-75 0 0,0 0-41 0 0,0-1-139 0 0,1 1-125 0 0,0 0-125 0 0,0 0-148 0 0,0-1-67 0 0,1 1-90 0 0,0 0 274 0 0,-1-1-5250 0 0,1 1 4294 0 0</inkml:trace>
  <inkml:trace contextRef="#ctx0" brushRef="#br19" timeOffset="30703.885">3597 4122 7818 0 0,'0'0'0'0'0,"-1"0"520"0"0,0 0-243 0 0,-2 0 51 0 0,0 0-57 0 0,0 1 24 0 0,-1 0-10 0 0,1 0 12 0 0,-1 1-2 0 0,1 1 20 0 0,1 1-6 0 0,-1 0 41 0 0,0 1 17 0 0,1 0-13 0 0,-1 2-20 0 0,-1 2-41 0 0,0 0-28 0 0,0 2-5 0 0,-1 2-49 0 0,0 2 3 0 0,-1 1-24 0 0,0 2 5 0 0,0 1-12 0 0,-1 2 2 0 0,-1 2 8 0 0,0 1-11 0 0,-1 1 13 0 0,-1 1-5 0 0,1 2 2 0 0,-1 1 19 0 0,-1 2-62 0 0,0 1-37 0 0,-1 3 36 0 0,-1 1-118 0 0,0 0 23 0 0,-2 1-2 0 0,1-1-33 0 0,-1 0-8 0 0,0-1 28 0 0,1-1-28 0 0,1 0-10 0 0,0-2 12 0 0,2 0 22 0 0,0 0-43 0 0,1-1 33 0 0,1-2 8 0 0,1 0-40 0 0,0-2 51 0 0,2-2-17 0 0,-1 0 16 0 0,2-3-31 0 0,1 0 37 0 0,0-2-22 0 0,1-1-2 0 0,0-1 11 0 0,1-1 14 0 0,0-1-31 0 0,1-2 28 0 0,0 1 1 0 0,1-2-19 0 0,0 0 53 0 0,0-1-34 0 0,1-1 40 0 0,0-1-11 0 0,0-1-24 0 0,1 0 54 0 0,0-1-72 0 0,0-1 40 0 0,0 0 16 0 0,1-1-44 0 0,0 0 16 0 0,0-1 12 0 0,0 0-23 0 0,1 0-2 0 0,1 0 1 0 0,0-1-21 0 0,0-1 15 0 0,1 1 4 0 0,1-1-1 0 0,0 0 1 0 0,1 0-9 0 0,0-1 30 0 0,2 0-46 0 0,0 0 51 0 0,2-1-52 0 0,1 1 34 0 0,1-1-39 0 0,3 1 30 0 0,0-1-29 0 0,1 1 18 0 0,0-1 4 0 0,2 1-20 0 0,1 0 44 0 0,1 1-32 0 0,0 0 20 0 0,1 1-5 0 0,0 1-27 0 0,0 1 45 0 0,1 0 5 0 0,1 0-29 0 0,0 1 11 0 0,1 0 15 0 0,1 0-25 0 0,1 1 9 0 0,1-1-12 0 0,0 1 21 0 0,1-1-26 0 0,1 1 28 0 0,0-1 0 0 0,1-1-46 0 0,1 0-22 0 0,0 0 40 0 0,2 0-34 0 0,0 0 2 0 0,1 0 55 0 0,0 1-54 0 0,0-1-19 0 0,0 0 14 0 0,-1-1-16 0 0,0 1 22 0 0,-1 0-7 0 0,0-1 3 0 0,-1 1 0 0 0,-2-1-9 0 0,-1 1 11 0 0,-2 0 6 0 0,-1-1-10 0 0,-3 1 22 0 0,-2-1 30 0 0,-1 0-44 0 0,-2 0 24 0 0,-3 0-7 0 0,-1-1-18 0 0,-2 0 25 0 0,-1-1-9 0 0,-1 1 22 0 0,-2-1-52 0 0,-1 0 71 0 0,-1 0-3 0 0,-1 0-54 0 0,-1 0 38 0 0,0-1-4 0 0,-1-1-19 0 0,0 1 25 0 0,-1-1 2 0 0,0-1-1 0 0,0 1-7 0 0,0-1 12 0 0,0 0 14 0 0,-1 0-4 0 0,1 0-6 0 0,0-1 12 0 0,-1-1-5 0 0,0 0 2 0 0,0-1 19 0 0,0 0-34 0 0,1-1 21 0 0,-1-1 20 0 0,0 1 41 0 0,0-2-38 0 0,1 1 34 0 0,0-1 0 0 0,-1-1-75 0 0,2-1 32 0 0,-1-1 24 0 0,1-2-37 0 0,0-1 13 0 0,1-1 5 0 0,0-1-12 0 0,0-1-5 0 0,1-1 2 0 0,0-1-30 0 0,2-1-2 0 0,-1 0 0 0 0,2-1 16 0 0,0-1-42 0 0,1 0-5 0 0,0 0 9 0 0,0 0-5 0 0,0 0 10 0 0,0-1 35 0 0,0 0-47 0 0,1 1 17 0 0,-1-1 12 0 0,0 1-32 0 0,1 1 0 0 0,-1 0 9 0 0,-1 1-42 0 0,0 0 50 0 0,-1 1-82 0 0,0 0 43 0 0,0 1-5 0 0,-1 0-38 0 0,-1 1 78 0 0,1 0-15 0 0,-1 1-12 0 0,0 0 7 0 0,-1 0 25 0 0,0 1-36 0 0,-1-1-35 0 0,0 1 56 0 0,0 0-19 0 0,-1 1 6 0 0,0-1 18 0 0,-1 2 5 0 0,0-1 0 0 0,-1 0-37 0 0,-1 1 77 0 0,-1 1-43 0 0,0 0-13 0 0,-2 1 42 0 0,0 0 4 0 0,-1 1-18 0 0,-1 0 8 0 0,-1 1 6 0 0,0 0-12 0 0,-2-1 5 0 0,-1 0 17 0 0,0 0-6 0 0,-2 0-16 0 0,0 0 6 0 0,-2-1 6 0 0,0 1-11 0 0,-2 0-25 0 0,0 0 35 0 0,-1-1-12 0 0,0 1-24 0 0,0 0 36 0 0,-2-1 7 0 0,-1 1-39 0 0,0 0 32 0 0,-2-1-11 0 0,-1 0 3 0 0,-1 0-19 0 0,-2-1 34 0 0,0 1-39 0 0,-1-1 12 0 0,-1 0-13 0 0,0 0 11 0 0,-2 0-12 0 0,0-1 12 0 0,-1 0 6 0 0,-1-1-38 0 0,-1 0 30 0 0,-1-1-20 0 0,0 0 14 0 0,-2-1-3 0 0,1 0 10 0 0,0 0-11 0 0,0 0-34 0 0,-1 1 46 0 0,0 0-34 0 0,0 0-8 0 0,0 0 40 0 0,0 1-22 0 0,-1 0-30 0 0,2 0 65 0 0,-1 1-30 0 0,1 0-27 0 0,1 0 65 0 0,0 1-77 0 0,1 0 43 0 0,1 0 5 0 0,1 1-40 0 0,1 0 50 0 0,2 0-52 0 0,3 0 6 0 0,1 1 6 0 0,2-1-31 0 0,2 1 9 0 0,1 0 5 0 0,2 1-39 0 0,2 0-26 0 0,1 1-23 0 0,2 0-44 0 0,0 0-74 0 0,3 1-21 0 0,0 0-47 0 0,2 1-95 0 0,1 1-61 0 0,1 1-188 0 0,1 1-132 0 0,2 0-137 0 0,0 2-91 0 0,1 0-94 0 0,0 2-211 0 0,0 1-221 0 0,1 3-244 0 0,1 0-12 0 0,0 3-5561 0 0,-1-3 4682 0 0</inkml:trace>
  <inkml:trace contextRef="#ctx0" brushRef="#br20" timeOffset="31599.916">3768 5025 8818 0 0,'0'0'0'0'0,"0"-1"768"0"0,0-1-233 0 0,-1-2-83 0 0,0-1-9 0 0,-1 0-45 0 0,0-1 53 0 0,0 0 11 0 0,-1 0-12 0 0,-1 0 17 0 0,1 0 5 0 0,-2-1-10 0 0,0 1-16 0 0,-1-1-32 0 0,0 0-21 0 0,-1 0-25 0 0,-1 0-52 0 0,0 0-6 0 0,-1 1-59 0 0,0-1-53 0 0,-1 0-7 0 0,0 1-23 0 0,-1 0-35 0 0,0 0-1 0 0,0 1-30 0 0,-1 0-13 0 0,0 0-26 0 0,0 0 14 0 0,0 1-34 0 0,-1 0-1 0 0,0 1-9 0 0,-1 0-28 0 0,0 0 16 0 0,0 2-15 0 0,-1 0 12 0 0,1 1-12 0 0,0 1 12 0 0,-1 0-12 0 0,1 1-6 0 0,-2 0 20 0 0,1 1 2 0 0,-2 1 1 0 0,1 0-18 0 0,-1 1 15 0 0,-1 1-14 0 0,1 1 12 0 0,0 1-12 0 0,0 1 12 0 0,0 1-22 0 0,0 1 16 0 0,-1 1-14 0 0,1 0 3 0 0,-1 2-1 0 0,0 0-9 0 0,1 1 11 0 0,-2 1-3 0 0,1 1-18 0 0,0 0 43 0 0,-1 1-22 0 0,1 1 26 0 0,-1 0-7 0 0,1 1-6 0 0,0 0-17 0 0,0 0 5 0 0,1 1-31 0 0,1-1 17 0 0,0-1-15 0 0,2 1 3 0 0,0-1-10 0 0,1 0-7 0 0,1-1 20 0 0,1-1-35 0 0,1-1 39 0 0,1 0 7 0 0,1-2-58 0 0,0-1 28 0 0,1-1-1 0 0,1 0-20 0 0,0-1 16 0 0,0-1-5 0 0,2-1-9 0 0,0 0 13 0 0,0-2-4 0 0,1 0 19 0 0,1-1-23 0 0,-1-1-30 0 0,1 0 27 0 0,1-1 8 0 0,-1 0-40 0 0,1-2 60 0 0,1 0-56 0 0,0 0 8 0 0,0-1 7 0 0,0-1 14 0 0,0 0-3 0 0,0 0-17 0 0,0-1 24 0 0,0-1-7 0 0,0-1-54 0 0,0 0-22 0 0,0-1-62 0 0,0-1-89 0 0,0-1-27 0 0,1-1 17 0 0,0-1-40 0 0,-1 0 30 0 0,1-1 27 0 0,0-1-26 0 0,-1 0 20 0 0,1 0 4 0 0,-1 0-20 0 0,1-2 35 0 0,0 1 26 0 0,-1-1 40 0 0,0-1 58 0 0,0 0-3 0 0,0 0 25 0 0,-1 0-3 0 0,1-1 2 0 0,0 1 18 0 0,-1 1 61 0 0,1 1 21 0 0,-1 1 101 0 0,1 2 23 0 0,-1 1 20 0 0,0 1 11 0 0,0 1 9 0 0,0 0 27 0 0,-1 1-26 0 0,1 0 0 0 0,-1 0 10 0 0,1 1-42 0 0,0 0 50 0 0,0 0-7 0 0,0 0 12 0 0,0 0 8 0 0,-1 1 8 0 0,2 0-1 0 0,-1 0 10 0 0,0 0 7 0 0,0 1-10 0 0,0 1-44 0 0,0-1 23 0 0,0 1-48 0 0,0 0-6 0 0,0 1-57 0 0,-1 0 5 0 0,1 2-6 0 0,-1 0-38 0 0,1 1 29 0 0,-1 1-20 0 0,1 1-23 0 0,-1 1 26 0 0,0 2-19 0 0,1 1 5 0 0,-1 2 18 0 0,0 1-24 0 0,0 1 17 0 0,1 1-24 0 0,0 0 25 0 0,0 1 2 0 0,0-1-10 0 0,1 1 42 0 0,0-1-3 0 0,-1-1 2 0 0,1 0 21 0 0,0 0 32 0 0,1-1-37 0 0,-1-1 70 0 0,0-1 18 0 0,1 0-41 0 0,-1-2 45 0 0,0 0-42 0 0,0-2 2 0 0,1 0-10 0 0,-1-1-17 0 0,0-1 4 0 0,1 0-31 0 0,-1-1 8 0 0,1 0 24 0 0,0-2-27 0 0,0 0-18 0 0,0 0 5 0 0,1-1 5 0 0,0 0-49 0 0,0-1 43 0 0,1 0-6 0 0,0 0-35 0 0,1-1 30 0 0,1 0-11 0 0,0 1-25 0 0,2-2 8 0 0,0 0 15 0 0,1 1-15 0 0,1-2-32 0 0,0 1 28 0 0,2 0-30 0 0,1 0-19 0 0,0-1 14 0 0,2 0-25 0 0,0 0-68 0 0,2 0-103 0 0,0 1-115 0 0,2 0-165 0 0,0 0-218 0 0,2 0-264 0 0,1 1-386 0 0,0 1-338 0 0,2 1-326 0 0,0 0-5328 0 0,-3 1 4823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6:4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33 204 7786 0 0,'-20'-99'5845'0'0,"27"84"-3194"0"0,-6 59-2451 0 0,0-28-142 0 0,30 731 1525 0 0,-33-686-865 0 0,-16-167 807 0 0,-13-493-1873 0 0,30 395-86 0 0,4 194-373 0 0,0 31 655 0 0,2 36 326 0 0,18 327-58 0 0,3-193-1986 0 0,-12-64-6959 0 0,-12-113 3878 0 0</inkml:trace>
  <inkml:trace contextRef="#ctx0" brushRef="#br0" timeOffset="779.68">1247 183 9290 0 0,'-30'-14'2472'0'0,"12"58"-1142"0"0,17-42-1319 0 0,-10 63 229 0 0,3-1-1 0 0,3 1 1 0 0,3 0 0 0 0,2 0 0 0 0,4 0-1 0 0,2 0 1 0 0,3-1 0 0 0,3 0 0 0 0,2 0 0 0 0,9 16-240 0 0,-15-45 189 0 0,9 34 514 0 0,-9-118 569 0 0,2-672-1236 0 0,-11 655-27 0 0,-11 205-150 0 0,39 456 472 0 0,-32-545-466 0 0,-9-101-6885 0 0,10 31 4339 0 0,-1-5-2454 0 0</inkml:trace>
  <inkml:trace contextRef="#ctx0" brushRef="#br0" timeOffset="1560.597">2508 209 10098 0 0,'-10'-16'3429'0'0,"7"42"-2522"0"0,2 0-490 0 0,-4 46-222 0 0,4 1-1 0 0,3 0 1 0 0,3-1-1 0 0,3 1-194 0 0,1 26 104 0 0,9 178 3419 0 0,17-977-2433 0 0,-13 417-1572 0 0,-13 353-499 0 0,-1 423 939 0 0,-13-342 486 0 0,-27-165-10231 0 0,24 5 3978 0 0</inkml:trace>
  <inkml:trace contextRef="#ctx0" brushRef="#br0" timeOffset="2292.45">3700 49 10074 0 0,'0'1'40'0'0,"0"-1"-1"0"0,1 1 1 0 0,-1-1 0 0 0,0 1-1 0 0,0-1 1 0 0,0 1 0 0 0,0 0-1 0 0,0-1 1 0 0,0 1 0 0 0,0-1-1 0 0,0 1 1 0 0,-1-1 0 0 0,1 1-1 0 0,0 0 1 0 0,0-1 0 0 0,0 1-1 0 0,-1-1 1 0 0,1 1-1 0 0,0-1 1 0 0,0 1 0 0 0,-1-1-1 0 0,1 1 1 0 0,0-1 0 0 0,-1 0-1 0 0,1 1 1 0 0,-1-1 0 0 0,1 1-1 0 0,-1-1 1 0 0,1 0 0 0 0,-1 1-1 0 0,1-1 1 0 0,-1 0 0 0 0,1 0-1 0 0,-1 1 1 0 0,1-1-1 0 0,-1 0 1 0 0,1 0 0 0 0,-1 0-1 0 0,1 0 1 0 0,-1 0 0 0 0,1 0-1 0 0,-1 0 1 0 0,0 0 0 0 0,1 0-1 0 0,-1 0 1 0 0,1 0 0 0 0,-1 0-1 0 0,1 0 1 0 0,-1 0 0 0 0,0 0-1 0 0,1-1 1 0 0,-1 1 0 0 0,1 0-1 0 0,-1 0 1 0 0,1-1-1 0 0,-1 1 1 0 0,1 0 0 0 0,-1-1-1 0 0,1 1 1 0 0,0 0 0 0 0,-1-1-1 0 0,1 1 1 0 0,-1-1-40 0 0,-2 58 779 0 0,3-55-656 0 0,40 709 1714 0 0,-50-645-910 0 0,12-113 207 0 0,22-541 149 0 0,-9 391-1759 0 0,-6 241 215 0 0,-10 512 754 0 0,1-537-851 0 0,-7 71-1525 0 0,-10-37-8348 0 0,12-45 5860 0 0</inkml:trace>
  <inkml:trace contextRef="#ctx0" brushRef="#br0" timeOffset="3479.161">142 504 7778 0 0,'-59'19'5644'0'0,"61"-17"-5542"0"0,0 0 1 0 0,1 1 0 0 0,-1-1-1 0 0,1 0 1 0 0,-1-1 0 0 0,1 1-1 0 0,0 0 1 0 0,0-1 0 0 0,-1 1-1 0 0,1-1 1 0 0,0 0 0 0 0,0 0-1 0 0,1 0 1 0 0,-1 0 0 0 0,0-1-1 0 0,0 1 1 0 0,0-1 0 0 0,0 0-1 0 0,1 0 1 0 0,-1 0 0 0 0,0 0-1 0 0,0-1 1 0 0,0 1 0 0 0,2-1-103 0 0,-1 1 111 0 0,421-20 1306 0 0,362 41-1381 0 0,-710-14-23 0 0,230 19-163 0 0,259-13 150 0 0,296-5 33 0 0,-526-13 218 0 0,-292 5-197 0 0,79-18 155 0 0,-124 18-318 0 0,1 0 1 0 0,-1 0-1 0 0,1 1 1 0 0,0-1-1 0 0,-1 0 1 0 0,1 0-1 0 0,-1 0 1 0 0,1 0-1 0 0,-1 0 1 0 0,1 0-1 0 0,-1 1 1 0 0,1-1-1 0 0,-1 0 1 0 0,1 0-1 0 0,-1 0 1 0 0,1-1-1 0 0,-1 1 1 0 0,1 0-1 0 0,-1 0 1 0 0,1 0-1 0 0,-1 0 1 0 0,1 0-1 0 0,0-1 1 0 0,-1 1-1 0 0,1 0 1 0 0,-1 0-1 0 0,1-1 1 0 0,-1 1-1 0 0,1 0 1 0 0,0 0-1 0 0,-1-1 1 0 0,1 1-1 0 0,0-1 1 0 0,-1 1-1 0 0,1 0 1 0 0,0-1-1 0 0,0 1 1 0 0,-1-1-1 0 0,1 1 1 0 0,0 0-1 0 0,0-1 1 0 0,0 1-1 0 0,0-1 1 0 0,-1 1-1 0 0,1-1 1 0 0,0 1-1 0 0,0-1 1 0 0,0 1-1 0 0,0-1 1 0 0,0 1-1 0 0,0-1 1 0 0,0 1-1 0 0,0-1 1 0 0,0 1-1 0 0,1-1 0 0 0,-1 1 1 0 0,0-1-1 0 0,0 1 1 0 0,0 0-1 0 0,0-1 1 0 0,1 1-1 0 0,-1-1 1 0 0,0 1-1 0 0,1-1 1 0 0,-1 1-1 0 0,0 0 1 0 0,0-1-1 0 0,1 1 1 0 0,0-1 108 0 0,-13-2-2198 0 0,5 0-2800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6:5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6281 0 0,'-15'5'6787'0'0,"-2"34"-7662"0"0,14-31 1497 0 0,-154 316 2170 0 0,102-229-4487 0 0,76-95-5844 0 0,-14-5 3470 0 0</inkml:trace>
  <inkml:trace contextRef="#ctx0" brushRef="#br0" timeOffset="245.369">322 168 11250 0 0,'-2'-12'2243'0'0,"5"-1"-4019"0"0,-14 2-2857 0 0,10 10 462 0 0</inkml:trace>
  <inkml:trace contextRef="#ctx0" brushRef="#br0" timeOffset="512.668">293 261 8890 0 0,'-55'112'1763'0'0,"55"-111"-1922"0"0,5-10-3944 0 0,-3 5-8 0 0</inkml:trace>
  <inkml:trace contextRef="#ctx0" brushRef="#br0" timeOffset="778.699">606 84 11010 0 0,'-85'89'3156'0'0,"-53"136"-2463"0"0,122-191-1186 0 0,12-12-2853 0 0,4-22 2848 0 0,4-6-2716 0 0,-1 2-1125 0 0</inkml:trace>
  <inkml:trace contextRef="#ctx0" brushRef="#br0" timeOffset="1027.287">797 128 11346 0 0,'-14'-8'1846'0'0,"10"16"-6389"0"0,4-8 2818 0 0,1 0-2350 0 0</inkml:trace>
  <inkml:trace contextRef="#ctx0" brushRef="#br0" timeOffset="1028.287">695 313 8426 0 0,'-70'47'2495'0'0,"76"-71"-4341"0"0,8 11-228 0 0,-5 4-2102 0 0</inkml:trace>
  <inkml:trace contextRef="#ctx0" brushRef="#br0" timeOffset="1277.769">993 61 10170 0 0,'17'-32'2568'0'0,"-32"55"-610"0"0,-24 31-1077 0 0,4 0 0 0 0,1 2 0 0 0,4 2-1 0 0,1 1 1 0 0,-3 18-881 0 0,0 55-252 0 0,35-122-126 0 0,9-14-9893 0 0,-9-3 5169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4:56.0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24.09436"/>
      <inkml:brushProperty name="anchorY" value="-1539.9241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839.40332"/>
      <inkml:brushProperty name="anchorY" value="-92.9513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8756.15527"/>
      <inkml:brushProperty name="anchorY" value="1109.36914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8749.18359"/>
      <inkml:brushProperty name="anchorY" value="84.72311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7384.854"/>
      <inkml:brushProperty name="anchorY" value="-1965.3068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389.8562"/>
      <inkml:brushProperty name="anchorY" value="-3152.57056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031.27991"/>
      <inkml:brushProperty name="anchorY" value="-4612.07227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692.95044"/>
      <inkml:brushProperty name="anchorY" value="-3135.12012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74.84033"/>
      <inkml:brushProperty name="anchorY" value="-1855.65186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499.89893"/>
      <inkml:brushProperty name="anchorY" value="-627.2522"/>
      <inkml:brushProperty name="scaleFactor" value="0.5"/>
    </inkml:brush>
    <inkml:brush xml:id="br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059.74316"/>
      <inkml:brushProperty name="anchorY" value="-2289.17041"/>
      <inkml:brushProperty name="scaleFactor" value="0.5"/>
    </inkml:brush>
    <inkml:brush xml:id="br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962.01709"/>
      <inkml:brushProperty name="anchorY" value="-2595.01074"/>
      <inkml:brushProperty name="scaleFactor" value="0.5"/>
    </inkml:brush>
    <inkml:brush xml:id="br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65.06433"/>
      <inkml:brushProperty name="anchorY" value="-12899.33691"/>
      <inkml:brushProperty name="scaleFactor" value="0.5"/>
    </inkml:brush>
    <inkml:brush xml:id="br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0.74239"/>
      <inkml:brushProperty name="anchorY" value="-14105.76758"/>
      <inkml:brushProperty name="scaleFactor" value="0.5"/>
    </inkml:brush>
    <inkml:brush xml:id="br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16.12048"/>
      <inkml:brushProperty name="anchorY" value="-15895.58398"/>
      <inkml:brushProperty name="scaleFactor" value="0.5"/>
    </inkml:brush>
    <inkml:brush xml:id="br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89.47583"/>
      <inkml:brushProperty name="anchorY" value="-17110.8125"/>
      <inkml:brushProperty name="scaleFactor" value="0.5"/>
    </inkml:brush>
  </inkml:definitions>
  <inkml:trace contextRef="#ctx0" brushRef="#br0">815 1113 12611 0 0,'0'0'0'0'0,"0"0"2096"0"0,-1 2-1129 0 0,-1 1-527 0 0,0 0-264 0 0,-1 0-78 0 0,0 1-25 0 0,1-2 83 0 0,0 0 40 0 0,2-1 60 0 0,0-1-9 0 0,2-1-47 0 0,1 0-31 0 0,2-2-69 0 0,1 0-41 0 0,1-2-14 0 0,1-2-49 0 0,1 0-17 0 0,2-3 1 0 0,1 0-32 0 0,0-2 17 0 0,2-1 12 0 0,-1-2-22 0 0,0 0 26 0 0,0 0-7 0 0,-1-2 11 0 0,0 0 7 0 0,-1 1-20 0 0,0-1 16 0 0,-2 0 13 0 0,0 1-3 0 0,-1 0 20 0 0,0 1-14 0 0,-1-1 24 0 0,0 1-34 0 0,0 1 28 0 0,-1 0-18 0 0,-1 1 15 0 0,-1 0-14 0 0,0 2 14 0 0,-2 1 14 0 0,0 0-31 0 0,-1 2 28 0 0,0 0 10 0 0,-1 2-21 0 0,0 1 8 0 0,0 1 34 0 0,-1 1-19 0 0,0 1 35 0 0,0 1 0 0 0,0 2-17 0 0,0 1 16 0 0,1 1 4 0 0,-1 2 36 0 0,-1 1 28 0 0,1 1 23 0 0,0 1-22 0 0,-1 1 66 0 0,1 2-28 0 0,-1 0 1 0 0,1 1 48 0 0,-1 2-71 0 0,0 0 5 0 0,0 1 6 0 0,1 1-34 0 0,0 1 20 0 0,0-1-45 0 0,0 2 3 0 0,0-1-31 0 0,0 2 26 0 0,0 0-28 0 0,1 0-2 0 0,-1 0-18 0 0,0 0-15 0 0,0 0-7 0 0,0-1-18 0 0,-1 0 4 0 0,1 0 15 0 0,0-1-14 0 0,-1 0 6 0 0,1-1-21 0 0,0 0-13 0 0,-1 0-16 0 0,1-1-16 0 0,0 0-7 0 0,0-1-46 0 0,0 1-44 0 0,0-2-94 0 0,0 1-72 0 0,0-2-100 0 0,1 0-65 0 0,-1-2-67 0 0,0 0-121 0 0,0 0-95 0 0,-1-2-133 0 0,0 0-124 0 0,1 0-138 0 0,-2-1-31 0 0,1-1 30 0 0,0-1 9 0 0,-1 0 101 0 0,0-1 217 0 0,0-1 169 0 0,-1-1-1570 0 0,0 0-2468 0 0,1-1 3048 0 0</inkml:trace>
  <inkml:trace contextRef="#ctx0" brushRef="#br1" timeOffset="207.346">768 1496 9778 0 0,'0'0'0'0'0,"-1"2"1008"0"0,-1 0 29 0 0,-1 2-215 0 0,-1 0-29 0 0,0 2-13 0 0,0 0 27 0 0,1-1 34 0 0,1 0-73 0 0,0-19-40 0 0,1-2-102 0 0,1-1-81 0 0,2 3-126 0 0,-1 4-12 0 0,2 5-140 0 0,1 2-15 0 0,1 2-43 0 0,1 1-61 0 0,2 0-5 0 0,2 1 5 0 0,1 0-71 0 0,1-1 2 0 0,1 0-14 0 0,1 0-28 0 0,2-1 7 0 0,1 1-4 0 0,1-1-18 0 0,2 0-24 0 0,0 9 34 0 0,1 1-40 0 0,1 0 31 0 0,1-2-19 0 0,-1-3 15 0 0,0 1-42 0 0,-1-2 3 0 0,-1-1-49 0 0,-2-1-63 0 0,-1 0-14 0 0,-1-1-48 0 0,-2 0-29 0 0,-1 0-42 0 0,-1-1-58 0 0,-1 2-81 0 0,-2-1-67 0 0,0 0-120 0 0,-2 1-124 0 0,-1 2-125 0 0,-1 1-259 0 0,-1-1-184 0 0,-1 0-148 0 0,-1-1-133 0 0,-1-1 325 0 0,0-1-5701 0 0,-1-1 4339 0 0</inkml:trace>
  <inkml:trace contextRef="#ctx0" brushRef="#br2" timeOffset="41040.652">4053 248 9898 0 0,'0'0'0'0'0,"-2"-2"368"0"0,-3-2-317 0 0,-2-1 53 0 0,-3 0-72 0 0,-1-1 43 0 0,-2 1-45 0 0,-1 0-32 0 0,0 2 46 0 0,-1 0-36 0 0,0 1 10 0 0,-1 1 17 0 0,1 0 4 0 0,-2 0-10 0 0,1 0 70 0 0,-1 1-39 0 0,-1-1 24 0 0,-1 1 22 0 0,0 0-15 0 0,-1 0-12 0 0,-1 0 31 0 0,-1 1-19 0 0,0-1-12 0 0,-1 2 41 0 0,0 0-51 0 0,-1 1-30 0 0,1 0 26 0 0,1 1-30 0 0,-1 1-2 0 0,0 0 47 0 0,-1 1-52 0 0,1 1 18 0 0,-2 0 3 0 0,1 0-21 0 0,-2 2 16 0 0,1 0 13 0 0,-1 0-13 0 0,0 1-13 0 0,0 1 22 0 0,0 1-17 0 0,0 1-4 0 0,-1 0 30 0 0,0 0-20 0 0,0 1-11 0 0,-1 0 32 0 0,-1 1-30 0 0,-1 0-9 0 0,0 1 40 0 0,0 0-23 0 0,-1 1-10 0 0,1-1 60 0 0,0 2-57 0 0,0-1 10 0 0,1 1 26 0 0,0-1-10 0 0,0 1-15 0 0,1 1 43 0 0,-1-1-22 0 0,1 1-21 0 0,-1 0 35 0 0,1 0-12 0 0,1 0-33 0 0,-1 0 75 0 0,1 1-51 0 0,0 1-20 0 0,1 1 62 0 0,-1 1-77 0 0,0 2 24 0 0,1-1 29 0 0,-1 2-47 0 0,1-1-4 0 0,0 0 20 0 0,1 0-28 0 0,0 0-10 0 0,2-1 50 0 0,0 0-54 0 0,1 0-2 0 0,0 0 38 0 0,2 0-22 0 0,-1 0-21 0 0,2 0 44 0 0,-1-1-33 0 0,0 1-8 0 0,0 0 59 0 0,0 1-38 0 0,-1 0 23 0 0,1 0 23 0 0,1 1-7 0 0,0 1-5 0 0,0 0 21 0 0,1 0-7 0 0,1 1-44 0 0,0 2 70 0 0,1 0-69 0 0,1 2 2 0 0,0 1 36 0 0,0 2-60 0 0,1 0 18 0 0,-1 1 13 0 0,1 2-34 0 0,1 1 2 0 0,0 2 26 0 0,1-1-55 0 0,1 0 26 0 0,1 0 9 0 0,1-2 6 0 0,1-1-19 0 0,0-1 44 0 0,2-1-14 0 0,-1 0-3 0 0,1 0 12 0 0,1-1 14 0 0,-1 1-41 0 0,1-1 69 0 0,0 1-30 0 0,0 0-27 0 0,-1 0 28 0 0,1-1-20 0 0,1 1-4 0 0,-1 0 48 0 0,1 0-5 0 0,1 0-62 0 0,0 1 67 0 0,1 0-51 0 0,0 0 6 0 0,1 0 64 0 0,1 1-67 0 0,-1 1-6 0 0,1 0 30 0 0,0 0-40 0 0,1 0-25 0 0,-1-2 44 0 0,1-1-54 0 0,0-2 26 0 0,0-1 10 0 0,0-1-13 0 0,0-1-13 0 0,1 1 41 0 0,-1-1 14 0 0,-1 1-67 0 0,1 0 78 0 0,0 1-34 0 0,-1 0-27 0 0,1 0 47 0 0,1 0-35 0 0,0 0 10 0 0,0 0 36 0 0,0-1-49 0 0,1 0 16 0 0,0 0 33 0 0,2-1-40 0 0,-1 1 42 0 0,1-1-12 0 0,0 0 14 0 0,1-1-13 0 0,1 1 42 0 0,0-1-40 0 0,1 1 3 0 0,1 0 18 0 0,0 1-44 0 0,2 0 14 0 0,1-1 22 0 0,1 1-55 0 0,0-3 27 0 0,2 1 9 0 0,0-2-13 0 0,1 0 6 0 0,0-1 16 0 0,1 0 5 0 0,1 0-28 0 0,0 1 37 0 0,1-1-40 0 0,0 1-16 0 0,1 0 50 0 0,0 1-16 0 0,0 0-41 0 0,1 0 23 0 0,0 0 0 0 0,0 0-48 0 0,0 1 80 0 0,-1-1-35 0 0,1 1-34 0 0,-1-1 58 0 0,0 0-29 0 0,1 1 0 0 0,0-1 48 0 0,1 1-33 0 0,0-1 2 0 0,0-1 29 0 0,1 1-38 0 0,0-2 12 0 0,1 0 24 0 0,-1-2-27 0 0,1 0-28 0 0,0-1 65 0 0,0 0-50 0 0,-1-1-3 0 0,1-1 76 0 0,-1-2-51 0 0,0 0 27 0 0,0-2 22 0 0,0-1 2 0 0,0 0-64 0 0,1-1 58 0 0,0-1-58 0 0,0 1-30 0 0,0-1 64 0 0,0 0-23 0 0,0 0-39 0 0,0 0 79 0 0,0 0-44 0 0,1 1-22 0 0,-1-1 54 0 0,1 0-47 0 0,-1 1 6 0 0,1 0 73 0 0,0-1-60 0 0,0 0 12 0 0,2-1 16 0 0,0 0-54 0 0,0 0-2 0 0,1 0 36 0 0,0 0-22 0 0,0 0-2 0 0,0 0 38 0 0,0 0-67 0 0,-1-1 30 0 0,-1 0 37 0 0,1 0-22 0 0,-1 0 0 0 0,2-1 20 0 0,-1 0-16 0 0,1-1-42 0 0,0-1 41 0 0,-1 0 13 0 0,0-1-51 0 0,0 0 93 0 0,0 0-20 0 0,-1 0-56 0 0,-1-1 56 0 0,1 1-38 0 0,-1-1-26 0 0,0 0 54 0 0,1 0-38 0 0,-1 1-43 0 0,1 0 78 0 0,0 1-63 0 0,-1-1 10 0 0,0 1 72 0 0,0-1-88 0 0,0 0 38 0 0,0 0 17 0 0,0-1-54 0 0,1-1 18 0 0,0 0 2 0 0,0 1 7 0 0,0-1-20 0 0,1 1 35 0 0,-1 0-11 0 0,-1 0-15 0 0,1 0 53 0 0,-1 1-35 0 0,0-1-26 0 0,1 1 46 0 0,-1-1-35 0 0,0 0 1 0 0,1-1 10 0 0,0 1-14 0 0,0-1-33 0 0,1 0 84 0 0,-1 0-64 0 0,0 0 3 0 0,0-1 65 0 0,0 0-3 0 0,-2 0-42 0 0,0-2 90 0 0,0 0-84 0 0,-1 0-19 0 0,1-2 42 0 0,0 1-27 0 0,1-1-20 0 0,1-1 54 0 0,0 0-18 0 0,0 0-58 0 0,2-1 84 0 0,0 1-19 0 0,0-1-68 0 0,1 0 78 0 0,0 0-63 0 0,1 0-28 0 0,2-1 82 0 0,1 1-56 0 0,1-1 19 0 0,1-1 43 0 0,0 0-51 0 0,0-1-1 0 0,0 1 18 0 0,-1-2 2 0 0,0 1-19 0 0,-1-1 53 0 0,-1 0-34 0 0,1-1-35 0 0,-1 1 76 0 0,-1 0-72 0 0,0-1-6 0 0,-1 0 86 0 0,-1 1-37 0 0,0-1-23 0 0,-2 0 65 0 0,0 0-58 0 0,0 0-10 0 0,-1 0 13 0 0,0 1 20 0 0,-1-1-62 0 0,0 0 86 0 0,0 0-46 0 0,0 0-4 0 0,0-1 40 0 0,0 1-42 0 0,-1-1-4 0 0,1 0 47 0 0,-1-1-62 0 0,1 0 29 0 0,1-1 28 0 0,1 0-47 0 0,1-1 44 0 0,1 0 25 0 0,0 0-45 0 0,1-1-2 0 0,-1 0 27 0 0,1-1-56 0 0,0 0-12 0 0,-1-1 58 0 0,1-1-20 0 0,-1 1-20 0 0,0-1 64 0 0,1-1-38 0 0,-2-1-25 0 0,1 1 36 0 0,-1-1-31 0 0,-1 0-29 0 0,-1 1 36 0 0,-1 1-13 0 0,0 0-24 0 0,-2 0 64 0 0,0 0-48 0 0,0 1 16 0 0,0-1 15 0 0,-1 1-15 0 0,0-1 15 0 0,0 0 5 0 0,0 1-39 0 0,-1-1 3 0 0,-1 0 44 0 0,1 1-24 0 0,-1-1-9 0 0,0 0 31 0 0,-1 0-9 0 0,-1-1-35 0 0,1 0 77 0 0,-1 0-62 0 0,0-1 2 0 0,0-1 37 0 0,0-1-13 0 0,0-2-33 0 0,0 0 49 0 0,2-2-16 0 0,-1-1-51 0 0,1 0 62 0 0,1-1-2 0 0,-1-1-64 0 0,0 0 87 0 0,1 0-38 0 0,-1-2-71 0 0,0 0 124 0 0,0-1-68 0 0,0 0-16 0 0,-1-1 73 0 0,0 0-34 0 0,-1-1-6 0 0,1 1 50 0 0,-1 0-53 0 0,-1 0-10 0 0,1 0 39 0 0,-1 0-14 0 0,0 0-23 0 0,0 0 17 0 0,-1 0-16 0 0,0 0-14 0 0,0 0 32 0 0,0 0-30 0 0,0 0 0 0 0,0-1 38 0 0,-1 1-22 0 0,1-1-19 0 0,-2 0 62 0 0,0 0-39 0 0,0-2-24 0 0,0 0 37 0 0,0-1-24 0 0,0-2-30 0 0,0 0 56 0 0,-1-2-9 0 0,-1 1-71 0 0,0 0 97 0 0,-1-1-69 0 0,0 1-25 0 0,-1-1 82 0 0,-1 1-102 0 0,0 0 13 0 0,-1 1 60 0 0,-1 0-31 0 0,-1 1 3 0 0,-1 0 48 0 0,0 1-42 0 0,0 0 4 0 0,-2 0 37 0 0,1 1-22 0 0,-1 0-29 0 0,0 1 47 0 0,-1 0-54 0 0,0 0 7 0 0,0 0 35 0 0,-1 0-22 0 0,0 0-1 0 0,-1-1 39 0 0,0-1-12 0 0,0-1-33 0 0,-1-1 49 0 0,0-1-44 0 0,-1-1-34 0 0,0 0 75 0 0,-1 0-44 0 0,0 0-23 0 0,-1 1 93 0 0,0-1-40 0 0,-1 0-40 0 0,-1 0 51 0 0,0 1-28 0 0,-1-1-10 0 0,1 2 22 0 0,0 0 21 0 0,-1 0-62 0 0,0 1 66 0 0,0-1-48 0 0,-1 2-14 0 0,1 0 60 0 0,-1 0-48 0 0,0 1 6 0 0,0 0 18 0 0,0 1 3 0 0,0 1-19 0 0,0 0 25 0 0,1 0 2 0 0,-1 0-47 0 0,0 0 80 0 0,-1-2-44 0 0,1 0-23 0 0,0 0 74 0 0,-1-1-90 0 0,1 0 38 0 0,-1 0 16 0 0,0 0-17 0 0,-2 1-30 0 0,1 0 75 0 0,-2 0-71 0 0,0 0 4 0 0,-2 0 64 0 0,0 0-49 0 0,-1 1 26 0 0,0-1 12 0 0,-2 1-50 0 0,1-1 16 0 0,-2 0 21 0 0,0 0 1 0 0,-1-1-36 0 0,0 0 41 0 0,-2 0-24 0 0,0 0-11 0 0,-1 0 32 0 0,-1 0-21 0 0,0 0-11 0 0,-2 2 32 0 0,0-1-21 0 0,-1 2-30 0 0,-1 0 28 0 0,-1 1-38 0 0,-1 0 19 0 0,1 1 40 0 0,-1 0-49 0 0,1 1 27 0 0,0 2 1 0 0,0 1-20 0 0,2 1 16 0 0,-1 2 23 0 0,1 1-35 0 0,-1 0-16 0 0,0 0 41 0 0,0 1-24 0 0,-1-1 9 0 0,-1-1 35 0 0,1 1-48 0 0,-1-1-21 0 0,1 0 15 0 0,0 0 1 0 0,0-1-11 0 0,-2 0 51 0 0,0 0-24 0 0,-1-1-9 0 0,-1 1 22 0 0,0 0-17 0 0,-1-1 6 0 0,0 1 35 0 0,0 0-48 0 0,0 0-2 0 0,0 0 0 0 0,-1 1-13 0 0,0 1 13 0 0,-2 1 33 0 0,1 1-56 0 0,-1 1 28 0 0,1 1-19 0 0,0 1-5 0 0,0 1 39 0 0,1 1-22 0 0,0 1-1 0 0,0 2-26 0 0,0 1 43 0 0,0 0-42 0 0,0 2 22 0 0,-1 0 3 0 0,0 1-11 0 0,0 1-33 0 0,0-1 66 0 0,-1 1-32 0 0,0 1 2 0 0,-1-1 11 0 0,-1 1 14 0 0,0 1-59 0 0,0 0 55 0 0,0 0 0 0 0,1 1-46 0 0,-1 0 81 0 0,0 1-44 0 0,-1 0-32 0 0,-1 1 39 0 0,0-1-25 0 0,-1 2-11 0 0,0-1 32 0 0,1 2-21 0 0,0 0-11 0 0,0 0 50 0 0,1 1-25 0 0,-1 1 0 0 0,0 0 20 0 0,0 1-34 0 0,0 0 19 0 0,1 0 12 0 0,1 1-13 0 0,0 0 24 0 0,0 0-16 0 0,0 0-22 0 0,1 0 34 0 0,1 1 6 0 0,0-1-19 0 0,2 0 17 0 0,0 0 4 0 0,1 0-39 0 0,0 1 31 0 0,1-1-10 0 0,0 1 2 0 0,1-1-28 0 0,-1 1 36 0 0,0-2-12 0 0,0 1-15 0 0,1-2 43 0 0,1 0-32 0 0,2-1 11 0 0,0 0 15 0 0,2 0-23 0 0,0 0-30 0 0,0-1 37 0 0,1 0-70 0 0,0 0 10 0 0,0 0-4 0 0,2-1-77 0 0,0 1 3 0 0,1-1-15 0 0,1 1-46 0 0,0 0 11 0 0,2 0-90 0 0,1 0 6 0 0,2 0-45 0 0,-1 1-39 0 0,2 0-10 0 0,0 1-57 0 0,0 0-15 0 0,0 2-66 0 0,0 0-59 0 0,1 1-63 0 0,1 1-8 0 0,0 1-6 0 0,1 0-30 0 0,0 2-76 0 0,2 1-64 0 0,1 1 96 0 0,2 0-382 0 0,1 2-6078 0 0,1-3 3408 0 0</inkml:trace>
  <inkml:trace contextRef="#ctx0" brushRef="#br3" timeOffset="42569.413">3142 2553 9618 0 0,'0'0'0'0'0,"0"0"120"0"0,-2-1-121 0 0,-1 0 62 0 0,0 0-34 0 0,1 0-13 0 0,-1 0 24 0 0,0 1-18 0 0,1 0-14 0 0,0 0 33 0 0,0 1-11 0 0,0 0-5 0 0,0 0 30 0 0,1 0-9 0 0,-1-1 23 0 0,1 1 32 0 0,-1-1 19 0 0,1 1-11 0 0,-1 0 16 0 0,1 0-5 0 0,-1 0-7 0 0,1 0 2 0 0,-1 1-19 0 0,1 0-5 0 0,-1 0-9 0 0,1 1-8 0 0,0 1-8 0 0,0-1-8 0 0,1 1 1 0 0,-1 0-1 0 0,1 1 0 0 0,0 0-9 0 0,-1 1-16 0 0,1 0 41 0 0,0 1-51 0 0,-1 0 63 0 0,1 1 0 0 0,0 0-17 0 0,1 1 17 0 0,-1 1 4 0 0,1 1-11 0 0,0 2 14 0 0,0 0-4 0 0,0 1-9 0 0,0 2-6 0 0,0 0-8 0 0,0 1 2 0 0,0 0-30 0 0,1 1 17 0 0,0 0-16 0 0,-1 0-5 0 0,1-1 11 0 0,-1-1 14 0 0,1-1-31 0 0,-1 0 47 0 0,0-1-24 0 0,0-2 9 0 0,1 0-12 0 0,-1 0 23 0 0,0-2-36 0 0,1 0 11 0 0,-1 0-13 0 0,0-2-17 0 0,0 1 24 0 0,0-2-18 0 0,0 0 5 0 0,-1-1-1 0 0,1 0 9 0 0,-1-1-2 0 0,-1-1 1 0 0,1 0-9 0 0,0-1 2 0 0,-1-1 8 0 0,1 0-11 0 0,0 0-6 0 0,0-2-18 0 0,0 1 5 0 0,0-1-40 0 0,1 0-27 0 0,-1 0-23 0 0,0 0-72 0 0,0 0-48 0 0,1 0-19 0 0,-1 0-68 0 0,0-1-40 0 0,1 1-78 0 0,-1-1-106 0 0,2 0-33 0 0,0-1 55 0 0,0 0-3870 0 0,0-1 388 0 0,0 1 2391 0 0</inkml:trace>
  <inkml:trace contextRef="#ctx0" brushRef="#br4" timeOffset="46980.958">6162 2287 9306 0 0,'0'0'0'0'0,"0"-1"192"0"0,0 0-103 0 0,0-1 39 0 0,0 0-36 0 0,0 0 7 0 0,0 1-31 0 0,0 0 8 0 0,0 0 5 0 0,1 1-11 0 0,-1 1 41 0 0,2 0-13 0 0,-1-1 44 0 0,1 1 7 0 0,0 0 19 0 0,-1-1 7 0 0,1 1 9 0 0,0-1 17 0 0,-1 1-22 0 0,1 0 8 0 0,-1 0-3 0 0,1 0-38 0 0,-1 0 49 0 0,0 1-35 0 0,0 0-8 0 0,1 1-7 0 0,-1 2-9 0 0,0 0-8 0 0,0 1-8 0 0,-1 3-7 0 0,1 1-9 0 0,0 3-18 0 0,-1 1 5 0 0,0 3-12 0 0,0 2-7 0 0,0 1-36 0 0,1 2 28 0 0,-2 1-30 0 0,1 2 0 0 0,0 0 8 0 0,1 0-40 0 0,-1 1 20 0 0,1 0-26 0 0,0-1 16 0 0,0 1 14 0 0,0-1-24 0 0,1 1 0 0 0,0 0-1 0 0,1 0 8 0 0,-1 0 7 0 0,0 0-10 0 0,1-1 12 0 0,0-2-22 0 0,-1-1 26 0 0,1-1-28 0 0,-1-1 28 0 0,1-2 0 0 0,-1-1-27 0 0,0-2 9 0 0,0 0-4 0 0,0-2-37 0 0,0-1 10 0 0,0 0-42 0 0,-1-2-46 0 0,1-1-36 0 0,0 0-78 0 0,0-2-77 0 0,-1 0-78 0 0,1-1-98 0 0,0 0-151 0 0,1-2-116 0 0,-1-1-19 0 0,1 0-5650 0 0,-1-2 2886 0 0</inkml:trace>
  <inkml:trace contextRef="#ctx0" brushRef="#br5" timeOffset="47972.728">3162 2789 7594 0 0,'0'0'0'0'0,"-1"0"1728"0"0,-2-1-1951 0 0,-2 0 530 0 0,1-1-280 0 0,-1 1 7 0 0,1 0-40 0 0,1 0 11 0 0,2 0 14 0 0,0 0-25 0 0,2 1 9 0 0,1 0 16 0 0,1 0-15 0 0,1 0-4 0 0,1 0 20 0 0,1 0-16 0 0,1 0 5 0 0,0-1 18 0 0,0 0 13 0 0,2 0-31 0 0,0 0 30 0 0,1 0-1 0 0,1 0-18 0 0,1 0 7 0 0,1 0-12 0 0,0 0-17 0 0,1 0 33 0 0,1 0-20 0 0,1 1-13 0 0,1-1 24 0 0,0 0-18 0 0,2 0-14 0 0,1 0 33 0 0,2 0-30 0 0,0-1 1 0 0,2 1 18 0 0,1-1-16 0 0,2 0-14 0 0,2 0 52 0 0,0-1-26 0 0,3 1 18 0 0,0 0-3 0 0,3-1-8 0 0,0 1-7 0 0,2 0-8 0 0,1 0 10 0 0,0 1-22 0 0,1-1 16 0 0,0 2 4 0 0,1-1-29 0 0,0 0 37 0 0,1 0-12 0 0,1 1-15 0 0,0-1 43 0 0,0 1-41 0 0,-1 0 4 0 0,-1 0 35 0 0,0 1-39 0 0,0-1-6 0 0,-1 1 39 0 0,0 0-50 0 0,-1 0 34 0 0,1 0-11 0 0,-1 0 3 0 0,1 0 0 0 0,-1 0 28 0 0,0-1-8 0 0,0 0-15 0 0,-1-1 43 0 0,2 0-22 0 0,-1 1-2 0 0,0-1 48 0 0,0 0-5 0 0,0-1-6 0 0,-1 1 23 0 0,1 0-25 0 0,0 0-21 0 0,0 0 25 0 0,0 0-19 0 0,0 0-32 0 0,-2 1 37 0 0,-1-1-41 0 0,-1 1 3 0 0,-2-1 36 0 0,-2 1-22 0 0,-1-1-1 0 0,-1 1 39 0 0,-2-1-41 0 0,0 1-4 0 0,-1 0 38 0 0,-1 0-32 0 0,0-1 1 0 0,0 0 10 0 0,-1 0-14 0 0,-1 0 14 0 0,0 0-14 0 0,-1 0 14 0 0,1 0-42 0 0,-1 1 31 0 0,0-1-20 0 0,0 0-23 0 0,0 1 35 0 0,-1-1-21 0 0,-2 0-12 0 0,0 0 31 0 0,-1 0-19 0 0,-1-1-31 0 0,-1 1 47 0 0,-1 0-26 0 0,0 0-38 0 0,-2 0 39 0 0,0-1-42 0 0,-2 1-25 0 0,0 0-12 0 0,-2 0-38 0 0,0 1-57 0 0,-2-1 41 0 0,-1 1-35 0 0,0 0-20 0 0,-2 1 81 0 0,1-1-7 0 0,-2 0-4 0 0,0 1 80 0 0,0-1-23 0 0,0 1 11 0 0,-1 0 37 0 0,1 0-10 0 0,0-1-14 0 0,0 1 25 0 0,0 0-112 0 0,0-1-5988 0 0,0 1 3413 0 0</inkml:trace>
  <inkml:trace contextRef="#ctx0" brushRef="#br6" timeOffset="63158.244">2990 2858 8234 0 0,'0'0'0'0'0,"-3"4"1112"0"0,-3 7-280 0 0,-1 11 734 0 0,1 8-1357 0 0,2 14 1089 0 0,5 10-886 0 0,6 11 173 0 0,6 5-63 0 0,4 3-46 0 0,4 3-112 0 0,7 7 225 0 0,5 6-287 0 0,4 0-79 0 0,0-2-114 0 0,2-5 135 0 0,1-3 12 0 0,3-7-20 0 0,3-5 108 0 0,9-5-38 0 0,4-8-106 0 0,8-4 164 0 0,3-9-270 0 0,2-6 44 0 0,3-5-58 0 0,3-4-14 0 0,4-1 122 0 0,2-2-74 0 0,-3-5 74 0 0,-3-6-37 0 0,-1-6-17 0 0,-6-6 72 0 0,1-4-173 0 0,-13-1-22 0 0,-13-1-1 0 0,-12 1-28 0 0,-10 1 42 0 0,-7 1-4 0 0,-6 0 2 0 0,-2 2 21 0 0,-1 0-43 0 0,-1 0 23 0 0,1-1-27 0 0,1 1 6 0 0,0 0-2 0 0,10-1 0 0 0,12-2 38 0 0,7-2 44 0 0,3 0-84 0 0,12-5 19 0 0,-2 1-17 0 0,2-3 57 0 0,5-1 49 0 0,-8 2-133 0 0,-9 2 35 0 0,-10 3 23 0 0,-10 2-41 0 0,-5 1 14 0 0,-5 1 6 0 0,-3 0 15 0 0,1 1 15 0 0,0-1-31 0 0,10-2 21 0 0,8-3-8 0 0,3-2 2 0 0,-1 2-28 0 0,-4 0 46 0 0,-5 2-44 0 0,-4 0-23 0 0,-4 2 53 0 0,-1 0-37 0 0,-1-1 21 0 0,0 1 4 0 0,-1-1-20 0 0,1 1 53 0 0,-1-1-62 0 0,0 0 1 0 0,0 0 17 0 0,0 0 11 0 0,2-1-12 0 0,7-4 15 0 0,1-1 5 0 0,-1-1-11 0 0,-1 2-52 0 0,-3 0 90 0 0,-2 2-39 0 0,-2 1-15 0 0,-1 1 91 0 0,-1 0-93 0 0,0 1-7 0 0,-1-1 58 0 0,0 1-60 0 0,1-1 20 0 0,-1 1 22 0 0,1-1-55 0 0,2-1 36 0 0,0 0 17 0 0,1-1-34 0 0,-1 1 49 0 0,0 0-52 0 0,-1 0-30 0 0,0 1 101 0 0,0 0-71 0 0,0-1-13 0 0,-1 1 80 0 0,0 0-64 0 0,-1 0-16 0 0,1 0 62 0 0,0 0-50 0 0,0 1-22 0 0,7-5 82 0 0,0 0-92 0 0,0 0 76 0 0,-2 1-32 0 0,-1 1-28 0 0,-2 1 66 0 0,0 2-50 0 0,-2-1-12 0 0,0 1 78 0 0,-1-1-90 0 0,1 0 48 0 0,-1 0 23 0 0,1-1-64 0 0,0 1 21 0 0,-1-1 29 0 0,1 1-10 0 0,0 0-33 0 0,0-1 58 0 0,0 1-46 0 0,0-1 4 0 0,-1 0 18 0 0,0 0-16 0 0,1 1-22 0 0,-1-1 52 0 0,1 1-7 0 0,-1-1-52 0 0,1 0 82 0 0,-1 0-64 0 0,1 0-7 0 0,-1 0 48 0 0,0-1-7 0 0,0 1-43 0 0,0 0 71 0 0,0-1-51 0 0,1 1-3 0 0,-1 0 20 0 0,0-1 11 0 0,1 0-58 0 0,-1 0 74 0 0,-1 0-34 0 0,2-3 21 0 0,0 0-42 0 0,-1-1 3 0 0,0 0 44 0 0,0 1-52 0 0,-1 0 36 0 0,-1 0 18 0 0,1 1-62 0 0,-1-1 38 0 0,1 1 16 0 0,-1 1-34 0 0,0-1 12 0 0,1 0 24 0 0,-1 0-36 0 0,0-1 2 0 0,0 1 37 0 0,0-1-40 0 0,0-1-6 0 0,0 1 39 0 0,-1 0-32 0 0,1-1-17 0 0,-1 0 61 0 0,0 1-30 0 0,1-1-26 0 0,-1 0 47 0 0,0 0-54 0 0,-1-1-11 0 0,1 1 67 0 0,0-1-41 0 0,-1 0 15 0 0,1 0 25 0 0,-1 0-36 0 0,0 0-7 0 0,0 1 11 0 0,0 0-24 0 0,0-1 16 0 0,-1 1 13 0 0,1-1 15 0 0,-1 0-58 0 0,1 0 74 0 0,-1 1-24 0 0,1-1-30 0 0,-1 0 49 0 0,1-1 21 0 0,-1 2-61 0 0,1-1 67 0 0,0 0-39 0 0,0 1-63 0 0,0-1 65 0 0,0 1-70 0 0,0 0 29 0 0,0 0 28 0 0,-1-1-9 0 0,1 1-33 0 0,0-1 68 0 0,-1 1-41 0 0,0 0-5 0 0,0-1 68 0 0,-1 0-49 0 0,1 1-49 0 0,-1-1 81 0 0,1-1-47 0 0,-1 0-32 0 0,1 0 85 0 0,-2 0-55 0 0,1 0-29 0 0,0 0 38 0 0,-1 1 3 0 0,1-1-10 0 0,-1 1 24 0 0,0 1-16 0 0,0-1-22 0 0,-1 1 34 0 0,1 0-40 0 0,-1 0 12 0 0,0 1 24 0 0,0 0-36 0 0,0 0 21 0 0,0 0 31 0 0,0 0-47 0 0,0 0 35 0 0,0-1 8 0 0,-1 1-21 0 0,1-1 8 0 0,-1 0 6 0 0,0 0-12 0 0,0 0-5 0 0,0-1 20 0 0,0 1-25 0 0,-1 1-20 0 0,1-1 42 0 0,0 0-24 0 0,0 0-10 0 0,0 0 88 0 0,0 0-102 0 0,0 0 71 0 0,0 0 16 0 0,0 0-61 0 0,1 0 11 0 0,-2 0 33 0 0,1 1-68 0 0,0 0 30 0 0,0 0 55 0 0,0-1-64 0 0,-1 1 23 0 0,0 0 21 0 0,0 0-18 0 0,-1-1-11 0 0,0 1 32 0 0,0-1-39 0 0,-1 0-7 0 0,1 0 58 0 0,-1 0-47 0 0,0-1-3 0 0,1 1 58 0 0,-1-1-85 0 0,1 1 46 0 0,-1-1 4 0 0,0 1 7 0 0,0-1-56 0 0,1-1 54 0 0,-1 1-9 0 0,1-1-63 0 0,0 0 114 0 0,0 1-74 0 0,0 0 6 0 0,0-1 18 0 0,0 2 2 0 0,0-1-38 0 0,0 1 50 0 0,0 0-35 0 0,0 0-8 0 0,0 1 59 0 0,-1-1-57 0 0,1 2 20 0 0,0-1 22 0 0,-1 0-36 0 0,0 0 12 0 0,0 1 24 0 0,0 0-36 0 0,0 0-7 0 0,-1-1 39 0 0,0 0 15 0 0,-1 0-50 0 0,0 0 46 0 0,0-1-43 0 0,0 0 2 0 0,-1 1 46 0 0,0-1-5 0 0,-1 2-24 0 0,1-1 9 0 0,0 1-14 0 0,-1-1-52 0 0,1 1 79 0 0,1 0-45 0 0,-1 0-32 0 0,0 0 57 0 0,0 1-1 0 0,0 0-36 0 0,0 0 60 0 0,1 0-28 0 0,0 1-28 0 0,-1 0 47 0 0,1 0-35 0 0,-1 0 11 0 0,0-1 15 0 0,0 1-23 0 0,0-1-11 0 0,0 1 40 0 0,0-1-69 0 0,0 0 58 0 0,0-1 19 0 0,0 1-43 0 0,-1-1 17 0 0,0 0 3 0 0,-1 0 7 0 0,0 0-39 0 0,-1 0 50 0 0,0 0-54 0 0,0-1 7 0 0,-1 1 54 0 0,0-1-46 0 0,-1 0-12 0 0,1 0 60 0 0,-1 0-76 0 0,0 0 24 0 0,1 1 29 0 0,-1-1-1 0 0,-1 0-16 0 0,1 1 35 0 0,0-1-21 0 0,1 1-11 0 0,-1 0 50 0 0,1 1-62 0 0,1-1 1 0 0,-1 0 36 0 0,2-1-69 0 0,0 1 58 0 0,-1 0 28 0 0,2 0-17 0 0,-1 0-18 0 0,0 2 43 0 0,0-1-33 0 0,-1 1-45 0 0,1 0 59 0 0,-1 0-30 0 0,1 1-46 0 0,-1 0 98 0 0,0-1-88 0 0,-2-1 46 0 0,0 1 16 0 0,-1 0-34 0 0,0 0 30 0 0,1 0-8 0 0,0 1-54 0 0,0 0 90 0 0,0 1-66 0 0,0-1 3 0 0,-1 1 65 0 0,0-1-68 0 0,1 0-5 0 0,-2-1 38 0 0,0 1-33 0 0,0 0 1 0 0,0-1 38 0 0,-1 1-31 0 0,-4-1 11 0 0,-1 0-22 0 0,-1 0 24 0 0,1 0 11 0 0,0 1-21 0 0,-4 0-30 0 0,-2-1-1 0 0,-18-1 44 0 0,-4 0-14 0 0,-8 0-4 0 0,-5 2 22 0 0,-4 2-25 0 0,9 2-2 0 0,1 0-9 0 0,-1 3-36 0 0,4 1 112 0 0,4 3-90 0 0,10 0 2 0 0,-1 2 65 0 0,-4 3-32 0 0,5 1 3 0 0,-4 3 20 0 0,1 1-53 0 0,-7 4 72 0 0,-4 1-79 0 0,-2 2 52 0 0,-6 3-7 0 0,4-1 39 0 0,-6 4-103 0 0,3 3 51 0 0,5-1 10 0 0,-1 6-6 0 0,2 4-71 0 0,-1 7 190 0 0,10-4-153 0 0,10-6 52 0 0,9-9-33 0 0,6-5 24 0 0,-1 2-17 0 0,4-3 24 0 0,2-3 3 0 0,2-2-66 0 0,2-3 95 0 0,2-2-68 0 0,1 0-16 0 0,1-2 80 0 0,1 1-54 0 0,-1-2-29 0 0,1 1 56 0 0,-1-1-19 0 0,1 1-50 0 0,0 0 100 0 0,0 0-79 0 0,0 0 35 0 0,1 0 28 0 0,0 0-37 0 0,0 1-6 0 0,0-1 39 0 0,0 1-51 0 0,0 1 63 0 0,-1 2-56 0 0,1 1 55 0 0,-1-1-44 0 0,1 0-15 0 0,-1-1 41 0 0,2-1-52 0 0,-1-1 17 0 0,0 0 68 0 0,1-1-39 0 0,0 0-12 0 0,0-1 33 0 0,-1 0-50 0 0,1 1-22 0 0,0-1 62 0 0,0 0-41 0 0,0 0-24 0 0,0-1 74 0 0,0 1-62 0 0,0 1 11 0 0,0-1 82 0 0,1 1-82 0 0,-1 1 0 0 0,1-1 46 0 0,0 0-35 0 0,0 1-35 0 0,0-1 104 0 0,1 0-99 0 0,0 1 33 0 0,-1-1 27 0 0,0 1-29 0 0,1 2 11 0 0,-3 10-50 0 0,-1 3 60 0 0,1 0-19 0 0,-1-2 6 0 0,2-2-28 0 0,0-2 8 0 0,1-3 24 0 0,0-2-8 0 0,1 0-34 0 0,0-1 68 0 0,1 0-60 0 0,-1 0 1 0 0,2 0 65 0 0,-1-1-68 0 0,0 0 13 0 0,1 0 43 0 0,-1 0-33 0 0,1 0 12 0 0,0 1-3 0 0,0-1 0 0 0,0 1-66 0 0,0-1 66 0 0,0 1-4 0 0,-1-1-26 0 0,1 1 66 0 0,-1-1-48 0 0,0 0-12 0 0,0 0 60 0 0,0 0-58 0 0,-1 1-18 0 0,1-1 71 0 0,0 0-43 0 0,-1 0 15 0 0,1 1 34 0 0,-1-1-57 0 0,0 1 9 0 0,1-1 15 0 0,0 0-16 0 0,-1 1-4 0 0,1-2 20 0 0,-1 1-34 0 0,1 0 19 0 0,0 0 12 0 0,-1 0-3 0 0,2 0 2 0 0,-1 0 0 0 0,0 0 28 0 0,0 3-36 0 0,-1 10 12 0 0,-1 1-14 0 0,1 0-15 0 0,0-4 60 0 0,0-4-38 0 0,0-3-24 0 0,1-3 65 0 0,0-2-60 0 0,-1-1 10 0 0,1-1 44 0 0,-1 0-42 0 0,0-1 4 0 0,0 1 56 0 0,0-1-37 0 0,1-1 14 0 0,-1 1 15 0 0,1-1-51 0 0,0 0 16 0 0,0-1-7 0 0,1 0 28 0 0,-1 0-46 0 0,1 0 53 0 0,-1-1-44 0 0,1 0-15 0 0,0 0 88 0 0,-1 0-56 0 0,1-1-8 0 0,-1 0 4 0 0,1-1 14 0 0,-1 1-42 0 0,1-1 98 0 0,-1 0-68 0 0,0 0-32 0 0,1-1 66 0 0,-1 0-52 0 0,1 0 34 0 0,-1 1 10 0 0,0-1-21 0 0,1 0-30 0 0,-1-1 27 0 0,1 1 8 0 0,0 0-49 0 0,-1 0 72 0 0,1 0-33 0 0,0 0-26 0 0,-1 0 28 0 0,1 0-10 0 0,-1 0-26 0 0,1 0 45 0 0,-1 0-33 0 0,0 1-101 0 0,1 0 29 0 0,-1-1-35 0 0,1 1-41 0 0,0-1-74 0 0,0 0-38 0 0,0 0-98 0 0,0 1-92 0 0,0 0-29 0 0,1 0-123 0 0,0 0-113 0 0,-1 0-52 0 0,2 0-223 0 0,-1 0-273 0 0,1 0-171 0 0,0 1-252 0 0,1-1 306 0 0,0-1-5715 0 0,1 0 4373 0 0</inkml:trace>
  <inkml:trace contextRef="#ctx0" brushRef="#br7" timeOffset="65458.774">4883 4358 7970 0 0,'0'0'0'0'0,"0"0"232"0"0,1-1 0 0 0,1-1 84 0 0,-1 1 51 0 0,0-1 9 0 0,1 0-14 0 0,-1 0-9 0 0,0 0-17 0 0,-1 1 2 0 0,0-1-48 0 0,0 0 40 0 0,0 1-13 0 0,-1-1-16 0 0,0 0 34 0 0,0 0-21 0 0,-1 1-39 0 0,1-1 21 0 0,-1 0-37 0 0,-1 1-28 0 0,0-1 15 0 0,0 0-54 0 0,0 1-13 0 0,-1-1 1 0 0,0 0-23 0 0,0 0-50 0 0,0 0 51 0 0,-1 1-20 0 0,0-1-40 0 0,0-1 59 0 0,-1 1-48 0 0,0 0-3 0 0,0 0 19 0 0,-1 0-17 0 0,-1 0-13 0 0,-1 0 22 0 0,0 0-8 0 0,-1 0-43 0 0,-1 0 22 0 0,0 0-9 0 0,-4-1 47 0 0,-1 2-96 0 0,-1-1 11 0 0,-1 0 3 0 0,0 1-15 0 0,-1 0-5 0 0,0 0 11 0 0,0 0-14 0 0,0 0-14 0 0,0 0-6 0 0,0 0 1 0 0,0-1-2 0 0,0 1 18 0 0,-1 0 5 0 0,0 0-28 0 0,0 1 27 0 0,0-1-8 0 0,-3 0 11 0 0,-1 1-30 0 0,0-1 9 0 0,2 1-4 0 0,0-1 28 0 0,2 1-36 0 0,-6-1 30 0 0,-10 0 1 0 0,-8-2 28 0 0,-16-1-7 0 0,-5-1-52 0 0,-3-1 100 0 0,4-1-135 0 0,1 1 60 0 0,2 0 46 0 0,2 3-35 0 0,8 0-88 0 0,5 5 139 0 0,8 2-29 0 0,8 3-72 0 0,5 6 91 0 0,4 6-30 0 0,3 10-38 0 0,5-1 4 0 0,4-1-3 0 0,3-4 7 0 0,2-4-21 0 0,1-3 16 0 0,2-2-5 0 0,0-1 1 0 0,0 0-10 0 0,0 0 13 0 0,0 0 5 0 0,0 1-20 0 0,0 0 25 0 0,0 0-17 0 0,0 0 15 0 0,0 1 5 0 0,-1-1-11 0 0,1 0-5 0 0,0-1 20 0 0,0 1-16 0 0,0-1-4 0 0,0 1 20 0 0,0-1-44 0 0,-1 1 23 0 0,1 0 38 0 0,-1 0-21 0 0,0 0 38 0 0,-1 1-1 0 0,1-1-8 0 0,-1 2 5 0 0,0-2 7 0 0,0 1-49 0 0,0-1 33 0 0,-1-1-2 0 0,1 0-38 0 0,0 0 31 0 0,0-1-38 0 0,0 1 0 0 0,1-2 9 0 0,-1 1 5 0 0,0-1 36 0 0,0 0-47 0 0,1-1 35 0 0,-1 0-29 0 0,1 0-11 0 0,1-1 21 0 0,-1-1-17 0 0,1 1 25 0 0,0-1 11 0 0,0-1-12 0 0,0 1-23 0 0,0-1 26 0 0,0 0-47 0 0,0-1 32 0 0,0 1 36 0 0,0 0-76 0 0,-1-1 72 0 0,1 1-23 0 0,0-1-2 0 0,0 0 11 0 0,0 0 6 0 0,-1 0-20 0 0,1 0 26 0 0,-1 0-18 0 0,1 1-32 0 0,-1-1 0 0 0,1-1-12 0 0,0 1 48 0 0,0-1-6 0 0,0 0 14 0 0,0 0 8 0 0,0-1-20 0 0,1 1 16 0 0,-1-1-24 0 0,1 0 16 0 0,0 0-5 0 0,0 0 10 0 0,1-1 7 0 0,-1-1-20 0 0,0 1 35 0 0,1-1-39 0 0,-1 0 21 0 0,1 0-25 0 0,-1 0-12 0 0,1 0 31 0 0,-1-1-30 0 0,1 0 29 0 0,-1 0-9 0 0,1 0-25 0 0,-1 0 27 0 0,1 0-19 0 0,-1 0-4 0 0,0-1 29 0 0,1 1-9 0 0,-1 0-33 0 0,1-1 47 0 0,0 1-34 0 0,0 0-8 0 0,0 0 40 0 0,0-1-32 0 0,1 1 20 0 0,0-1 4 0 0,-1 1-29 0 0,1-1 18 0 0,0 1 3 0 0,1-1 18 0 0,-1 0 4 0 0,1 0 1 0 0,0 1-36 0 0,1-1 19 0 0,0-1-16 0 0,1 1 22 0 0,0 0-7 0 0,0-1-6 0 0,2 1 11 0 0,0 0-3 0 0,0-1-18 0 0,1 1 15 0 0,1 0-24 0 0,-1 0-12 0 0,0-1 50 0 0,1 1-45 0 0,0 0 34 0 0,0-1-10 0 0,0 1-16 0 0,1-1 6 0 0,0 1 6 0 0,0 0 7 0 0,0-1 8 0 0,0 2-1 0 0,0-1-27 0 0,0 1 8 0 0,0-1-23 0 0,1 2 25 0 0,0-1 10 0 0,0 0 6 0 0,1 0-27 0 0,1 0 9 0 0,0 0-51 0 0,0 0 51 0 0,0 1-26 0 0,0 0 44 0 0,1 0-2 0 0,0 0-44 0 0,1 0 34 0 0,1 0 6 0 0,0 0-40 0 0,2 0 32 0 0,-1 0-11 0 0,1 0-6 0 0,1 0 49 0 0,0 0-62 0 0,0 0 58 0 0,0-1-45 0 0,1 0-6 0 0,-1 0 39 0 0,1 0-22 0 0,0-1-2 0 0,0 1 1 0 0,0-1-1 0 0,0 1 0 0 0,0 0 0 0 0,-2-1 19 0 0,0 1-25 0 0,0 0 18 0 0,-2-1 23 0 0,0 1-44 0 0,1-1 23 0 0,-1 1 12 0 0,0-1-14 0 0,0 1 14 0 0,0 0 6 0 0,0-1-38 0 0,-1 1 58 0 0,1 0-47 0 0,0 0 25 0 0,0-1 2 0 0,-1 1-11 0 0,1 0 23 0 0,1-1-53 0 0,-1 1 43 0 0,0 0-23 0 0,0 0-12 0 0,1 0 3 0 0,-1-1-20 0 0,1 1 23 0 0,0 0-8 0 0,-1 0 31 0 0,0-1-17 0 0,0 2 25 0 0,0-1-7 0 0,-1 1-34 0 0,1-1 20 0 0,0 2-27 0 0,1-1 16 0 0,-1 1 22 0 0,0 0-52 0 0,0-1 54 0 0,-1 1-64 0 0,0 0 46 0 0,0 0-4 0 0,-1-1-18 0 0,-1 0 25 0 0,1 1-17 0 0,0-1-23 0 0,-1 0 35 0 0,1 0-12 0 0,-1-1 23 0 0,0 0 4 0 0,3 0-29 0 0,5 0 38 0 0,2-1-12 0 0,3-1 51 0 0,4-4 52 0 0,-3 1-106 0 0,-4-3 102 0 0,-3-3 154 0 0,-6-5 12 0 0,-6-9-45 0 0,-5-2-181 0 0,-3 1-15 0 0,-2 3 8 0 0,-1 3-33 0 0,1 3-39 0 0,-1 2 48 0 0,1 1-8 0 0,1 0-25 0 0,-1 1 37 0 0,1-1-22 0 0,1 0-30 0 0,0 0 47 0 0,1 0-35 0 0,0-1 11 0 0,0 0-3 0 0,1-1-19 0 0,-1 0-4 0 0,2 0 29 0 0,-1-1-38 0 0,1-1 40 0 0,0 0-31 0 0,1 0 0 0 0,0-2 29 0 0,1 0-66 0 0,0 0 29 0 0,0-1-11 0 0,0-1-7 0 0,1 0-7 0 0,0 0 11 0 0,0 1-23 0 0,0-1 16 0 0,1 1 22 0 0,0 1-6 0 0,0 0 14 0 0,0 1-32 0 0,-1 0 38 0 0,1 1-2 0 0,-1 0-9 0 0,0 1 14 0 0,0 1-14 0 0,0 0-5 0 0,-1 1 1 0 0,0 1-1 0 0,0 1-9 0 0,-1 1 21 0 0,0 0 3 0 0,-1 1-29 0 0,0 0 76 0 0,-1 1-70 0 0,1 0 22 0 0,-1 0 4 0 0,-1 1 6 0 0,1 0-30 0 0,-1 1 20 0 0,0 0 20 0 0,0 0-62 0 0,0 1 48 0 0,0 0-44 0 0,-1 0-6 0 0,0 0 0 0 0,-1 1 45 0 0,0 0-32 0 0,-1 0 30 0 0,0 1 20 0 0,-1 0-42 0 0,0 1 33 0 0,-1-1 8 0 0,0 1-3 0 0,-1-1 3 0 0,-1 0-18 0 0,0 0 23 0 0,-1 0-17 0 0,0 1-4 0 0,-1-1 20 0 0,-1 1-7 0 0,-1-1 22 0 0,-1 0-15 0 0,-2 1 15 0 0,0-1-23 0 0,-2 0 6 0 0,-1 0 26 0 0,-1 0-36 0 0,-1 1 31 0 0,-1-1-28 0 0,-1 1-11 0 0,-1 0 21 0 0,0 0-17 0 0,-1-1 15 0 0,0 1-5 0 0,-2 0 12 0 0,1-1 15 0 0,-1 1-32 0 0,0 1 11 0 0,0-1-4 0 0,0 0 0 0 0,1 1-9 0 0,1 0 40 0 0,0 1-59 0 0,2-1 9 0 0,0 1 43 0 0,1 0-99 0 0,2 1 69 0 0,1-1-5 0 0,2 1-46 0 0,0 0 53 0 0,2 0 20 0 0,1 0-43 0 0,0-1 16 0 0,2 1-42 0 0,0-1-65 0 0,1 1-104 0 0,2-1-42 0 0,0 0-148 0 0,1 0-98 0 0,1 0-114 0 0,1 0-140 0 0,1 0-198 0 0,1 0-173 0 0,1 0-175 0 0,1 0-169 0 0,1-1 36 0 0,2 0 314 0 0,1-1-5427 0 0,-1 0 4298 0 0</inkml:trace>
  <inkml:trace contextRef="#ctx0" brushRef="#br8" timeOffset="67146.662">6249 3606 8690 0 0,'0'0'0'0'0,"0"-1"288"0"0,-2 1-28 0 0,1-1-169 0 0,-2 1-38 0 0,1 0 8 0 0,-1 0-23 0 0,1 1 3 0 0,1 0 64 0 0,-1 0 19 0 0,0 0 64 0 0,1 1 109 0 0,-1 1 39 0 0,0-1 45 0 0,-1 0 43 0 0,0 1-34 0 0,-1 0-42 0 0,0 0 2 0 0,-1 0-88 0 0,0 1-16 0 0,-2 0 18 0 0,0 1-47 0 0,-1 1 3 0 0,-1 1 72 0 0,0 0-42 0 0,-2 0 8 0 0,0 2 64 0 0,-1 0-75 0 0,-1 0 25 0 0,-2 2 20 0 0,0 0-73 0 0,-2 1-15 0 0,-1 0 39 0 0,-2 1-82 0 0,-1 1 6 0 0,0 0 5 0 0,-1 0-71 0 0,-1 1-17 0 0,0-1 48 0 0,-1 1-93 0 0,0 0 18 0 0,-1 0 2 0 0,0 0-32 0 0,-1 0-1 0 0,-1 1 28 0 0,1 0-10 0 0,-1 0-24 0 0,0-1 17 0 0,1 1 3 0 0,-1 0-39 0 0,2-1 31 0 0,-1 2-10 0 0,2-1-26 0 0,0 0 45 0 0,1 0 51 0 0,0 0-88 0 0,0 0 77 0 0,1 0-42 0 0,1 0-16 0 0,0-1 23 0 0,1-1-27 0 0,1 1-11 0 0,0 0 59 0 0,1-1-66 0 0,-1 1 3 0 0,1-1 36 0 0,0 0-60 0 0,1 0 28 0 0,0 0 47 0 0,1 0-62 0 0,0-1 31 0 0,0 0 10 0 0,1 0-52 0 0,0 0 8 0 0,-1 0 60 0 0,1 0-56 0 0,0 0 28 0 0,-1 0 12 0 0,1-1-42 0 0,-1 0 13 0 0,0 1 42 0 0,0-2-51 0 0,2 1 8 0 0,-1-1 53 0 0,2-1-54 0 0,0 0 9 0 0,1-1 16 0 0,1 0-16 0 0,1-1-14 0 0,0-1 42 0 0,0 0-32 0 0,1 0-8 0 0,0-1 31 0 0,0-1-2 0 0,1 1-35 0 0,-1-1 39 0 0,2 0-22 0 0,-1 0-31 0 0,0 0 56 0 0,1 0-28 0 0,0 0-10 0 0,-1-1 33 0 0,1 1-39 0 0,0 0-7 0 0,-1-1 77 0 0,1 1-81 0 0,0 0 46 0 0,0 1-23 0 0,0-1-14 0 0,0 1 24 0 0,1-1 28 0 0,1 0-16 0 0,0 0 16 0 0,1 0 34 0 0,0 0-65 0 0,0-1-7 0 0,0 0 28 0 0,1 1-40 0 0,0-1 12 0 0,1 0 61 0 0,0 0-27 0 0,0 0-8 0 0,0 0 33 0 0,1 1-30 0 0,0-1 19 0 0,0 1 23 0 0,1 0-7 0 0,-1 0-5 0 0,1 0 30 0 0,0 0-28 0 0,0 0-37 0 0,0 1 21 0 0,1 0 17 0 0,-1-1-43 0 0,1 1 98 0 0,1 0-75 0 0,0-1-22 0 0,0 0 53 0 0,1 0-94 0 0,0 0 37 0 0,0 0 24 0 0,1 1-56 0 0,0 0 18 0 0,0 1 32 0 0,1-1-30 0 0,0 1-27 0 0,0 1 74 0 0,0 0-71 0 0,1 1 13 0 0,0 1 71 0 0,1 0-60 0 0,-1 1 12 0 0,2 1-21 0 0,-1 0-15 0 0,0 2-7 0 0,1 0 56 0 0,0 0-26 0 0,0 2-8 0 0,0-1 22 0 0,0 2-17 0 0,0-1-32 0 0,0 1 56 0 0,0-1-37 0 0,0 0-7 0 0,0 0 49 0 0,1 0-44 0 0,-2 0 6 0 0,2-1 45 0 0,-1 0-61 0 0,0 0 10 0 0,0 0 62 0 0,1 0-86 0 0,0-1 38 0 0,1 0 6 0 0,-1 0-41 0 0,1-1 60 0 0,0 0-9 0 0,0-1-43 0 0,0 1 5 0 0,1 0 24 0 0,-1-1-37 0 0,0 1 22 0 0,0-1 48 0 0,-1 1-51 0 0,0-1 18 0 0,-2 0 33 0 0,0-1-30 0 0,0 0-8 0 0,-1-1 49 0 0,0 0-34 0 0,-1-1-7 0 0,0-1 58 0 0,0 0-46 0 0,-1 0-21 0 0,0-1 81 0 0,0 0-55 0 0,0 0-9 0 0,0-1 14 0 0,0 0-36 0 0,-1 0 20 0 0,1-1 48 0 0,0-1-51 0 0,-2 0 18 0 0,1 0 23 0 0,0-1-36 0 0,-1 0 3 0 0,0-1 36 0 0,1 0-3 0 0,-1 0-54 0 0,0 0 46 0 0,-1-1-25 0 0,0 0-22 0 0,0 0 63 0 0,0 0-1 0 0,0 0-54 0 0,1-1 47 0 0,-1 1-34 0 0,0-1-20 0 0,0 0 53 0 0,0 0-8 0 0,1 0-52 0 0,-1 0 63 0 0,1-1-39 0 0,-1 1-44 0 0,1-1 50 0 0,-1 1-9 0 0,1-1-35 0 0,0 1 78 0 0,0-1-71 0 0,0 0-5 0 0,1 0 47 0 0,0 0-54 0 0,0 0 8 0 0,0-1 72 0 0,1 0-88 0 0,-1 0 20 0 0,2 0 50 0 0,-1 0-74 0 0,2 0 24 0 0,-1-1 48 0 0,1 0-44 0 0,1-1-3 0 0,0 1 67 0 0,0-1-49 0 0,1 0-21 0 0,0 0 54 0 0,2-1-46 0 0,-1 0 14 0 0,2 0 42 0 0,0-1-40 0 0,1 0-5 0 0,1-1 2 0 0,2 0 6 0 0,0 0-21 0 0,2-1 25 0 0,1 0 11 0 0,1-1-30 0 0,0 0 10 0 0,2 0 33 0 0,0-1-20 0 0,1-1 37 0 0,1 1-1 0 0,2-1-64 0 0,0 0 77 0 0,1 0-64 0 0,1 0-18 0 0,1 0 99 0 0,0-1-116 0 0,0 1 27 0 0,1-1 76 0 0,0 0-129 0 0,-1 0 79 0 0,1-1 21 0 0,0 0-82 0 0,0 0 56 0 0,0 0 9 0 0,-1 0-14 0 0,1-1-11 0 0,-1 1 60 0 0,0 0-57 0 0,-2-1-18 0 0,0 1 71 0 0,-1 0-71 0 0,3-3 23 0 0,-1 1 11 0 0,13-9-42 0 0,14-10 79 0 0,12-7-80 0 0,10-8 15 0 0,-3 2 33 0 0,-6 1 6 0 0,-10 4-18 0 0,-11 7 36 0 0,-10 1 45 0 0,-10 1-22 0 0,-10 3-35 0 0,-8 6 12 0 0,-5 6-26 0 0,-3 4-50 0 0,-3 4 87 0 0,0 1-56 0 0,-1 3 27 0 0,0-1 12 0 0,1 1-50 0 0,-1-1 16 0 0,1-1 49 0 0,0 1-35 0 0,0-1 4 0 0,-1 0-9 0 0,0-1-8 0 0,1 1-36 0 0,-1 0 84 0 0,-1 0-54 0 0,1 0-38 0 0,-1 1 86 0 0,0-1-66 0 0,0 1 3 0 0,0 1 37 0 0,0 0-23 0 0,0-1-29 0 0,-1 1 103 0 0,1-1-116 0 0,0 1 27 0 0,-1-1 48 0 0,0 0-112 0 0,0 0 101 0 0,0-1 14 0 0,0 1-50 0 0,-1-1 10 0 0,0 0 34 0 0,0 0-22 0 0,0 0-1 0 0,-1 0 39 0 0,0-1-40 0 0,-1 1-34 0 0,1-1 66 0 0,-1 0-5 0 0,0-1-43 0 0,0 1 34 0 0,0-1-30 0 0,0-1-39 0 0,1 0 57 0 0,0-1-19 0 0,-1-1 6 0 0,0 0 0 0 0,-1 0 9 0 0,1-1-21 0 0,-1 0 25 0 0,0 0 2 0 0,-1 1-38 0 0,1-1 97 0 0,-1 0-114 0 0,1-1 54 0 0,-1 1 12 0 0,0-1-34 0 0,1 0 12 0 0,-1-1 14 0 0,1 1-4 0 0,0 1-54 0 0,-1-1 100 0 0,1 1-41 0 0,0 0-61 0 0,1 1 77 0 0,-1 0-46 0 0,0 0-5 0 0,1 0 59 0 0,-1 1-28 0 0,1 0-37 0 0,1 1 31 0 0,-1 0-11 0 0,1 1-26 0 0,1-1 55 0 0,-1 2 10 0 0,1-1-67 0 0,0 1 61 0 0,1 0-39 0 0,-1 1-36 0 0,1-1 67 0 0,0 0-14 0 0,0-1-31 0 0,0 1 76 0 0,0 0-51 0 0,1 0-30 0 0,-1 1 47 0 0,0-1-54 0 0,0 0 15 0 0,0 1 51 0 0,1-1-44 0 0,-1 1-3 0 0,1 0 39 0 0,-1 1-32 0 0,0-1 11 0 0,1 0 25 0 0,-1 0-36 0 0,1 0-16 0 0,0 1 51 0 0,-1-1-37 0 0,1 2-6 0 0,0 0 22 0 0,0 0-28 0 0,0 1-29 0 0,1 0 65 0 0,0 1-60 0 0,0 0 20 0 0,1 1 40 0 0,0 1-50 0 0,0 0 18 0 0,0 1-16 0 0,0 0-6 0 0,1 1-8 0 0,-1-1 39 0 0,1 1-12 0 0,-1 0-23 0 0,1 0 45 0 0,0 0-52 0 0,1 0-11 0 0,0 1 39 0 0,0-1-80 0 0,1 1-59 0 0,0 0-14 0 0,-1 0-88 0 0,1 0-27 0 0,0 0-45 0 0,0 0-87 0 0,1 1-82 0 0,-1-1-88 0 0,2 0-161 0 0,-1 0-236 0 0,1 0-274 0 0,1 0-385 0 0,-1 1-312 0 0,2-1 95 0 0,0 0-5708 0 0,-1-1 4802 0 0</inkml:trace>
  <inkml:trace contextRef="#ctx0" brushRef="#br9" timeOffset="68981.011">6488 2534 8586 0 0,'0'0'0'0'0,"0"-1"208"0"0,-2 1-56 0 0,-1-1-21 0 0,0 0 11 0 0,0 0-7 0 0,-1 1 10 0 0,1 1 73 0 0,1 0 7 0 0,0 0 59 0 0,-1 1 44 0 0,1 0 48 0 0,0 0 39 0 0,0 1 13 0 0,-1-1 11 0 0,0 2-47 0 0,-1-1 5 0 0,1 1-68 0 0,-1 1-59 0 0,0 1-34 0 0,-1 2-25 0 0,0 0-8 0 0,0 2 35 0 0,-1 2 17 0 0,0 1-31 0 0,-1 1-6 0 0,0 3-9 0 0,-1 1-65 0 0,1 2 55 0 0,-1 1-67 0 0,1 2 0 0 0,-1 2 17 0 0,1 1-17 0 0,0 0-13 0 0,-1 1 50 0 0,1 0-25 0 0,0 1-9 0 0,-1-1 50 0 0,1 0-53 0 0,-1 1-1 0 0,0 0 0 0 0,-1 2-31 0 0,0 0-2 0 0,0 2 9 0 0,-1 1-23 0 0,-1 1-3 0 0,0 1 20 0 0,-1 1-27 0 0,1 1-10 0 0,-1 0 22 0 0,-1 0-46 0 0,0 0-15 0 0,0-1 50 0 0,1 1-65 0 0,-1-2 2 0 0,0 0 46 0 0,1-1-45 0 0,0-2 15 0 0,0 0 15 0 0,0-1 13 0 0,0 1-50 0 0,0-2 36 0 0,-1 1-4 0 0,1-1-46 0 0,0-1 52 0 0,1-2-8 0 0,0-1-34 0 0,1-1 30 0 0,0-2-11 0 0,2 0-6 0 0,-1-2 49 0 0,1 0-6 0 0,0-1-14 0 0,1-1 63 0 0,-1-1-47 0 0,1 0 7 0 0,0-2 54 0 0,0 0-45 0 0,1-1-3 0 0,1 0 21 0 0,-1-2-27 0 0,1 0-2 0 0,1 0 10 0 0,0-2-5 0 0,0 0-35 0 0,1-1 48 0 0,0-1-26 0 0,0 0-20 0 0,0-1 17 0 0,1 0 11 0 0,0-1-32 0 0,0 0 49 0 0,0-1-25 0 0,1 0-38 0 0,-1 0 49 0 0,1-1-27 0 0,0-1 8 0 0,0 0 18 0 0,0 0-6 0 0,0-1-15 0 0,0-1 60 0 0,1 0-27 0 0,-1 0-18 0 0,1-1 64 0 0,-1 1-49 0 0,1-2 6 0 0,0 1 56 0 0,-1 0-102 0 0,1-1 41 0 0,0 1 14 0 0,0-1-45 0 0,1 0 34 0 0,-1 1-1 0 0,0-1-28 0 0,1-1-19 0 0,-1 1 50 0 0,1 0-44 0 0,0 0 4 0 0,-1 0 18 0 0,1-1-25 0 0,0 1-30 0 0,-1 0 46 0 0,1-1-26 0 0,0 1-29 0 0,0 0 38 0 0,0 0-33 0 0,1-1 0 0 0,-1 1 38 0 0,0 0-22 0 0,1 0-38 0 0,0 0 68 0 0,0 0-33 0 0,0 0-35 0 0,1 0 49 0 0,0 0-36 0 0,0 1-8 0 0,0 0 68 0 0,1 0-49 0 0,0 1-21 0 0,1-1 45 0 0,1 1-54 0 0,0 1 35 0 0,0 0 8 0 0,1-1-2 0 0,0 2-36 0 0,0-1 49 0 0,1 1-26 0 0,1 0-10 0 0,0 0 41 0 0,0 1-60 0 0,1-1 28 0 0,0 1 47 0 0,1-1-15 0 0,1 2-11 0 0,1-1 6 0 0,0 1 15 0 0,0 0-51 0 0,1 0 44 0 0,0 0 4 0 0,0-1-77 0 0,1 1 100 0 0,-1 0-33 0 0,1 0-64 0 0,0 0 78 0 0,1-1-27 0 0,-1 1-48 0 0,1-1 72 0 0,0 0-5 0 0,0 0-54 0 0,0 0 56 0 0,2-1-27 0 0,-1 1-77 0 0,1 0 135 0 0,0 0-91 0 0,0 0 2 0 0,0 0 29 0 0,-1 0-31 0 0,0 0 10 0 0,0-1 34 0 0,0 0-10 0 0,0 0-32 0 0,-1-1 57 0 0,0 1-10 0 0,-1-1-23 0 0,-1 0 46 0 0,-1 0-61 0 0,-1 0 19 0 0,-1 0 40 0 0,1-1-42 0 0,-1 1 15 0 0,-1-1 24 0 0,1 0 1 0 0,-1 0-63 0 0,0 0 75 0 0,-1 0-44 0 0,0 0-23 0 0,-1 0 44 0 0,0 0 32 0 0,0-1-65 0 0,-1 0 32 0 0,0 0-1 0 0,-1 0-85 0 0,0 0 118 0 0,0-1-75 0 0,-1 1 14 0 0,0 0 44 0 0,1 0-62 0 0,-1-1 40 0 0,-1 1-32 0 0,1 0 28 0 0,-1-1-18 0 0,0 1 14 0 0,0-1-3 0 0,0 1 1 0 0,-1-1-9 0 0,1 0-7 0 0,-1 0 1 0 0,1 1 18 0 0,-1-1-25 0 0,1 1 28 0 0,-1 0-46 0 0,1 0 60 0 0,0 0-56 0 0,1 0 54 0 0,-1 0-24 0 0,1 0-49 0 0,0 0 71 0 0,0 0-43 0 0,0 0 14 0 0,0 1 25 0 0,0-1-36 0 0,0 0 12 0 0,1 0 15 0 0,-1 0-25 0 0,1 0 9 0 0,-1 0-3 0 0,0-1 19 0 0,0 1-25 0 0,0-1 18 0 0,0-1 4 0 0,0 1-1 0 0,0-1 1 0 0,-1 0-19 0 0,1 1 6 0 0,-1-1 6 0 0,1 0-11 0 0,-1 0 40 0 0,0 0-39 0 0,0-1 50 0 0,-1 1-23 0 0,0-1-21 0 0,1 0 16 0 0,-1 0-6 0 0,1-1 10 0 0,-1 1 7 0 0,1 0-38 0 0,-1-1 39 0 0,0 1-22 0 0,0-1-31 0 0,0 1 46 0 0,0-1-34 0 0,0 0-8 0 0,-1 1 50 0 0,1-1-8 0 0,-1 1-51 0 0,0 0 54 0 0,1 0-55 0 0,-1 0 6 0 0,0 0 34 0 0,-1 0 17 0 0,1 0-59 0 0,0 0 20 0 0,-1 0 11 0 0,1 0-15 0 0,-1 0 42 0 0,0 1-67 0 0,1-1 49 0 0,-2 1-16 0 0,1 0 4 0 0,0-1 9 0 0,1 0 26 0 0,-1-1-26 0 0,1 1 1 0 0,0-1 8 0 0,-1 1-50 0 0,1-1 52 0 0,-1 1-8 0 0,0 0-34 0 0,1-1 48 0 0,0 1-6 0 0,-1-1-6 0 0,1 0 22 0 0,1 0-44 0 0,-1-1-24 0 0,1 1 61 0 0,-1-2-12 0 0,1 1-3 0 0,0-1 31 0 0,-1 0-56 0 0,1-1 55 0 0,0 0-26 0 0,0 0-40 0 0,-1-1 78 0 0,1-1-72 0 0,0 0 60 0 0,0-1 11 0 0,-1 0-40 0 0,1 0 52 0 0,1-1-35 0 0,-1-1 29 0 0,-1 0-8 0 0,1-1-15 0 0,-1 0-24 0 0,0-1 6 0 0,0-1-13 0 0,1-2 30 0 0,-1 0-18 0 0,0-2 16 0 0,1-1-42 0 0,-1-1 22 0 0,1-1 19 0 0,0 0-43 0 0,1-1 33 0 0,-1 0-20 0 0,2-2-4 0 0,-1 1 1 0 0,2-1 18 0 0,-1-1-43 0 0,1-1 4 0 0,0 0 7 0 0,0 0-5 0 0,1-2 21 0 0,0-1 13 0 0,0-1-3 0 0,0-1-15 0 0,0 0 4 0 0,1-1-2 0 0,0-1-18 0 0,0 0 42 0 0,-1 0-14 0 0,1 0-3 0 0,0 0 12 0 0,0-2-42 0 0,0 1 31 0 0,1 0-20 0 0,-1 0 15 0 0,1-1 5 0 0,0 2-11 0 0,0 0 42 0 0,1 0-69 0 0,0 1 22 0 0,0 1 2 0 0,1 2-32 0 0,-1 1 48 0 0,-1 1-16 0 0,1 3-12 0 0,-2 0-5 0 0,1 3-18 0 0,-2 0 13 0 0,0 3 4 0 0,0 2 26 0 0,-1 1-24 0 0,1 1-1 0 0,-2 1 10 0 0,1 1-33 0 0,-1 0 38 0 0,-1 1-12 0 0,0 0 14 0 0,0 1-13 0 0,-1 0-14 0 0,0 0 13 0 0,0-1-43 0 0,0 1 49 0 0,-1-3-6 0 0,1-9-62 0 0,-3-3-37 0 0,0 1 119 0 0,-2 4-49 0 0,1 6 55 0 0,-2 4-58 0 0,1 3 38 0 0,0 4-4 0 0,0 2-27 0 0,0 0 18 0 0,0 1 22 0 0,0 0-35 0 0,1 0 68 0 0,-1-1-39 0 0,1 0-5 0 0,-1 1 40 0 0,1-1-32 0 0,0 1 11 0 0,0 0-3 0 0,0-1-19 0 0,0 1 15 0 0,1 0 4 0 0,-1 0-1 0 0,1-1-18 0 0,0 1 6 0 0,-1 0-3 0 0,1-1 9 0 0,-1 1-30 0 0,1 0 18 0 0,0 0-25 0 0,0 0 7 0 0,-1 0-3 0 0,1 0-19 0 0,0 0 43 0 0,0 0-50 0 0,0 0 15 0 0,-1 0 32 0 0,1 0-19 0 0,-1 0 35 0 0,1 0-37 0 0,-1 0 21 0 0,0 0 3 0 0,0 0 8 0 0,0 0-29 0 0,0 0 37 0 0,-2 0-21 0 0,1 0-22 0 0,-1 0 16 0 0,-1 1 3 0 0,0-1-20 0 0,-2 0 35 0 0,0 0-2 0 0,-1 1-26 0 0,0-1 37 0 0,-2 0-3 0 0,-1 1-35 0 0,-1-1 67 0 0,-1 0-40 0 0,0 0-5 0 0,-2 0 40 0 0,-1 0-32 0 0,0-1 11 0 0,-2 0 25 0 0,0-1-45 0 0,-1 0 33 0 0,-2-2-2 0 0,-1 1 1 0 0,0-1 29 0 0,-2-1-55 0 0,0 0 27 0 0,-1 0-18 0 0,0-2-6 0 0,0 1 38 0 0,0-1-39 0 0,1-1 32 0 0,2 1-29 0 0,0 0 9 0 0,1 1-3 0 0,1 0 9 0 0,0 0 26 0 0,2 0 2 0 0,0 1 30 0 0,1 0-44 0 0,0 1 23 0 0,0 0-7 0 0,1 0-36 0 0,1 1 47 0 0,0 0-24 0 0,0 1-2 0 0,1 0 38 0 0,-1 0-48 0 0,1 0 24 0 0,1 0 2 0 0,-1 1-29 0 0,1-1 37 0 0,0 1-49 0 0,0-1 42 0 0,1 1-4 0 0,0-1-35 0 0,1 1 2 0 0,0 0-31 0 0,0-1-30 0 0,1 1 43 0 0,1 0 13 0 0,0 0 16 0 0,0 0-21 0 0,0-1 18 0 0,0 1 4 0 0,1 0-20 0 0,0 0 7 0 0,0 0-22 0 0,1 0 15 0 0,0 0 14 0 0,1-1-61 0 0,0 1 19 0 0,1 0-73 0 0,1 0-38 0 0,0 1-49 0 0,1-1-48 0 0,0 0-67 0 0,0 0-108 0 0,1 1-78 0 0,1-1-73 0 0,-1 1-120 0 0,1 0-41 0 0,0-1-65 0 0,-1 1-103 0 0,2 0-136 0 0,-1 1-1940 0 0,1-1 1800 0 0,1 1-679 0 0,1 0-5662 0 0,-1 0 4551 0 0</inkml:trace>
  <inkml:trace contextRef="#ctx0" brushRef="#br10" timeOffset="70715.886">6126 1530 9050 0 0,'0'0'0'0'0,"-1"-3"488"0"0,-1-2-345 0 0,0-1 89 0 0,0-1-38 0 0,0 1 16 0 0,-1-1 61 0 0,1 2 11 0 0,1 0 49 0 0,-1 1 37 0 0,1 0 12 0 0,-1 1-17 0 0,1-1 26 0 0,0 1-26 0 0,0 0-1 0 0,1 0 18 0 0,-1 0-7 0 0,1 0-44 0 0,0 0 24 0 0,0 1-57 0 0,1 0-32 0 0,-1 1-22 0 0,2 0-54 0 0,-1-1-34 0 0,0 1-14 0 0,1 0-2 0 0,0 1-29 0 0,0 0 44 0 0,0 1-14 0 0,0 0-23 0 0,1 0 45 0 0,0 0-42 0 0,0 1-15 0 0,0 1 32 0 0,0 1-87 0 0,1 0 35 0 0,0 2-4 0 0,0 2-20 0 0,1 0-3 0 0,0 3 29 0 0,0 2-20 0 0,1 3-2 0 0,-1 2 21 0 0,1 2-36 0 0,1 2 2 0 0,-1 3 17 0 0,1 1-26 0 0,0 3-19 0 0,0 1 42 0 0,1 2-51 0 0,-1 1 6 0 0,1 1 6 0 0,-1 1-3 0 0,1-1-27 0 0,0-1 45 0 0,0 0-23 0 0,0-2-2 0 0,-1-1 48 0 0,0 0-6 0 0,1-1-32 0 0,-2 0 76 0 0,1 0-60 0 0,0-1 10 0 0,0 0 16 0 0,-1 1-44 0 0,0-1-6 0 0,1 1 38 0 0,-1-1-13 0 0,-1 0-23 0 0,1 0 36 0 0,-1 1-21 0 0,0-1-31 0 0,-1 1 84 0 0,1 0-46 0 0,-1 0 8 0 0,0 1 27 0 0,-1 1-18 0 0,1-1-13 0 0,-1 1 52 0 0,0 0-91 0 0,0 0 37 0 0,0-1-4 0 0,1 0-39 0 0,-1 0 22 0 0,1-2 19 0 0,0-1-52 0 0,0-1 26 0 0,0-1 28 0 0,-1-2-28 0 0,1-2-18 0 0,0-1 62 0 0,-2-2-48 0 0,1-1 7 0 0,0-1 54 0 0,0-1-63 0 0,-1-1 20 0 0,1 0 41 0 0,-1-2-51 0 0,-1 0-1 0 0,1 0 55 0 0,-1-1-55 0 0,0-1 0 0 0,-1 0 65 0 0,1-1-40 0 0,-2-1-23 0 0,1 0 64 0 0,0-1-67 0 0,-1 0-8 0 0,1 0 40 0 0,-1-1-6 0 0,0-1-35 0 0,1 1 50 0 0,-1-1-45 0 0,1 0 5 0 0,-1-1 26 0 0,1 0-27 0 0,0-1-10 0 0,0 0 12 0 0,0 0 32 0 0,0 0-66 0 0,0 0 88 0 0,0-1-84 0 0,0 1-11 0 0,0-1 58 0 0,0 0-11 0 0,1 0-52 0 0,-1 0 84 0 0,1 0-65 0 0,-1 0 2 0 0,0 0 37 0 0,0 0-14 0 0,0 0-22 0 0,0 0 36 0 0,-1 0-2 0 0,1 0-74 0 0,-1-1 97 0 0,1 0-69 0 0,0 0 3 0 0,-1 1 46 0 0,1 0-25 0 0,-1-1 0 0 0,0 1 39 0 0,1-1-68 0 0,-1 0 30 0 0,0 1 27 0 0,0-1-47 0 0,1 0 35 0 0,-1 0 18 0 0,0-1-6 0 0,1 1-43 0 0,-1 0 42 0 0,1-1-62 0 0,0 0-10 0 0,0 0 66 0 0,1 1-13 0 0,-1-1-31 0 0,0 0 31 0 0,1 0-20 0 0,0-1-22 0 0,0 1 62 0 0,0 0-30 0 0,0 0-26 0 0,1-1 56 0 0,0 1-28 0 0,0-1-9 0 0,1 1 22 0 0,1-1-26 0 0,-1 1-11 0 0,2-1 49 0 0,-1 1-25 0 0,1-1-9 0 0,0 1 50 0 0,0 0-53 0 0,0-1 8 0 0,0 1 63 0 0,0 0-76 0 0,1 0 34 0 0,0 0-1 0 0,0 0-1 0 0,2-1-9 0 0,1 1 4 0 0,0-1-21 0 0,2 0-32 0 0,0 1 65 0 0,2-1 6 0 0,1 1-66 0 0,1-1 89 0 0,1 1-75 0 0,1-1-24 0 0,1 1 91 0 0,1-1-69 0 0,1 1 24 0 0,0 0 31 0 0,2 0-48 0 0,0-1 7 0 0,0 1 7 0 0,1 0-23 0 0,0-1 16 0 0,0 1 13 0 0,1-1 34 0 0,-1 0-74 0 0,1 0 90 0 0,0-1-56 0 0,1 1-21 0 0,-1-1 64 0 0,-1 0-50 0 0,0-1 6 0 0,-1 1 28 0 0,0-1-20 0 0,-2-1-11 0 0,0 0 32 0 0,-1 0-21 0 0,0-1-11 0 0,-2 1 60 0 0,0-1-10 0 0,-1 1-60 0 0,-1-1 77 0 0,0 1-82 0 0,-1-1 14 0 0,-1 0 14 0 0,0 1 3 0 0,-1 0-19 0 0,-1 0 53 0 0,0 1-81 0 0,-1-1 16 0 0,-1 2 50 0 0,0-1-28 0 0,-1 1-35 0 0,-1-1 86 0 0,-1 1-74 0 0,0 0 5 0 0,-1 0 83 0 0,-1 0-83 0 0,-1 0 18 0 0,0 0 33 0 0,-1 1-40 0 0,0 0 31 0 0,-1-1 29 0 0,0 1-8 0 0,1 0-51 0 0,-2-1 72 0 0,1 1-80 0 0,0 0 14 0 0,0 0 61 0 0,0 0-58 0 0,-1 0-7 0 0,1 0 86 0 0,-1 0-66 0 0,0-1-23 0 0,0 0 64 0 0,-1 0-33 0 0,1 1-44 0 0,0-1 98 0 0,-1 0-98 0 0,1 0-6 0 0,-1-1 77 0 0,1 1-94 0 0,0-1 68 0 0,-1 0 8 0 0,1-1-31 0 0,0 1 3 0 0,-1-2 35 0 0,1 1-39 0 0,0 0 22 0 0,-1-1 13 0 0,1 0-33 0 0,-1 0 20 0 0,1 0 3 0 0,0-1-38 0 0,0 0 20 0 0,1-1 21 0 0,-1 1-35 0 0,1-1 3 0 0,0 0 35 0 0,1 0-39 0 0,-1-1 4 0 0,1 0 45 0 0,0-1-24 0 0,-1 0-28 0 0,2-1 56 0 0,-1 0-38 0 0,0 0-15 0 0,0-1 42 0 0,0 0-23 0 0,1 0-49 0 0,-1-1 90 0 0,1 0-67 0 0,-1-1 12 0 0,0-1 16 0 0,0 0 2 0 0,1-5 38 0 0,-2-20 84 0 0,0-1-180 0 0,-1-1 40 0 0,0 3 20 0 0,-1 4-13 0 0,-1 4-14 0 0,-1 2 81 0 0,1 2-62 0 0,-1 1-54 0 0,-1 1 101 0 0,1-1-91 0 0,0 0 19 0 0,0 0 59 0 0,-1-1-38 0 0,0 1-13 0 0,0-1 52 0 0,0 0-46 0 0,0-1-32 0 0,0 2 66 0 0,-1-1-32 0 0,0-3 1 0 0,-2-5-8 0 0,1 0 57 0 0,1 3-73 0 0,0 2 24 0 0,0 3 1 0 0,1 3 26 0 0,1 1-82 0 0,0 2 110 0 0,1 1-91 0 0,0 0 37 0 0,0 0 37 0 0,0 0-50 0 0,0-1 26 0 0,0-1-26 0 0,0-1 44 0 0,0 0-69 0 0,0 0 68 0 0,0 0-50 0 0,-1-1-13 0 0,1 1 51 0 0,-1 1-27 0 0,0 0 18 0 0,0 0 6 0 0,1 1-10 0 0,-2 1-44 0 0,1 0 50 0 0,-1 1-36 0 0,-1-3 20 0 0,1 1-5 0 0,0 1-18 0 0,-1 1 53 0 0,1 2-54 0 0,0 2-20 0 0,0 1 52 0 0,0 1-10 0 0,0 2-14 0 0,0 1 63 0 0,0 1-56 0 0,0 0-19 0 0,1 1 52 0 0,0 0-56 0 0,-1 1-11 0 0,2 0 68 0 0,-1 0-59 0 0,1 1 0 0 0,-1 1 76 0 0,1 0-62 0 0,0 0-26 0 0,0 1 84 0 0,1 1-76 0 0,0 0 16 0 0,0 1 42 0 0,1-1-52 0 0,-1 1 8 0 0,1-1 34 0 0,-1 1-30 0 0,1 0-17 0 0,0 0 42 0 0,0 0-23 0 0,-1 0-40 0 0,1 1 60 0 0,-1 0-30 0 0,1-1-38 0 0,-1 2 69 0 0,1-1-32 0 0,-2 0-18 0 0,1 1 54 0 0,-1 0-37 0 0,0 0-15 0 0,-1 0 80 0 0,0 1-54 0 0,0 0-9 0 0,-2-1 32 0 0,0 1-12 0 0,-1 0-15 0 0,0-1 25 0 0,-2 2-18 0 0,0-1-23 0 0,0 1 44 0 0,-1 0-14 0 0,-1 1 5 0 0,0 0 19 0 0,-1 0-43 0 0,0-1 4 0 0,-1 1 44 0 0,-1 0-52 0 0,-1 0 8 0 0,-1 0 25 0 0,-1 1-9 0 0,-2-2-33 0 0,0 0 29 0 0,-2 1-39 0 0,-1-2 2 0 0,0 1 54 0 0,-2 0-17 0 0,0-1-11 0 0,-2 0 43 0 0,0 0-32 0 0,-1 0-26 0 0,-1 0 63 0 0,-1 0-40 0 0,0 0-14 0 0,0 0 61 0 0,-1-1-48 0 0,0 1-31 0 0,0 0 57 0 0,1-1-21 0 0,1 1-12 0 0,1 0 71 0 0,1 0-30 0 0,1 0-45 0 0,1 0 80 0 0,1 0-54 0 0,0 1-2 0 0,2 0 49 0 0,-1 0-17 0 0,2 0-58 0 0,1 0 74 0 0,1 0-53 0 0,0 0-40 0 0,2 0 96 0 0,0 0-60 0 0,1 0-17 0 0,1 0 62 0 0,1 0-30 0 0,1-1-37 0 0,1 0 97 0 0,1 0-87 0 0,0 0 19 0 0,2 0 13 0 0,0-1-16 0 0,0 0 24 0 0,1 0 2 0 0,0 0-8 0 0,0-1-16 0 0,1 0 33 0 0,1 0-20 0 0,0 0-31 0 0,0 0 65 0 0,0 0-40 0 0,1-1-23 0 0,0 0 44 0 0,-1 0-71 0 0,2 0 12 0 0,-1 0 41 0 0,0 0-62 0 0,1-1-26 0 0,0 1 7 0 0,0-1-138 0 0,0 0-46 0 0,1-1-42 0 0,1 1-82 0 0,-1-1-77 0 0,1 1-50 0 0,1-1-69 0 0,0 1-138 0 0,0-1-24 0 0,2 0-173 0 0,0 0-203 0 0,1 0-263 0 0,2-1-273 0 0,1 1-249 0 0,1-1-3042 0 0,2 0-41 0 0,-1 1 3275 0 0</inkml:trace>
  <inkml:trace contextRef="#ctx0" brushRef="#br11" timeOffset="74996.393">1456 1379 11739 0 0,'0'0'0'0'0,"0"-2"616"0"0,0-1-523 0 0,-1-2 38 0 0,1 0-127 0 0,-1 1-2 0 0,2 2-46 0 0,0 1 10 0 0,1 0 12 0 0,2 2 14 0 0,0 1-30 0 0,1 0 56 0 0,1 0-35 0 0,0 1 21 0 0,-1-2 32 0 0,0 1-9 0 0,-1-1-51 0 0,0 0 72 0 0,-2 0-52 0 0,0-1 25 0 0,0 0 3 0 0,-1 0-1 0 0,0-1-37 0 0,0 1 2 0 0,-1-1-30 0 0,1 1-116 0 0,0-1-108 0 0,0 0-259 0 0,1 0-200 0 0,0-1-13 0 0,1 1-6156 0 0,-1 0 3994 0 0</inkml:trace>
  <inkml:trace contextRef="#ctx0" brushRef="#br12" timeOffset="93007.23">6796 1920 6745 0 0,'0'0'0'0'0,"1"-1"3769"0"0,0-1-3865 0 0,1 0 722 0 0,0 0-556 0 0,1-1-68 0 0,0 1 15 0 0,-1 0-12 0 0,1 0-15 0 0,-1 1 42 0 0,0 0 5 0 0,-1 0 56 0 0,0 1 81 0 0,-2-1 18 0 0,0 0 21 0 0,-2 0 19 0 0,0 0-40 0 0,0-1-52 0 0,-1 0 51 0 0,0 0-11 0 0,0 0 12 0 0,-1 0 83 0 0,0 0-4 0 0,0-1 25 0 0,0 0 53 0 0,-1 0-22 0 0,1-1-18 0 0,0 1 26 0 0,-1-1-56 0 0,1-1-3 0 0,0 1-11 0 0,0-2-18 0 0,0 0-34 0 0,1-1 9 0 0,-1 0-25 0 0,1-1 34 0 0,-1 0-21 0 0,1 0-11 0 0,-1-1-6 0 0,1 0-18 0 0,0 0-24 0 0,0 1-4 0 0,0-1 26 0 0,0 0-84 0 0,-1 0 35 0 0,1 1 6 0 0,0-2 4 0 0,0 1-46 0 0,0 0 62 0 0,1 0-68 0 0,-1-1-35 0 0,0 1 65 0 0,1 0-89 0 0,-1 0-21 0 0,1-1 52 0 0,-1 1-40 0 0,0 0-15 0 0,1 0 61 0 0,-1 0-67 0 0,1-1 13 0 0,0 1 23 0 0,0-1-37 0 0,-1 0 12 0 0,1 0 43 0 0,0 0-42 0 0,-1-1 34 0 0,0 1-19 0 0,0 0-4 0 0,0-1-36 0 0,-1 1 47 0 0,1-1-35 0 0,-1 1 38 0 0,0-2-10 0 0,0 1-5 0 0,-1-1-35 0 0,1 0 75 0 0,-1 0-34 0 0,-1 1-25 0 0,1-1 84 0 0,-1 0-83 0 0,0 0-38 0 0,1 1 76 0 0,-1 0-66 0 0,0 0-8 0 0,0-1 78 0 0,-2 1-16 0 0,0-1-21 0 0,0 0 76 0 0,-2 0-70 0 0,1 1 13 0 0,-1 0 34 0 0,0 0-31 0 0,1 1 10 0 0,-1-1 45 0 0,0 1-42 0 0,0 0 6 0 0,0 0 64 0 0,0 0-67 0 0,0 0-6 0 0,0 1 40 0 0,0 0-16 0 0,1 0-22 0 0,-1-1 36 0 0,0 1-30 0 0,0 0-1 0 0,0-1 10 0 0,0 0 14 0 0,0 0-13 0 0,0 0-4 0 0,0 1 11 0 0,0-1-33 0 0,0 1 38 0 0,0 0-21 0 0,0-1-3 0 0,0 1 2 0 0,0-1-2 0 0,-1 0-19 0 0,1 1 6 0 0,0-1-13 0 0,0 1 13 0 0,0-1-23 0 0,0 0 16 0 0,0 1-5 0 0,0 0-9 0 0,-1-1-6 0 0,0 1 20 0 0,0-1-25 0 0,0 1-11 0 0,-1-1 40 0 0,0 1-32 0 0,0-1 11 0 0,1 0 15 0 0,-1-1-14 0 0,1 0-13 0 0,-1 0 13 0 0,1 1-5 0 0,-1-1-37 0 0,0 1 49 0 0,0 0-16 0 0,0 0 5 0 0,0 1 0 0 0,0 0 0 0 0,-1 0 18 0 0,1 1-51 0 0,-1-1 44 0 0,1 1-34 0 0,-1 0 10 0 0,0 0 15 0 0,-1 0-14 0 0,1 1-4 0 0,0 0 11 0 0,-1 0-14 0 0,1 1 23 0 0,0 0-6 0 0,-1 0-17 0 0,1 0 15 0 0,-1 0 13 0 0,1 0-41 0 0,-1 0 60 0 0,1 1-65 0 0,0 0 10 0 0,1 0 53 0 0,-1 0-37 0 0,1 0 32 0 0,0 0-17 0 0,1 1-4 0 0,-1-1-8 0 0,0 2-8 0 0,1-1 20 0 0,-1 1-34 0 0,1 0 38 0 0,0 0-12 0 0,1 0 13 0 0,-1 1-40 0 0,2 0 31 0 0,-1 0 8 0 0,1 0-12 0 0,1 0 24 0 0,0 0-16 0 0,0 1-13 0 0,0-1-15 0 0,1 1 12 0 0,0 0-33 0 0,1 0 8 0 0,-1 0-40 0 0,2 1-8 0 0,-1 0-19 0 0,2-1 2 0 0,-1 1-11 0 0,1-1-16 0 0,0 1-53 0 0,1 0 14 0 0,1 0-17 0 0,0 0-35 0 0,1 0 18 0 0,0 0-63 0 0,1 1-2 0 0,0-1-11 0 0,1 0 8 0 0,0 0-68 0 0,0 0 47 0 0,1 0-45 0 0,1 1 2 0 0,0-1 0 0 0,0 0-30 0 0,2 1-11 0 0,0-1 11 0 0,0 0-34 0 0,1 0-27 0 0,1-1-87 0 0,0 0-26 0 0,1 1-9 0 0,0-2-3 0 0,1 2 54 0 0,0-2 40 0 0,0 1 66 0 0,1 0 15 0 0,-1 0 13 0 0,1 0 28 0 0,0 0-15 0 0,-1-1 25 0 0,1 1 49 0 0,-1 0 34 0 0,1-1 41 0 0,-1 1 58 0 0,1-1 17 0 0,0 1 47 0 0,0-1 38 0 0,0 0-6 0 0,0 1 43 0 0,1-1-10 0 0,-1 1 5 0 0,0-1 28 0 0,0 1-18 0 0,-1-1 26 0 0,0 1 31 0 0,-1 0 29 0 0,-1 0 51 0 0,0 1 36 0 0,-1 0 3 0 0,-1 0 5 0 0,1 0 1 0 0,-1 0-37 0 0,-1 0 29 0 0,0-1-2 0 0,-1 1 1 0 0,-1 0 11 0 0,0 0 52 0 0,0 1-14 0 0,-1-1 8 0 0,-1 0-28 0 0,1 1-20 0 0,-2-1-42 0 0,1 0-1 0 0,-2 0-3 0 0,0 0-30 0 0,-1 0-2 0 0,-1-1 37 0 0,1 1 6 0 0,-1 0-9 0 0,0 0 43 0 0,-1-1-31 0 0,0 1 29 0 0,-1-1-26 0 0,0 0 8 0 0,0 0-12 0 0,-1 1 11 0 0,0-1-12 0 0,0 0-6 0 0,-1 0-8 0 0,1 0 1 0 0,0 1 18 0 0,-1-1-25 0 0,1 0-10 0 0,-1 0 3 0 0,0 0-31 0 0,0 0-10 0 0,1 1 10 0 0,0 0-6 0 0,-1 0-7 0 0,1-1-16 0 0,0 2 13 0 0,-1-1-24 0 0,0 1-3 0 0,1 1-18 0 0,-1-1-34 0 0,0 0 8 0 0,0 0 5 0 0,1 1-13 0 0,-1 1 32 0 0,1 0-37 0 0,0 0 12 0 0,1 1-22 0 0,0 0 14 0 0,1 0-24 0 0,1 0 34 0 0,1 1-47 0 0,0-1 42 0 0,2 1-41 0 0,0 0-6 0 0,1-1-9 0 0,1 1-9 0 0,1 0 1 0 0,0 0-1 0 0,1 1-37 0 0,1 1-18 0 0,1 0-44 0 0,0 0-74 0 0,2 2-86 0 0,0 0-103 0 0,2 0-149 0 0,0 2-63 0 0,2 0-99 0 0,0 0-181 0 0,2 2-14 0 0,1-1 128 0 0,1 2-5593 0 0,-2-3 4077 0 0</inkml:trace>
  <inkml:trace contextRef="#ctx0" brushRef="#br13" timeOffset="715384.864">2 209 6161 0 0,'0'0'0'0'0,"0"1"2737"0"0,0-1-2362 0 0,0 1 656 0 0,-1 0-473 0 0,1-1-36 0 0,0 1 66 0 0,0 0 8 0 0,0-1-11 0 0,1 0 9 0 0,0 0-58 0 0,1-1-59 0 0,0 0 14 0 0,1 0-95 0 0,0 0-78 0 0,2 0-2 0 0,0 0-47 0 0,1 0-57 0 0,1 0 32 0 0,2 0-89 0 0,-1 0-23 0 0,2 0 3 0 0,0 0-45 0 0,0 0-7 0 0,2 0 9 0 0,-1-1-33 0 0,1 1-19 0 0,0-1 13 0 0,0 0-6 0 0,1 0-55 0 0,-1 0 53 0 0,0 0-27 0 0,-1 1-12 0 0,0-1 24 0 0,0 0-18 0 0,-1 0-42 0 0,-1 1 13 0 0,0-1-63 0 0,-2 0-78 0 0,0 0-36 0 0,0 0-101 0 0,-1 1-146 0 0,-1-1-70 0 0,-1 1-97 0 0,0-1-126 0 0,-1 1-21 0 0,-1-1-34 0 0,-1 0-27 0 0,1 0 106 0 0,-2 0-79 0 0,0 0-19 0 0,-1 0-3 0 0,0 0 99 0 0,-1 1 165 0 0,0 0 61 0 0,-1 0-5004 0 0,0 0 3581 0 0</inkml:trace>
  <inkml:trace contextRef="#ctx0" brushRef="#br14" timeOffset="715675.73">23 200 8266 0 0,'0'0'0'0'0,"0"1"448"0"0,-1 0 112 0 0,0 0-60 0 0,0 0 6 0 0,-1 1 47 0 0,1 0 3 0 0,0 0 48 0 0,1 0 55 0 0,0 1-40 0 0,-1-1-20 0 0,1 0-31 0 0,0 0-97 0 0,1 0-23 0 0,-1 1-2 0 0,1-1-80 0 0,0 1-7 0 0,0 1 15 0 0,0-1-92 0 0,1 0 35 0 0,0 2-42 0 0,0-1-38 0 0,0 2-9 0 0,0 0-38 0 0,0 0-21 0 0,-1 1-34 0 0,1 2-13 0 0,0 0-74 0 0,0 0 19 0 0,-1 2-11 0 0,1 1-37 0 0,0 1 29 0 0,0 1-2 0 0,0 1-46 0 0,0 1 24 0 0,-1 1 19 0 0,0 1-54 0 0,0 1 18 0 0,0 0 21 0 0,-1 0-27 0 0,-1 1 19 0 0,1-1 4 0 0,-1 0-20 0 0,1 0 16 0 0,-1-2-42 0 0,0 0 2 0 0,1 0-3 0 0,-1-2-29 0 0,1 0-11 0 0,-1-1-7 0 0,2-1-76 0 0,0-2 2 0 0,0 0-80 0 0,0-2-9 0 0,1-1-87 0 0,0-1-46 0 0,0 0-76 0 0,0-2-173 0 0,0 0-61 0 0,1-2-128 0 0,0 0-81 0 0,0-1-63 0 0,-1-1-31 0 0,1 0-46 0 0,0-1 26 0 0,0-1 81 0 0,-1-1 192 0 0,1-1 212 0 0,-1 0-5253 0 0,-1-1 3767 0 0</inkml:trace>
  <inkml:trace contextRef="#ctx0" brushRef="#br15" timeOffset="715906.61">26 452 8722 0 0,'0'0'0'0'0,"0"-1"1096"0"0,0 1-205 0 0,0 0-250 0 0,0 0-136 0 0,0 0-27 0 0,0 1 12 0 0,1-1 51 0 0,0 0-14 0 0,1 0-47 0 0,1 0-105 0 0,0 0-67 0 0,2 0-84 0 0,1-1-71 0 0,1 0-35 0 0,1 0-37 0 0,1 0-24 0 0,1 0 3 0 0,0 0-32 0 0,2 0-1 0 0,0 0 8 0 0,0-1-42 0 0,1 1 12 0 0,0-1-5 0 0,1 1-28 0 0,-1-1-66 0 0,1 1-58 0 0,-1-1-139 0 0,-1 1-80 0 0,1-1-148 0 0,-1 0-194 0 0,-1-1-99 0 0,0 1-160 0 0,0-1 9 0 0,-1-1 9 0 0,0 1 74 0 0,0-1 260 0 0,-1-1 118 0 0,-1 1-5184 0 0,-2 1 3725 0 0</inkml:trace>
  <inkml:trace contextRef="#ctx0" brushRef="#br16" timeOffset="716677.814">419 147 8466 0 0,'0'0'0'0'0,"0"0"704"0"0,-1 1 131 0 0,0 1-150 0 0,0 0-42 0 0,0 0-45 0 0,0 1 20 0 0,0-1-12 0 0,-1 1 11 0 0,1-1-77 0 0,0 1-42 0 0,1 0-86 0 0,-1 1-39 0 0,2-1-62 0 0,-1 2-83 0 0,1-1-1 0 0,0 1-74 0 0,0 1-30 0 0,1 1 13 0 0,-1 1-65 0 0,1 0 17 0 0,1 2-18 0 0,-1 0-34 0 0,0 1 10 0 0,1 1-16 0 0,-1 0-6 0 0,0 1 2 0 0,0 1-21 0 0,0 1 24 0 0,-1 1-17 0 0,0 0-13 0 0,-1 1 4 0 0,0 1-3 0 0,-1 0 0 0 0,0 0 9 0 0,0 0 7 0 0,-1 0-11 0 0,0-1-5 0 0,0 0 2 0 0,-1-1-2 0 0,1 0 0 0 0,-1-1 0 0 0,0-1 9 0 0,1 0-21 0 0,0-1 16 0 0,-1-1-15 0 0,1-1-14 0 0,0 0 13 0 0,1-2-24 0 0,0-1 16 0 0,0 0-43 0 0,0-1-15 0 0,1-1-17 0 0,1-1-45 0 0,-1-1-8 0 0,1 1-20 0 0,0-2 2 0 0,1 0-2 0 0,0 0 28 0 0,0-2 2 0 0,-1 0 19 0 0,1 0 15 0 0,0-1 25 0 0,0 0 5 0 0,0-1 19 0 0,0 1 15 0 0,0-1-21 0 0,-1-1 35 0 0,1 1-28 0 0,-1 0 18 0 0,0-1 4 0 0,0 0 8 0 0,0 1-30 0 0,-1 0 20 0 0,1-1 2 0 0,-1 1-30 0 0,0 0 29 0 0,0 0-19 0 0,0 0 15 0 0,0 0 14 0 0,0 1 5 0 0,0-1 29 0 0,-1 0-16 0 0,1 0 6 0 0,0 0 27 0 0,-1 0-36 0 0,1 0-7 0 0,0 0 21 0 0,-1 1-9 0 0,1-1 3 0 0,0-1 0 0 0,-1 2 19 0 0,1-1-24 0 0,0-1 17 0 0,0 2-6 0 0,-1-2 12 0 0,1 2-4 0 0,0-1 12 0 0,0 0 6 0 0,-1 1-11 0 0,1-1 4 0 0,0 0 9 0 0,0 1 6 0 0,0-1-2 0 0,0 1 12 0 0,0-1 6 0 0,0 1-11 0 0,1 0 14 0 0,-1 0-5 0 0,0 0-7 0 0,0 0-7 0 0,0 0 20 0 0,0 0-25 0 0,0 0 17 0 0,0 0 4 0 0,1 0-20 0 0,0 0 25 0 0,-1 0-17 0 0,1 0 24 0 0,-1 0 3 0 0,1 0-10 0 0,0 0 23 0 0,0 0-25 0 0,0 0-11 0 0,-1 0 40 0 0,1 0-32 0 0,1 0 20 0 0,-1 0 13 0 0,0 0-31 0 0,0 1 10 0 0,0-1 24 0 0,0 0-18 0 0,1 1-20 0 0,0-1 24 0 0,0 1-55 0 0,1-1 6 0 0,0 0 25 0 0,0 0-20 0 0,1 1 17 0 0,-1-1-32 0 0,1 0 9 0 0,1 0-4 0 0,-1 0-28 0 0,2 1 36 0 0,-1-1-12 0 0,2 0-24 0 0,-1 1 17 0 0,2-1-16 0 0,-1 0 23 0 0,0 0-25 0 0,1 1 8 0 0,-1-1 15 0 0,0 1-32 0 0,0-1 19 0 0,0 1 22 0 0,0-1-35 0 0,1 0-7 0 0,-1 0 39 0 0,1 0-51 0 0,-1 0 17 0 0,1-1 22 0 0,-1 0-27 0 0,1 1-9 0 0,-1-1 31 0 0,0 1-58 0 0,0 0-1 0 0,-1-1 27 0 0,1 1-86 0 0,-1-1 7 0 0,-1 0-52 0 0,0 0-8 0 0,-1 1-58 0 0,0 0-14 0 0,-1-1-28 0 0,0 1-61 0 0,0-1-14 0 0,-1 0-38 0 0,0 1-69 0 0,-1 0-30 0 0,1-1-16 0 0,-1 1-57 0 0,0-1-6 0 0,1 0-77 0 0,-1 0-103 0 0,0 0-32 0 0,0 0-66 0 0,1 0 122 0 0,-1 0 211 0 0,0-1-3809 0 0,0 1 1631 0 0,0 0 1947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8:1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 8042 0 0,'-2'-11'4367'0'0,"12"-13"-778"0"0,4 33 956 0 0,-14-9-4489 0 0,0 0 3 0 0,0 0-7 0 0,0 0 4 0 0,0 0 2 0 0,26-24-1144 0 0,25 45 647 0 0,-43-16 379 0 0,-1-1 0 0 0,0 0 0 0 0,1 0 1 0 0,0-1-1 0 0,0 0 0 0 0,0 0 0 0 0,0-1 1 0 0,1 0-1 0 0,-1 0 0 0 0,0-1 0 0 0,1 0 1 0 0,-1 0-1 0 0,1-1 0 0 0,0 0 0 0 0,-1-1 1 0 0,1 0-1 0 0,-1 0 0 0 0,0-1 0 0 0,1 0 1 0 0,-1-1-1 0 0,7-2 60 0 0,-7-6-1504 0 0,-25-15-8369 0 0,11 23 5903 0 0</inkml:trace>
  <inkml:trace contextRef="#ctx0" brushRef="#br0" timeOffset="296.173">45 1 7274 0 0,'-5'52'7417'0'0,"24"352"-3851"0"0,-20-369-3684 0 0,-3 45-79 0 0,-4-27-3039 0 0,-4-45-4847 0 0,11-10 4085 0 0</inkml:trace>
  <inkml:trace contextRef="#ctx0" brushRef="#br0" timeOffset="544.524">34 254 8730 0 0,'10'-2'6960'0'0,"32"9"-6087"0"0,-42-7-771 0 0,122 21-209 0 0,-40-21-5578 0 0,-65-3 2359 0 0,-11 1-1308 0 0</inkml:trace>
  <inkml:trace contextRef="#ctx0" brushRef="#br0" timeOffset="1246.315">406 289 8994 0 0,'-2'7'7450'0'0,"12"-3"-3756"0"0,46-7-2547 0 0,-48 3-473 0 0,218-7-906 0 0,-215 3-1305 0 0,-14-14-11553 0 0,1 16 12573 0 0,-1-3-3489 0 0</inkml:trace>
  <inkml:trace contextRef="#ctx0" brushRef="#br0" timeOffset="1496.534">653 155 8194 0 0,'-24'-3'8745'0'0,"57"27"-7043"0"0,0-1-1204 0 0,-31-21-472 0 0,1 1 0 0 0,-1 0-1 0 0,0-1 1 0 0,0 1 0 0 0,-1 0 0 0 0,1 0 0 0 0,-1 0 0 0 0,1 1 0 0 0,-1-1-1 0 0,0 0 1 0 0,0 0 0 0 0,-1 1 0 0 0,1-1 0 0 0,-1 0 0 0 0,1 1 0 0 0,-1-1 0 0 0,0 1-1 0 0,0-1 1 0 0,-1 1 0 0 0,1-1 0 0 0,-1 0 0 0 0,0 1 0 0 0,1-1 0 0 0,-1 0 0 0 0,-1 0-1 0 0,1 1 1 0 0,0-1 0 0 0,-1 0 0 0 0,0 0 0 0 0,-1 2-26 0 0,-73 89-6768 0 0,60-76 3451 0 0,-1 0-2416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8:0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50 6073 0 0,'-49'-18'4333'0'0,"36"-5"2363"0"0,35 14-3598 0 0,30 19-2625 0 0,-38-7-219 0 0,190 9-881 0 0,-162-12-1060 0 0,-39-6-5366 0 0,-28 0 2300 0 0,16 6 707 0 0</inkml:trace>
  <inkml:trace contextRef="#ctx0" brushRef="#br0" timeOffset="263.539">34 12 8274 0 0,'-12'15'5311'0'0,"16"29"-3285"0"0,-2-35-1870 0 0,15 426-255 0 0,-17-400-767 0 0,5-30-7099 0 0,-4-12 3929 0 0</inkml:trace>
  <inkml:trace contextRef="#ctx0" brushRef="#br0" timeOffset="511.565">11 304 8706 0 0,'13'-3'6918'0'0,"40"2"-6455"0"0,-17 0-420 0 0,-12 0-158 0 0,41-4-2307 0 0,-9-18-4415 0 0,-51 19 2786 0 0</inkml:trace>
  <inkml:trace contextRef="#ctx0" brushRef="#br0" timeOffset="1007.638">325 56 8498 0 0,'0'2'197'0'0,"0"115"6915"0"0,-7 158-7105 0 0,6-255 1059 0 0,-2 23-6329 0 0,-2-77 964 0 0,2 6 4375 0 0,-6-173-256 0 0,17 69 3364 0 0,-7 129-3013 0 0,-1 0 1 0 0,1 0-1 0 0,0 0 0 0 0,0 0 0 0 0,1 0 0 0 0,-1 0 0 0 0,0 0 0 0 0,1 0 1 0 0,0 0-1 0 0,-1 1 0 0 0,1-1 0 0 0,0 1 0 0 0,1-1 0 0 0,-1 1 1 0 0,0 0-1 0 0,1 0 0 0 0,-1 0 0 0 0,1 0 0 0 0,0 0 0 0 0,-1 0 1 0 0,1 1-1 0 0,0-1 0 0 0,0 1 0 0 0,0 0 0 0 0,1 0-171 0 0,130-1 1053 0 0,-131 3-1048 0 0,-1-1 1 0 0,0 1-1 0 0,0 0 0 0 0,1 0 1 0 0,-1 1-1 0 0,0-1 1 0 0,0 0-1 0 0,0 1 0 0 0,0-1 1 0 0,0 1-1 0 0,-1 0 0 0 0,1-1 1 0 0,0 1-1 0 0,-1 0 0 0 0,1 0 1 0 0,-1 0-1 0 0,0 0 1 0 0,0 0-1 0 0,0 1 0 0 0,0-1 1 0 0,0 0-1 0 0,0 0 0 0 0,0 1 1 0 0,-1-1-1 0 0,1 1 0 0 0,-1-1 1 0 0,0 0-1 0 0,1 1 1 0 0,-1-1-1 0 0,0 1 0 0 0,-1-1 1 0 0,1 1-1 0 0,0-1 0 0 0,-1 0 1 0 0,1 1-1 0 0,-1-1 0 0 0,0 0 1 0 0,0 1-1 0 0,0-1 1 0 0,0 1-6 0 0,-47 91-216 0 0,40-84 174 0 0,0-1 0 0 0,-1 0 0 0 0,1 0 0 0 0,-2-1 0 0 0,1 0 0 0 0,-1-1 1 0 0,0 0-1 0 0,-1 0 0 0 0,1-1 0 0 0,-1-1 0 0 0,-1 1 0 0 0,1-2 0 0 0,-1 0 0 0 0,0 0 1 0 0,-11 1 41 0 0,83 50 1340 0 0,-49-49-1416 0 0,1 0 0 0 0,-2 0 1 0 0,1 1-1 0 0,-1 1 0 0 0,0-1 1 0 0,0 2-1 0 0,-1 0 0 0 0,0 0 1 0 0,0 0-1 0 0,-1 1 0 0 0,-1 0 0 0 0,0 1 1 0 0,0-1-1 0 0,-1 2 0 0 0,0-1 1 0 0,-1 1-1 0 0,3 8 76 0 0,-8-16-928 0 0,-2-3-6775 0 0,1-3 3605 0 0</inkml:trace>
  <inkml:trace contextRef="#ctx0" brushRef="#br0" timeOffset="1614.657">637 254 9114 0 0,'33'-35'6640'0'0,"-26"28"-6708"0"0,-1-1 0 0 0,1 0 0 0 0,-1 0 0 0 0,-1 0 0 0 0,1 0-1 0 0,-1-1 1 0 0,-1 0 0 0 0,0 0 0 0 0,0-1 0 0 0,-1 1 0 0 0,0-1 0 0 0,0 1 0 0 0,-1-1 0 0 0,-1 0-1 0 0,1-6 69 0 0,-17-11-276 0 0,4 62 989 0 0,-17 336 2273 0 0,27-357-3128 0 0,-4 17-2521 0 0,-8-35-4663 0 0,-25-3 7019 0 0,22 20 5226 0 0,29-5-1051 0 0,21 3-3307 0 0,-30-10-333 0 0,145 29-1520 0 0,-113-34-7003 0 0,-33 1 3582 0 0</inkml:trace>
  <inkml:trace contextRef="#ctx0" brushRef="#br0" timeOffset="11476.062">896 324 10154 0 0,'-17'5'4983'0'0,"31"-3"-662"0"0,257 0-3875 0 0,-246-1-1273 0 0,-24-1 640 0 0,-1 0-1 0 0,1 0 0 0 0,0 0 1 0 0,0 0-1 0 0,-1 0 0 0 0,1 0 1 0 0,0 0-1 0 0,0 0 0 0 0,-1-1 1 0 0,1 1-1 0 0,0 0 0 0 0,0 0 1 0 0,-1-1-1 0 0,1 1 1 0 0,0 0-1 0 0,-1-1 0 0 0,1 1 1 0 0,0-1-1 0 0,-1 1 0 0 0,1-1 1 0 0,-1 1-1 0 0,1-1 0 0 0,-1 0 1 0 0,1 1-1 0 0,-1-1 0 0 0,0 0 1 0 0,1 1-1 0 0,-1-1 1 0 0,1 0-1 0 0,-1 1 0 0 0,0-1 1 0 0,0 0-1 0 0,0 0 0 0 0,1 1 1 0 0,-1-1-1 0 0,0 0 0 0 0,0 0 1 0 0,0 1-1 0 0,0-1 0 0 0,0 0 1 0 0,0 0-1 0 0,0 1 0 0 0,-1-1 1 0 0,1 0-1 0 0,0 0 1 0 0,0 1-1 0 0,0-1 0 0 0,-1 0 1 0 0,1 0-1 0 0,0 1 0 0 0,-1-1 1 0 0,1 0-1 0 0,-1 1 0 0 0,1-1 1 0 0,-1 1-1 0 0,1-1 0 0 0,-1 1 1 0 0,1-1-1 0 0,-1 1 0 0 0,0-1 1 0 0,1 1-1 0 0,-1-1 1 0 0,0 1-1 0 0,1 0 0 0 0,-1-1 1 0 0,0 1-1 0 0,1 0 0 0 0,-1-1 188 0 0,-5-5-3748 0 0</inkml:trace>
  <inkml:trace contextRef="#ctx0" brushRef="#br0" timeOffset="11723.248">1125 162 7114 0 0,'-14'-11'-350'0'0,"-2"5"4010"0"0,29 27 1999 0 0,-8-17-5590 0 0,0 0-1 0 0,-1 0 0 0 0,1 1 0 0 0,-1-1 0 0 0,0 1 0 0 0,0 0 0 0 0,0 0 0 0 0,-1 1 0 0 0,0-1 1 0 0,0 1-1 0 0,0 0 0 0 0,-1 0 0 0 0,0 0 0 0 0,0 0 0 0 0,0 0 0 0 0,-1 0 0 0 0,0 0 0 0 0,0 1 1 0 0,-1-1-1 0 0,0 0 0 0 0,0 1 0 0 0,0 2-68 0 0,-37 88-5005 0 0,6-53-162 0 0,20-28 550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8:4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8930 0 0,'1'14'8307'0'0,"14"-7"-4526"0"0,58-4-4072 0 0,-61-3 1042 0 0,169-29-1309 0 0,-68-17-5457 0 0,-103 31-2102 0 0,-13 12 3898 0 0</inkml:trace>
  <inkml:trace contextRef="#ctx0" brushRef="#br0" timeOffset="218.158">122 201 11690 0 0,'-46'107'7179'0'0,"51"79"-5616"0"0,6-128-1563 0 0,1 70-4574 0 0,-15-120 1919 0 0,-3-2-3520 0 0,3-6 1788 0 0</inkml:trace>
  <inkml:trace contextRef="#ctx0" brushRef="#br0" timeOffset="466.252">55 403 11138 0 0,'6'20'7737'0'0,"63"-19"-6876"0"0,33-22-2945 0 0,-35 1-6597 0 0,-53 16 3039 0 0</inkml:trace>
  <inkml:trace contextRef="#ctx0" brushRef="#br0" timeOffset="1042.985">345 326 9810 0 0,'-22'23'7407'0'0,"41"-16"-3632"0"0,50-13-2508 0 0,-65 5-1328 0 0,7-1 28 0 0,152-27-97 0 0,-60-6-3644 0 0,-101 34 3350 0 0,20-11-2969 0 0,-16 1-3904 0 0,-7 8 2847 0 0</inkml:trace>
  <inkml:trace contextRef="#ctx0" brushRef="#br0" timeOffset="1290.061">619 157 10762 0 0,'-15'6'7382'0'0,"27"6"-5469"0"0,28 10-2043 0 0,-38-21 147 0 0,1 0 1 0 0,0 0-1 0 0,0 0 0 0 0,-1 1 1 0 0,1-1-1 0 0,-1 1 0 0 0,1 0 1 0 0,-1 0-1 0 0,1 0 0 0 0,-1 0 1 0 0,0 0-1 0 0,0 0 0 0 0,0 1 1 0 0,0-1-1 0 0,-1 1 0 0 0,1-1 1 0 0,-1 1-1 0 0,1 0 0 0 0,-1-1 1 0 0,0 1-1 0 0,0 0 0 0 0,0 0 1 0 0,-1 0-1 0 0,1 0 0 0 0,-1 0 1 0 0,1 0-1 0 0,-1 0 0 0 0,0 0 1 0 0,0 0-1 0 0,0 0 0 0 0,-1 0 1 0 0,1 0-1 0 0,-1 0 0 0 0,1 0 1 0 0,-1 0-1 0 0,0 0 0 0 0,0 0 1 0 0,-1 0-1 0 0,1-1 0 0 0,0 1 1 0 0,-1-1-1 0 0,0 1 0 0 0,0-1 1 0 0,1 1-1 0 0,-1-1 0 0 0,-1 0 1 0 0,1 0-1 0 0,0 0 0 0 0,-1 0-17 0 0,-42 66-3588 0 0,-3-1-4689 0 0,32-46 2527 0 0</inkml:trace>
  <inkml:trace contextRef="#ctx0" brushRef="#br0" timeOffset="1928.686">890 87 6641 0 0,'1'4'8428'0'0,"1"3"-3796"0"0,9 50-2376 0 0,-43 276-1424 0 0,20-253-3851 0 0,2-1-3313 0 0,12-64-463 0 0,-1-16 2625 0 0</inkml:trace>
  <inkml:trace contextRef="#ctx0" brushRef="#br0" timeOffset="2381.174">873 250 8922 0 0,'-1'-4'397'0'0,"1"-1"-1"0"0,0 1 1 0 0,0 0 0 0 0,0-1 0 0 0,0 1-1 0 0,0 0 1 0 0,1-1 0 0 0,0 1 0 0 0,0 0-1 0 0,0 0 1 0 0,1 0 0 0 0,-1 0 0 0 0,1 0-1 0 0,0 0 1 0 0,0 0 0 0 0,0 0 0 0 0,1 1-1 0 0,-1-1 1 0 0,1 1 0 0 0,0 0 0 0 0,0 0-1 0 0,0 0 1 0 0,0 0 0 0 0,4-2-397 0 0,-3 2 80 0 0,1 0 1 0 0,0 0-1 0 0,0 1 1 0 0,0 0-1 0 0,0 0 1 0 0,1 0-1 0 0,-1 1 1 0 0,0-1-1 0 0,1 1 1 0 0,-1 1-1 0 0,1-1 1 0 0,0 1 0 0 0,-1 0-1 0 0,1 0 1 0 0,-1 1-1 0 0,1-1 1 0 0,-1 1-1 0 0,1 0 1 0 0,3 2-81 0 0,-7-3-9 0 0,-1 1 0 0 0,1 0 0 0 0,0 0 1 0 0,-1-1-1 0 0,1 1 0 0 0,0 0 1 0 0,-1 0-1 0 0,1 1 0 0 0,-1-1 0 0 0,0 0 1 0 0,1 0-1 0 0,-1 1 0 0 0,0-1 1 0 0,0 1-1 0 0,0-1 0 0 0,0 1 0 0 0,0-1 1 0 0,0 1-1 0 0,0 0 0 0 0,0-1 1 0 0,-1 1-1 0 0,1 0 0 0 0,-1 0 0 0 0,1-1 1 0 0,-1 1-1 0 0,0 0 0 0 0,1 0 1 0 0,-1 0-1 0 0,0 0 0 0 0,0-1 0 0 0,-1 1 1 0 0,1 0-1 0 0,0 0 0 0 0,-1 0 1 0 0,1 0-1 0 0,-1-1 0 0 0,1 1 0 0 0,-1 0 1 0 0,0-1-1 0 0,0 1 0 0 0,1 0 1 0 0,-1-1-1 0 0,0 1 0 0 0,-1-1 0 0 0,0 2 9 0 0,-54 76-1580 0 0,51-73 1377 0 0,-136 116-894 0 0,190-116 3189 0 0,-27-10-1950 0 0,106 2 513 0 0,-126 6-638 0 0,-1 0 0 0 0,0 0 0 0 0,0 0 0 0 0,0 0 0 0 0,0 0 0 0 0,-1 0 0 0 0,1 0 0 0 0,-1 0 0 0 0,0 1 0 0 0,0-1 1 0 0,-1 0-1 0 0,1 0 0 0 0,-1 0 0 0 0,0 0 0 0 0,0 0 0 0 0,-1 0 0 0 0,1 0 0 0 0,-1-1 0 0 0,1 1 0 0 0,-1 0 0 0 0,-1-1 0 0 0,1 1 1 0 0,0-1-1 0 0,-1 0 0 0 0,1 0 0 0 0,-1 0 0 0 0,-2 2-17 0 0,-3 7-211 0 0,-1 0-1 0 0,-1 0 1 0 0,0-1-1 0 0,0-1 1 0 0,-1 1-1 0 0,-1-2 1 0 0,0 1 0 0 0,0-2-1 0 0,0 1 1 0 0,-1-2-1 0 0,-1 0 1 0 0,1 0 0 0 0,-1-2-1 0 0,0 1 1 0 0,0-2-1 0 0,-1 0 1 0 0,-7 1 211 0 0,23-14-8987 0 0,2 5 4558 0 0</inkml:trace>
  <inkml:trace contextRef="#ctx0" brushRef="#br0" timeOffset="2628.923">1129 160 9690 0 0,'0'-1'328'0'0,"0"-9"7347"0"0,4 18-3854 0 0,0 3-3914 0 0,1 12 244 0 0,0-1 0 0 0,-1 1 1 0 0,-2 0-1 0 0,0 0 0 0 0,-1 1 1 0 0,-2-1-1 0 0,0 0 0 0 0,-4 16-151 0 0,0 31-201 0 0,5-44-399 0 0,-8 82-1371 0 0,-14-45-8701 0 0,20-60 8689 0 0,1-3-2532 0 0</inkml:trace>
  <inkml:trace contextRef="#ctx0" brushRef="#br0" timeOffset="2972.405">1153 244 8210 0 0,'54'-78'8772'0'0,"8"60"-6461"0"0,-58 18-2303 0 0,0 1-1 0 0,0-1 1 0 0,-1 1-1 0 0,1 0 1 0 0,0 0-1 0 0,-1 1 1 0 0,1-1-1 0 0,-1 1 1 0 0,1-1-1 0 0,-1 1 1 0 0,0 0-1 0 0,0 0 1 0 0,0 1-1 0 0,0-1 1 0 0,0 1-1 0 0,0-1 1 0 0,-1 1-1 0 0,1 0 1 0 0,-1 0-1 0 0,0 0 1 0 0,1 0-1 0 0,-2 1 1 0 0,1-1-1 0 0,0 1 1 0 0,-1-1-1 0 0,1 1 1 0 0,-1-1-1 0 0,0 1 1 0 0,0 0-1 0 0,-1 0 1 0 0,1-1-1 0 0,-1 1 1 0 0,0 0-1 0 0,0 0 1 0 0,0 0-1 0 0,0-1 1 0 0,-1 1-1 0 0,1 0 1 0 0,-1 0-1 0 0,0-1 1 0 0,0 1-1 0 0,0 0 1 0 0,-1-1-1 0 0,1 1 1 0 0,-1-1-1 0 0,0 0 1 0 0,0 0-1 0 0,0 1 1 0 0,-1-1-1 0 0,1 0 1 0 0,-1-1-1 0 0,1 1 1 0 0,-2 1-8 0 0,-2 7-177 0 0,1-1 1 0 0,-2 1-1 0 0,1-1 1 0 0,-2 0-1 0 0,1-1 0 0 0,-1 1 1 0 0,-1-2-1 0 0,0 1 1 0 0,0-1-1 0 0,0 0 1 0 0,-1-1-1 0 0,0 0 0 0 0,-1-1 1 0 0,1 0-1 0 0,-1-1 1 0 0,0 0-1 0 0,-1 0 1 0 0,1-1-1 0 0,-1-1 0 0 0,-8 2 177 0 0,64 25 3086 0 0,-32-25-3097 0 0,0 1 0 0 0,-1 0-1 0 0,1 1 1 0 0,-1 0-1 0 0,-1 1 1 0 0,0 0 0 0 0,0 1-1 0 0,0 0 1 0 0,-1 0-1 0 0,0 1 1 0 0,2 4 11 0 0,8 15-3711 0 0,-3 3-3458 0 0,-14-27 1970 0 0</inkml:trace>
  <inkml:trace contextRef="#ctx0" brushRef="#br0" timeOffset="3468.562">1368 288 7066 0 0,'12'19'9037'0'0,"16"-41"-6957"0"0,22-43-2443 0 0,-42 51 292 0 0,0 1 0 0 0,0-1 1 0 0,-2 0-1 0 0,0-1 0 0 0,0 1 1 0 0,-1-1-1 0 0,-1 0 0 0 0,-1-1 1 0 0,0 1-1 0 0,-1-1 0 0 0,-1 1 1 0 0,0-1-1 0 0,-1-11 71 0 0,-12 92 1216 0 0,30 370 2005 0 0,-18-400-3372 0 0,-9 58-3430 0 0,0-92-3937 0 0,0-13 3998 0 0,8 11 3325 0 0,-3-5-3665 0 0</inkml:trace>
  <inkml:trace contextRef="#ctx0" brushRef="#br0" timeOffset="3622.027">1353 550 8578 0 0,'-10'38'8987'0'0,"38"-23"-5984"0"0,64-20-4008 0 0,-75 3 1338 0 0,16-1-1292 0 0,38-5-3346 0 0,-29-6-3508 0 0,-36 11 3547 0 0</inkml:trace>
  <inkml:trace contextRef="#ctx0" brushRef="#br0" timeOffset="3827.071">1638 375 13707 0 0,'-1'6'6604'0'0,"10"-3"-3668"0"0,27-2-1843 0 0,190-45-1628 0 0,-207 40-402 0 0,36-10-3365 0 0,-29-2-6689 0 0,-23 12 6177 0 0</inkml:trace>
  <inkml:trace contextRef="#ctx0" brushRef="#br0" timeOffset="4087.581">1924 169 9946 0 0,'-17'19'8575'0'0,"48"4"-6769"0"0,-12-13-1718 0 0,-15-8 0 0 0,-1 1 0 0 0,0-1 0 0 0,0 1 0 0 0,-1-1 0 0 0,1 1 0 0 0,0 0 0 0 0,-1 0-1 0 0,0 0 1 0 0,1 1 0 0 0,-1-1 0 0 0,-1 0 0 0 0,1 1 0 0 0,0-1 0 0 0,-1 1 0 0 0,0 0 0 0 0,0-1 0 0 0,0 1 0 0 0,0 0 0 0 0,0 0 0 0 0,-1 0-1 0 0,0-1 1 0 0,0 1 0 0 0,0 0 0 0 0,0 0 0 0 0,-1 0 0 0 0,1 0 0 0 0,-1-1 0 0 0,0 1 0 0 0,0 0 0 0 0,0 0 0 0 0,-1-1 0 0 0,1 1 0 0 0,-1-1 0 0 0,0 1-1 0 0,0-1 1 0 0,0 0 0 0 0,0 0 0 0 0,-1 0-88 0 0,-47 67-814 0 0,-2-18-4137 0 0,14-17-4689 0 0,29-27 4250 0 0</inkml:trace>
  <inkml:trace contextRef="#ctx0" brushRef="#br0" timeOffset="4349.213">2123 75 11138 0 0,'7'0'6646'0'0,"-3"11"-3404"0"0,-1 30-1204 0 0,-15 247-542 0 0,-8-97-5296 0 0,17-164 2149 0 0,-1 6-1949 0 0,-1-2-3891 0 0,3-24 2330 0 0</inkml:trace>
  <inkml:trace contextRef="#ctx0" brushRef="#br0" timeOffset="4785.899">2087 154 12051 0 0,'22'-37'9934'0'0,"92"3"-8935"0"0,-107 32-991 0 0,1 0 1 0 0,-1 1-1 0 0,1 0 1 0 0,-1 0-1 0 0,1 0 1 0 0,-1 1-1 0 0,1 1 1 0 0,0-1-1 0 0,-1 1 1 0 0,1 1-1 0 0,-1-1 1 0 0,1 1-1 0 0,-1 0 1 0 0,0 1-1 0 0,0 0 1 0 0,0 0-1 0 0,0 1 1 0 0,-1-1-1 0 0,1 1 1 0 0,-1 1-1 0 0,0-1 1 0 0,0 1-1 0 0,0 0 1 0 0,1 3-9 0 0,-7 1-88 0 0,-2 0 1 0 0,1 1-1 0 0,-1-1 1 0 0,0 0-1 0 0,-1-1 1 0 0,0 1-1 0 0,-1 0 1 0 0,0-1-1 0 0,0 0 1 0 0,0 0-1 0 0,-1 0 1 0 0,-1 0-1 0 0,1-1 1 0 0,-1 0-1 0 0,0 0 1 0 0,-1 0-1 0 0,0-1 1 0 0,0 0-1 0 0,0-1 1 0 0,0 1-1 0 0,-1-1 1 0 0,0-1-1 0 0,-4 2 88 0 0,-110 23-303 0 0,142-29 472 0 0,-1 0-1 0 0,0 1 0 0 0,0 0 1 0 0,0 2-1 0 0,0 0 0 0 0,0 2 0 0 0,-1 0 1 0 0,1 1-1 0 0,-1 0 0 0 0,-1 2 1 0 0,10 5-169 0 0,-25-11 54 0 0,0 0 0 0 0,0 0 1 0 0,0 0-1 0 0,0 0 0 0 0,-1 0 1 0 0,1 1-1 0 0,-1-1 0 0 0,1 0 1 0 0,-1 1-1 0 0,0-1 1 0 0,0 1-1 0 0,0 0 0 0 0,0-1 1 0 0,-1 1-1 0 0,1 0 0 0 0,-1 0 1 0 0,1-1-1 0 0,-1 1 1 0 0,0 0-1 0 0,0 0 0 0 0,-1-1 1 0 0,1 1-1 0 0,0 0 0 0 0,-1 0 1 0 0,1-1-1 0 0,-1 1 1 0 0,0 0-1 0 0,0-1 0 0 0,0 1 1 0 0,-1-1-1 0 0,1 1 0 0 0,0-1 1 0 0,-1 0-1 0 0,0 1-54 0 0,-60 78-228 0 0,-41-22-4411 0 0,23-47-5780 0 0,62-12 4462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8:2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9530 0 0,'-36'27'8981'0'0,"35"62"-8613"0"0,3-54 440 0 0,-15 277 82 0 0,-7-179-4151 0 0,13-112-616 0 0,-3-12-2943 0 0,9-10 2706 0 0</inkml:trace>
  <inkml:trace contextRef="#ctx0" brushRef="#br0" timeOffset="513.495">61 95 8386 0 0,'63'-38'7566'0'0,"-54"36"-7449"0"0,0 2 0 0 0,0-1 0 0 0,0 2 0 0 0,0-1 0 0 0,-1 1 0 0 0,1 0 0 0 0,0 1 0 0 0,0 0 0 0 0,0 0 0 0 0,-1 1 1 0 0,1 0-1 0 0,-1 0 0 0 0,0 1 0 0 0,0 1 0 0 0,0-1 0 0 0,-1 1 0 0 0,0 0 0 0 0,0 1 0 0 0,6 5-117 0 0,-11-6-39 0 0,-1 1 1 0 0,1 0-1 0 0,-1 0 0 0 0,-1 0 1 0 0,1 0-1 0 0,-1 0 0 0 0,0 0 1 0 0,0 0-1 0 0,0 0 1 0 0,-1 0-1 0 0,0 0 0 0 0,0-1 1 0 0,-1 1-1 0 0,1 0 0 0 0,-1 0 1 0 0,-1-1-1 0 0,1 1 0 0 0,-1-1 1 0 0,0 0-1 0 0,0 0 1 0 0,0 0-1 0 0,-1 0 0 0 0,0 0 1 0 0,0-1-1 0 0,0 1 0 0 0,0-1 1 0 0,-1 0-1 0 0,1-1 0 0 0,-1 1 1 0 0,0-1-1 0 0,-1 0 1 0 0,1 0-1 0 0,0 0 0 0 0,-5 0 39 0 0,6 1 2 0 0,0-1-1 0 0,-1 0 0 0 0,1-1 1 0 0,-1 1-1 0 0,0-1 0 0 0,1 0 1 0 0,-1 0-1 0 0,0 0 0 0 0,-1-1 1 0 0,1 1-1 0 0,0-1 0 0 0,0 0 1 0 0,0-1-1 0 0,-1 0 0 0 0,1 0 1 0 0,0 0-1 0 0,-1 0 0 0 0,1-1 1 0 0,0 0-1 0 0,-3 0-1 0 0,9-1 38 0 0,1 0-1 0 0,0 0 1 0 0,0 1 0 0 0,0-1 0 0 0,0 1-1 0 0,0 0 1 0 0,0-1 0 0 0,0 1-1 0 0,0 0 1 0 0,1 0 0 0 0,-1 0 0 0 0,0 0-1 0 0,1 1 1 0 0,-1-1 0 0 0,1 1-1 0 0,-1-1 1 0 0,1 1 0 0 0,-1 0 0 0 0,0 0-1 0 0,1 0 1 0 0,-1 0 0 0 0,1 1 0 0 0,-1-1-1 0 0,1 1 1 0 0,-1-1 0 0 0,0 1-1 0 0,1 0 1 0 0,-1 0-38 0 0,1-1 16 0 0,9 0 21 0 0,0 1 1 0 0,-1 0 0 0 0,1 1-1 0 0,0 1 1 0 0,-1-1 0 0 0,0 2-1 0 0,1 0 1 0 0,-1 0-1 0 0,-1 1 1 0 0,1 0 0 0 0,-1 1-1 0 0,0 0 1 0 0,0 0 0 0 0,0 1-1 0 0,6 7-37 0 0,-16-6 40 0 0,1 0-1 0 0,-2 0 1 0 0,1 0-1 0 0,-1 0 1 0 0,-1 0 0 0 0,1-1-1 0 0,-1 1 1 0 0,-1 0-1 0 0,1-1 1 0 0,-1 1-1 0 0,0-1 1 0 0,-1 0-1 0 0,0 0 1 0 0,0 0-1 0 0,-1 0 1 0 0,0-1 0 0 0,0 0-1 0 0,0 0 1 0 0,-1 0-1 0 0,1-1 1 0 0,-2 1-1 0 0,1-1 1 0 0,0-1-1 0 0,-1 1 1 0 0,0-1-1 0 0,-2 0-38 0 0,-2 7-122 0 0,-1-1 0 0 0,0-1 0 0 0,-1 0 0 0 0,0-1 0 0 0,-1 0 0 0 0,1-1 0 0 0,-2 0 0 0 0,1-1 1 0 0,0-1-1 0 0,-1-1 0 0 0,0 0 0 0 0,0 0 0 0 0,-1-2 0 0 0,-8 1 121 0 0,6-8-2504 0 0,3-4-4667 0 0,11 5 1962 0 0</inkml:trace>
  <inkml:trace contextRef="#ctx0" brushRef="#br0" timeOffset="9912.929">424 198 5617 0 0,'-1'-5'5031'0'0,"-3"-25"2126"0"0,5 31-7086 0 0,-1-1-1 0 0,0 0 0 0 0,1 1 0 0 0,-1-1 0 0 0,0 0 0 0 0,1 0 0 0 0,-1 1 1 0 0,1-1-1 0 0,-1 0 0 0 0,1 0 0 0 0,-1 0 0 0 0,1 0 0 0 0,-1 0 0 0 0,1 0 0 0 0,-1 1 1 0 0,1-1-1 0 0,-1 0 0 0 0,1 0 0 0 0,-1-1 0 0 0,0 1 0 0 0,1 0 0 0 0,-1 0 0 0 0,1 0 1 0 0,-1 0-1 0 0,1 0 0 0 0,-1 0 0 0 0,1-1 0 0 0,-1 1 0 0 0,1 0 0 0 0,-1 0 0 0 0,0 0 1 0 0,1-1-1 0 0,-1 1 0 0 0,0 0 0 0 0,1-1 0 0 0,-1 1 0 0 0,0 0 0 0 0,1-1 1 0 0,-1 1-1 0 0,0-1 0 0 0,1 1 0 0 0,-1 0 0 0 0,0-1 0 0 0,0 1 0 0 0,0-1 0 0 0,1 1 1 0 0,-1-1-1 0 0,0 1 0 0 0,0-1 0 0 0,0 1 0 0 0,0-1 0 0 0,0 1 0 0 0,0-1 0 0 0,0 1 1 0 0,0-1-1 0 0,0 1 0 0 0,0 0 0 0 0,0-1 0 0 0,0 1 0 0 0,0-1 0 0 0,-1 0-70 0 0,27 110 1235 0 0,-26-89-1175 0 0,0 66-293 0 0,-4 1 0 0 0,-3-1 0 0 0,-5 0-1 0 0,-8 25 234 0 0,7-33-2243 0 0,14-89-4994 0 0,0-7 3575 0 0,3-46 634 0 0,-4 45-670 0 0</inkml:trace>
  <inkml:trace contextRef="#ctx0" brushRef="#br0" timeOffset="10254.49">398 427 7826 0 0,'9'-144'3962'0'0,"28"43"1998"0"0,-35 98-5895 0 0,0 0-1 0 0,1 0 0 0 0,-1 1 0 0 0,1-1 1 0 0,0 1-1 0 0,0 0 0 0 0,-1-1 0 0 0,2 1 1 0 0,-1 1-1 0 0,0-1 0 0 0,0 0 0 0 0,0 1 1 0 0,1 0-1 0 0,-1-1 0 0 0,1 2 1 0 0,-1-1-1 0 0,1 0 0 0 0,-1 0 0 0 0,1 1 1 0 0,0 0-1 0 0,-1 0 0 0 0,1 0 0 0 0,-1 0 1 0 0,1 1-1 0 0,0-1 0 0 0,-1 1 0 0 0,1 0 1 0 0,-1 0-1 0 0,0 0 0 0 0,1 0 0 0 0,-1 1 1 0 0,0 0-1 0 0,1-1 0 0 0,-1 1 0 0 0,0 0 1 0 0,2 3-65 0 0,3 12 69 0 0,18 82 102 0 0,-23-89-172 0 0,0 0 1 0 0,0-1-1 0 0,-1 1 1 0 0,0 0 0 0 0,-1 1-1 0 0,0-1 1 0 0,0 0-1 0 0,-1 0 1 0 0,-1 0 0 0 0,0 1-1 0 0,0-1 1 0 0,-1 0-1 0 0,0 0 1 0 0,-1 0-1 0 0,0-1 1 0 0,0 1 0 0 0,-1-1-1 0 0,0 1 1 0 0,-1-1-1 0 0,0-1 1 0 0,-1 1 0 0 0,1-1-1 0 0,-2 1 1 0 0,1-2-1 0 0,-1 1 1 0 0,0-1-1 0 0,-1 0 1 0 0,0 0 0 0 0,0-1 0 0 0,5-5-26 0 0,0 0-1 0 0,0 0 1 0 0,1 0 0 0 0,-1 0 0 0 0,0-1 0 0 0,0 1 0 0 0,0-1-1 0 0,0 0 1 0 0,0 0 0 0 0,0 0 0 0 0,0 0 0 0 0,0-1-1 0 0,0 1 1 0 0,0-1 0 0 0,0 0 0 0 0,0 0 0 0 0,1 0 0 0 0,-1 0-1 0 0,0 0 1 0 0,0 0 0 0 0,1-1 0 0 0,-1 1 0 0 0,1-1 0 0 0,0 0-1 0 0,-1 0 1 0 0,1 0 0 0 0,0 0 0 0 0,0 0 0 0 0,0 0 0 0 0,0-1-1 0 0,1 1 1 0 0,-1-1 0 0 0,0 1 0 0 0,1-1 0 0 0,0 0 0 0 0,0 1-1 0 0,-1-3 27 0 0,32-15 521 0 0,5 38-152 0 0,24 10 313 0 0,11 58-324 0 0,-42-47-786 0 0,-18-27-359 0 0,12 16-3597 0 0,-6-10-3589 0 0,-13-15 3159 0 0</inkml:trace>
  <inkml:trace contextRef="#ctx0" brushRef="#br0" timeOffset="10752.052">733 248 11058 0 0,'-20'19'4769'0'0,"27"-30"-2011"0"0,35-32-2332 0 0,83-98-1893 0 0,-134 322 2858 0 0,5 30-292 0 0,0 0-3367 0 0,2-199-533 0 0,-7-8-4985 0 0,6-6 3776 0 0</inkml:trace>
  <inkml:trace contextRef="#ctx0" brushRef="#br0" timeOffset="10939.282">747 649 9434 0 0,'20'17'9308'0'0,"45"-28"-9630"0"0,-44 5 815 0 0,62 2-2914 0 0,-32 25-5992 0 0,-45-15 3319 0 0</inkml:trace>
  <inkml:trace contextRef="#ctx0" brushRef="#br0" timeOffset="22080.496">978 323 7914 0 0,'-25'30'12255'0'0,"64"-19"-9754"0"0,74-48-2782 0 0,-67 13-2929 0 0,-15 8-2363 0 0,-26 15-1344 0 0,-5 2 2677 0 0</inkml:trace>
  <inkml:trace contextRef="#ctx0" brushRef="#br0" timeOffset="22331.615">1083 223 8626 0 0,'-1'12'4416'0'0,"18"12"-1936"0"0,90 25-829 0 0,-106-46-1568 0 0,-1 0 0 0 0,0 1 1 0 0,0-1-1 0 0,-1 1 0 0 0,1-1 0 0 0,-1 0 1 0 0,1 1-1 0 0,-1-1 0 0 0,0 0 0 0 0,0 0 1 0 0,-1 0-1 0 0,1 0 0 0 0,-1 0 0 0 0,0 0 1 0 0,1 0-1 0 0,-1 0 0 0 0,0 0 0 0 0,-1-1 1 0 0,1 1-1 0 0,0-1 0 0 0,-1 0 0 0 0,1 1 1 0 0,-1-1-1 0 0,-1 1-83 0 0,1-1 38 0 0,-71 64-347 0 0,20-28-5696 0 0,49-29 450 0 0,5-8 904 0 0</inkml:trace>
  <inkml:trace contextRef="#ctx0" brushRef="#br0" timeOffset="22596.228">1345 66 10058 0 0,'0'0'212'0'0,"-1"0"-1"0"0,1 0 0 0 0,0 1 1 0 0,-1-1-1 0 0,1 0 0 0 0,-1 0 1 0 0,1 0-1 0 0,-1 0 1 0 0,1 0-1 0 0,-1 0 0 0 0,1 0 1 0 0,-1 0-1 0 0,1 0 1 0 0,-1 0-1 0 0,1 0 0 0 0,-1 0 1 0 0,1 0-1 0 0,0 0 1 0 0,-1 0-1 0 0,1 0 0 0 0,-1-1 1 0 0,1 1-1 0 0,-1 0 1 0 0,1 0-1 0 0,0-1 0 0 0,-1 1 1 0 0,1 0-1 0 0,-1 0 0 0 0,1-1 1 0 0,0 1-1 0 0,-1 0 1 0 0,1-1-1 0 0,0 1 0 0 0,0-1 1 0 0,-1 1-1 0 0,1 0 1 0 0,0-1-1 0 0,0 1 0 0 0,0-1 1 0 0,-1 1-1 0 0,1-1 1 0 0,0 1-1 0 0,0-1 0 0 0,0 1 1 0 0,0 0-1 0 0,0-1 0 0 0,0 1 1 0 0,0-1-1 0 0,0 1 1 0 0,0-1-1 0 0,0 1 0 0 0,0-1 1 0 0,0 1-1 0 0,0-1 1 0 0,0 1-1 0 0,1-1 0 0 0,-1 1 1 0 0,0 0-1 0 0,0-1-211 0 0,0 1 6 0 0,-33 279 2934 0 0,10 0-6487 0 0,23-243-144 0 0,8-17-5716 0 0,-6-19 3801 0 0</inkml:trace>
  <inkml:trace contextRef="#ctx0" brushRef="#br0" timeOffset="22982.795">1350 175 9962 0 0,'16'-34'6722'0'0,"13"12"-3413"0"0,-24 21-3229 0 0,-1-1 0 0 0,1 1 0 0 0,0-1 0 0 0,-1 1 0 0 0,1 1-1 0 0,0-1 1 0 0,0 1 0 0 0,0 0 0 0 0,-1 0 0 0 0,1 0 0 0 0,0 0 0 0 0,0 1-1 0 0,0 0 1 0 0,-1 0 0 0 0,1 0 0 0 0,0 1 0 0 0,-1 0 0 0 0,0-1-1 0 0,1 2 1 0 0,-1-1 0 0 0,0 0 0 0 0,4 4-80 0 0,-6-4-8 0 0,0 0 0 0 0,0 0 0 0 0,0 0 0 0 0,-1 1 0 0 0,1-1 0 0 0,-1 0-1 0 0,1 1 1 0 0,-1 0 0 0 0,0-1 0 0 0,0 1 0 0 0,0 0 0 0 0,0-1 0 0 0,-1 1 0 0 0,1 0 0 0 0,-1 0 0 0 0,0 0 0 0 0,1 0 0 0 0,-1 0 0 0 0,0-1 0 0 0,-1 1 0 0 0,1 0-1 0 0,-1 0 1 0 0,1 0 0 0 0,-1 0 0 0 0,0-1 0 0 0,0 1 0 0 0,0 0 0 0 0,0-1 0 0 0,0 1 0 0 0,-1-1 0 0 0,1 1 0 0 0,-1-1 0 0 0,0 0 0 0 0,-1 3 8 0 0,-67 78-540 0 0,69-81 536 0 0,-126 94 58 0 0,187-96 338 0 0,122-9-179 0 0,-180 9-172 0 0,-1 1 0 0 0,1 0-1 0 0,0 0 1 0 0,-1 0-1 0 0,1 0 1 0 0,-1 0 0 0 0,1 0-1 0 0,-1 0 1 0 0,0 0 0 0 0,1 1-1 0 0,-1-1 1 0 0,0 1 0 0 0,0-1-1 0 0,0 1 1 0 0,0-1-1 0 0,0 1 1 0 0,0-1 0 0 0,0 1-1 0 0,-1 0 1 0 0,1-1 0 0 0,-1 1-1 0 0,1 0 1 0 0,-1 0-1 0 0,0 0 1 0 0,1-1 0 0 0,-1 1-1 0 0,0 0 1 0 0,0 0 0 0 0,0 0-1 0 0,0-1 1 0 0,-1 1 0 0 0,1 0-1 0 0,0 0 1 0 0,-1 0-1 0 0,1-1 1 0 0,-1 1 0 0 0,0 0-1 0 0,0-1 1 0 0,0 1 0 0 0,1 0-1 0 0,-1-1 1 0 0,-1 1 0 0 0,1-1-1 0 0,0 1-40 0 0,-51 67 590 0 0,-110 41-833 0 0,121-98-4328 0 0,1-8-4559 0 0,34-4 2658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8:5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26 100 11474 0 0,'-3'18'7287'0'0,"35"-14"-5904"0"0,43-12-2046 0 0,-65 6 399 0 0,89-23-1076 0 0,-41-3-5559 0 0,-58 24 2264 0 0,-4 3 733 0 0</inkml:trace>
  <inkml:trace contextRef="#ctx0" brushRef="#br0" timeOffset="249.842">78 86 9130 0 0,'-38'94'9611'0'0,"43"64"-8159"0"0,2-26-3705 0 0,-7-123 1659 0 0,-15 32-10287 0 0,12-41 6873 0 0</inkml:trace>
  <inkml:trace contextRef="#ctx0" brushRef="#br0" timeOffset="480.951">0 406 8506 0 0,'22'-30'7972'0'0,"39"-6"-7369"0"0,-56 34-367 0 0,90-36-1772 0 0,-1 1-7717 0 0,-86 32 5214 0 0</inkml:trace>
  <inkml:trace contextRef="#ctx0" brushRef="#br0" timeOffset="669.309">341 98 9690 0 0,'-8'19'5065'0'0,"7"22"-3378"0"0,-4 327-1088 0 0,-3-298-514 0 0,55-100 158 0 0,-33 21-982 0 0,0 1 0 0 0,1 0 0 0 0,0 1 0 0 0,0 1 0 0 0,1 0 0 0 0,0 1 0 0 0,0 1 0 0 0,0 0 1 0 0,0 1-1 0 0,1 1 0 0 0,7 0 739 0 0,-10 3-2292 0 0,-8-2-1896 0 0</inkml:trace>
  <inkml:trace contextRef="#ctx0" brushRef="#br0" timeOffset="1256.364">611 204 9370 0 0,'4'-11'8512'0'0,"38"-52"-8669"0"0,35-66-2523 0 0,-110 193 4521 0 0,32 333-524 0 0,-3-366-2317 0 0,4-30 758 0 0,0 0 0 0 0,0 1 0 0 0,0-1 0 0 0,-1 0-1 0 0,1 1 1 0 0,0-1 0 0 0,-1 0 0 0 0,1 1-1 0 0,-1-1 1 0 0,0 0 0 0 0,1 0 0 0 0,-1 0-1 0 0,0 0 1 0 0,0 0 0 0 0,1 1 0 0 0,-1-1 0 0 0,0-1-1 0 0,0 1 1 0 0,0 0 0 0 0,0 0 0 0 0,0 0-1 0 0,-1 0 1 0 0,1-1 0 0 0,0 1 0 0 0,0 0 0 0 0,0-1-1 0 0,-1 1 1 0 0,1-1 0 0 0,0 0 0 0 0,-1 1-1 0 0,1-1 1 0 0,0 0 0 0 0,-1 0 0 0 0,1 0-1 0 0,0 0 1 0 0,-1 0 0 0 0,1 0 0 0 0,0 0 0 0 0,-1 0-1 0 0,1-1 1 0 0,0 1 0 0 0,-1 0 0 0 0,1-1-1 0 0,-1 0 243 0 0,-5-1 213 0 0,-27-8-841 0 0,12 7 5567 0 0,57 0 3280 0 0,29-8-8056 0 0,-24 3 124 0 0,-34 8-634 0 0,62-14-235 0 0,-46 8-2680 0 0,-3-2-3990 0 0,-17 6 1966 0 0</inkml:trace>
  <inkml:trace contextRef="#ctx0" brushRef="#br0" timeOffset="2301.348">826 208 8114 0 0,'-6'7'10424'0'0,"20"-8"-8811"0"0,256-58-1409 0 0,-251 56-736 0 0,25-6-664 0 0,-21-4-3229 0 0,-28 8-3340 0 0,0 4 3761 0 0</inkml:trace>
  <inkml:trace contextRef="#ctx0" brushRef="#br0" timeOffset="2565.016">1103 39 9178 0 0,'2'7'7734'0'0,"19"7"-6045"0"0,-7-9-1544 0 0,-12-5-114 0 0,0 0 1 0 0,0 0 0 0 0,0 0-1 0 0,-1 0 1 0 0,1 0 0 0 0,0 1 0 0 0,0-1-1 0 0,0 0 1 0 0,0 1 0 0 0,-1 0-1 0 0,1-1 1 0 0,0 1 0 0 0,-1 0-1 0 0,1 0 1 0 0,0 0 0 0 0,-1 0 0 0 0,1 0-1 0 0,-1 0 1 0 0,0 1 0 0 0,1-1-1 0 0,-1 0 1 0 0,0 1 0 0 0,0-1-1 0 0,0 1 1 0 0,0-1 0 0 0,0 1 0 0 0,0 0-1 0 0,0-1 1 0 0,0 1 0 0 0,-1 0-1 0 0,1 0 1 0 0,-1-1 0 0 0,1 1-1 0 0,-1 0 1 0 0,0 0 0 0 0,0 0 0 0 0,1 0-1 0 0,-1-1 1 0 0,-1 1 0 0 0,1 0-1 0 0,0 0 1 0 0,0 0 0 0 0,-1 0 0 0 0,1 0-1 0 0,-1-1 1 0 0,1 1 0 0 0,-1 0-1 0 0,0 0 1 0 0,0 0-32 0 0,-75 139-4239 0 0,27-61-4005 0 0,40-62 3237 0 0</inkml:trace>
  <inkml:trace contextRef="#ctx0" brushRef="#br0" timeOffset="2952.106">1266 60 8866 0 0,'0'1'376'0'0,"0"-1"1"0"0,0 0-1 0 0,1 0 1 0 0,-1 0-1 0 0,0 1 1 0 0,0-1-1 0 0,0 0 0 0 0,0 0 1 0 0,1 0-1 0 0,-1 1 1 0 0,0-1-1 0 0,0 0 1 0 0,0 1-1 0 0,0-1 0 0 0,0 0 1 0 0,0 0-1 0 0,0 1 1 0 0,0-1-1 0 0,0 0 1 0 0,0 0-1 0 0,0 1 1 0 0,0-1-1 0 0,0 0 0 0 0,0 1 1 0 0,0-1-1 0 0,0 0 1 0 0,0 0-1 0 0,0 1 1 0 0,0-1-377 0 0,23-6 436 0 0,-16 5-515 0 0,151-25 618 0 0,-56-1-4957 0 0,-113 25-5326 0 0,5 2 5700 0 0</inkml:trace>
  <inkml:trace contextRef="#ctx0" brushRef="#br0" timeOffset="3215.704">1369 13 8546 0 0,'-21'55'9730'0'0,"19"5"-7260"0"0,18 250-1694 0 0,-18-283-1125 0 0,-5 41-839 0 0,-7-29-4330 0 0,5-41-1670 0 0,7-2 2614 0 0</inkml:trace>
  <inkml:trace contextRef="#ctx0" brushRef="#br0" timeOffset="3479.793">1266 347 9834 0 0,'15'-5'8526'0'0,"21"-11"-7380"0"0,-2 1-1351 0 0,7 0-62 0 0,72-25-3154 0 0,-34 21-5645 0 0,-71 18 4960 0 0</inkml:trace>
  <inkml:trace contextRef="#ctx0" brushRef="#br0" timeOffset="3728.554">1659 248 8586 0 0,'15'13'9466'0'0,"58"-22"-8553"0"0,-73 9-858 0 0,75-16-245 0 0,-5 1-1511 0 0,-24 3-2347 0 0,-13-3-2712 0 0,-30 12 2824 0 0</inkml:trace>
  <inkml:trace contextRef="#ctx0" brushRef="#br0" timeOffset="3899.854">1904 95 9858 0 0,'-6'18'9347'0'0,"44"5"-8986"0"0,6 6 175 0 0,-44-20-561 0 0,-1 0 1 0 0,0 0 0 0 0,-1-1 0 0 0,0 1-1 0 0,0-1 1 0 0,-1 1 0 0 0,0-1 0 0 0,0 0-1 0 0,-1 0 1 0 0,0-1 0 0 0,0 1 0 0 0,-1-1-1 0 0,0 1 1 0 0,-2 1 24 0 0,3-3-335 0 0,-50 81-10094 0 0,39-66 4552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9:0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3 199 13595 0 0,'-2'2'7007'0'0,"16"-1"-4799"0"0,138-62-2729 0 0,-103 36-2784 0 0,-3-4-3946 0 0,-108 52 7099 0 0,55-18 503 0 0,1-1 0 0 0,-1 1-1 0 0,1 0 1 0 0,-1 0 0 0 0,2 0-1 0 0,-1 1 1 0 0,1 0 0 0 0,-1 0-1 0 0,2 1 1 0 0,-1-1 0 0 0,1 1-1 0 0,0 0 1 0 0,0 0 0 0 0,1 1 0 0 0,0-1-1 0 0,0 1 1 0 0,1 0 0 0 0,0-1-1 0 0,0 1 1 0 0,1 0 0 0 0,0 0-1 0 0,0 0 1 0 0,1 0 0 0 0,0 0-1 0 0,0 0 1 0 0,1 2-351 0 0,3-9-305 0 0,-1 1 0 0 0,1 0 0 0 0,0-1 0 0 0,0 0 0 0 0,0 0 0 0 0,0 0 0 0 0,0 0-1 0 0,0 0 1 0 0,0-1 0 0 0,0 0 0 0 0,0 0 0 0 0,0 0 0 0 0,0 0 0 0 0,0-1 0 0 0,0 0 0 0 0,0 0 0 0 0,0 0 0 0 0,0 0 0 0 0,0 0 0 0 0,-1-1-1 0 0,1 0 1 0 0,0 1 0 0 0,-1-1 0 0 0,1-1 0 0 0,-1 1 0 0 0,0 0 0 0 0,0-1 0 0 0,0 0 0 0 0,2-1 305 0 0,83-66-5585 0 0,-73 57 1815 0 0</inkml:trace>
  <inkml:trace contextRef="#ctx0" brushRef="#br0" timeOffset="320.442">442 48 7034 0 0,'6'-12'626'0'0,"13"-23"5546"0"0,-22 53-1227 0 0,2 21-4062 0 0,-13 148 343 0 0,0-2-4592 0 0,13-180-943 0 0,-3-40 3897 0 0,2 30 559 0 0,0 0 1 0 0,0-1 0 0 0,0 1-1 0 0,1-1 1 0 0,-1 1-1 0 0,1-1 1 0 0,1 0 0 0 0,-1 0-1 0 0,1 1 1 0 0,0-1 0 0 0,1 0-1 0 0,-1 1 1 0 0,1-1-1 0 0,0 0 1 0 0,0 1 0 0 0,1-1-1 0 0,0 1 1 0 0,0-1 0 0 0,0 1-1 0 0,0 0 1 0 0,1 0-1 0 0,0 0 1 0 0,0 0 0 0 0,0 0-1 0 0,1 1 1 0 0,0 0 0 0 0,0-1-1 0 0,0 1 1 0 0,0 1-1 0 0,0-1 1 0 0,1 0 0 0 0,0 1-1 0 0,0 0 1 0 0,0 0 0 0 0,0 1-1 0 0,4-2-147 0 0,46-9 383 0 0,-18 5-2529 0 0,-13 0-3806 0 0,-23 8 2753 0 0,-2 1-1327 0 0</inkml:trace>
  <inkml:trace contextRef="#ctx0" brushRef="#br0" timeOffset="677.082">107 503 10514 0 0,'0'1'123'0'0,"-1"-1"1"0"0,1 1-1 0 0,0-1 0 0 0,0 1 0 0 0,0-1 0 0 0,0 1 0 0 0,-1-1 0 0 0,1 1 0 0 0,0-1 1 0 0,0 1-1 0 0,0-1 0 0 0,0 1 0 0 0,0 0 0 0 0,0-1 0 0 0,0 1 0 0 0,1-1 0 0 0,-1 1 1 0 0,0-1-1 0 0,0 1 0 0 0,0-1 0 0 0,0 0 0 0 0,1 1 0 0 0,-1-1 0 0 0,0 1 0 0 0,0-1 1 0 0,1 1-1 0 0,-1-1 0 0 0,0 1 0 0 0,1-1 0 0 0,-1 0 0 0 0,1 1 0 0 0,-1-1 0 0 0,0 0 1 0 0,1 0-1 0 0,-1 1 0 0 0,1-1 0 0 0,-1 0 0 0 0,1 0 0 0 0,-1 1 0 0 0,1-1 0 0 0,-1 0 1 0 0,1 0-1 0 0,-1 0 0 0 0,1 0 0 0 0,-1 0 0 0 0,1 0 0 0 0,-1 0 0 0 0,1 0 0 0 0,-1 0 1 0 0,1 0-1 0 0,-1 0 0 0 0,1 0 0 0 0,-1 0 0 0 0,1 0 0 0 0,-1 0 0 0 0,1-1 0 0 0,-1 1 1 0 0,1 0-1 0 0,-1 0 0 0 0,1-1 0 0 0,-1 1 0 0 0,1 0 0 0 0,-1-1 0 0 0,0 1 1 0 0,1-1-124 0 0,12-2 638 0 0,256-72-821 0 0,-269 76 152 0 0,-1 0-1 0 0,1-1 0 0 0,0 1 0 0 0,-1-1 0 0 0,1 1 0 0 0,0 0 1 0 0,0-1-1 0 0,-1 1 0 0 0,1 0 0 0 0,0-1 0 0 0,0 1 0 0 0,0 0 1 0 0,0-1-1 0 0,0 1 0 0 0,0 0 0 0 0,0 0 0 0 0,0-1 0 0 0,0 1 1 0 0,0 0-1 0 0,0-1 0 0 0,1 1 0 0 0,-1 0 0 0 0,0-1 0 0 0,0 1 1 0 0,1 0-1 0 0,-1-1 0 0 0,0 1 0 0 0,1-1 0 0 0,-1 1 0 0 0,1 0 1 0 0,-1-1-1 0 0,0 1 0 0 0,1-1 0 0 0,-1 1 0 0 0,1-1 0 0 0,0 1 1 0 0,-1-1-1 0 0,1 0 0 0 0,-1 1 0 0 0,1-1 0 0 0,0 0 0 0 0,-1 1 1 0 0,1-1-1 0 0,0 0 0 0 0,-1 0 0 0 0,1 0 0 0 0,0 0 0 0 0,-1 0 1 0 0,1 1-1 0 0,0-1 0 0 0,0 0 0 0 0,-1-1 0 0 0,1 1 0 0 0,0 0 1 0 0,-1 0-1 0 0,1 0 32 0 0,-48 47-2427 0 0,-35-4 446 0 0,-12 8 1618 0 0,50 1 3404 0 0,43-51-2996 0 0,1 0 1 0 0,-1 0 0 0 0,1 0-1 0 0,0 0 1 0 0,-1 0 0 0 0,1 0-1 0 0,0 0 1 0 0,0 1 0 0 0,0-1-1 0 0,0 0 1 0 0,0 0 0 0 0,0 0-1 0 0,0 0 1 0 0,0 1 0 0 0,0-1-1 0 0,0 0 1 0 0,1 0 0 0 0,-1 0-1 0 0,0 0 1 0 0,1 0 0 0 0,-1 0-1 0 0,1 0 1 0 0,0 0 0 0 0,-1 0-1 0 0,1 0 1 0 0,0 0 0 0 0,-1 0-1 0 0,1 0 1 0 0,0 0 0 0 0,0 0-1 0 0,0-1 1 0 0,0 1 0 0 0,0 0-1 0 0,0-1 1 0 0,0 1 0 0 0,0-1-1 0 0,0 1 1 0 0,0-1 0 0 0,0 1-1 0 0,0-1 1 0 0,0 0 0 0 0,0 1-1 0 0,0-1 1 0 0,1 0 0 0 0,-1 0-1 0 0,0 0 1 0 0,0 0 0 0 0,0 0-1 0 0,0 0 1 0 0,1 0 0 0 0,-1 0-1 0 0,0-1 1 0 0,0 1 0 0 0,1-1-46 0 0,70-6-1728 0 0,99-74-7304 0 0,-151 66 4570 0 0</inkml:trace>
  <inkml:trace contextRef="#ctx0" brushRef="#br0" timeOffset="1308.307">629 221 10066 0 0,'40'-4'8726'0'0,"3"-5"-7016"0"0,45-4-2166 0 0,-88 15 444 0 0,0 0 0 0 0,0 0 0 0 0,1 0 0 0 0,-1 0 0 0 0,0-1 1 0 0,-1 1-1 0 0,1 0 0 0 0,0 0 0 0 0,0 0 0 0 0,-1 0 0 0 0,1 0 0 0 0,-1-1 1 0 0,0 1-1 0 0,0 0 0 0 0,1-1 0 0 0,-1 1 0 0 0,0 0 0 0 0,0-1 1 0 0,0 1-1 0 0,-1-1 0 0 0,1 1 0 0 0,0-1 0 0 0,-1 0 0 0 0,1 1 0 0 0,-1-1 1 0 0,1 0-1 0 0,-1 0 0 0 0,1 0 0 0 0,-1 0 0 0 0,0 0 12 0 0,1-1-3 0 0,-236 215-1413 0 0,239-215 1394 0 0,-1 0 1 0 0,0 0 0 0 0,0 0 0 0 0,1-1 0 0 0,-1 1 0 0 0,0 1 0 0 0,1-1 0 0 0,-1 0 0 0 0,0 0 0 0 0,0 0 0 0 0,1 1 0 0 0,-1-1-1 0 0,0 0 1 0 0,0 1 0 0 0,1-1 0 0 0,-1 1 0 0 0,0 0 0 0 0,0-1 0 0 0,0 1 0 0 0,0 0 0 0 0,0 0 0 0 0,0-1 0 0 0,0 1 0 0 0,0 0-1 0 0,0 0 1 0 0,0 0 0 0 0,-1 0 0 0 0,1 0 0 0 0,0 1 0 0 0,-1-1 0 0 0,1 0 0 0 0,-1 0 0 0 0,1 0 0 0 0,-1 0 0 0 0,1 1 0 0 0,-1-1-1 0 0,0 0 1 0 0,0 1 0 0 0,1-1 0 0 0,-1 0 0 0 0,0 0 0 0 0,0 1 0 0 0,-1-1 0 0 0,1 0 0 0 0,0 1 0 0 0,0-1 0 0 0,0 0 0 0 0,-1 0-1 0 0,1 1 1 0 0,-1-1 0 0 0,1 0 0 0 0,-1 0 0 0 0,1 0 0 0 0,-1 0 0 0 0,0 0 0 0 0,0 0 0 0 0,1 0 0 0 0,-1 0 0 0 0,0 0 0 0 0,0 0-1 0 0,0 0 1 0 0,0 0 0 0 0,-1 0 21 0 0,21-7-715 0 0,0 0 1 0 0,-1-2-1 0 0,0 0 0 0 0,0-1 0 0 0,-1-1 0 0 0,0 0 0 0 0,-1-2 1 0 0,0 0-1 0 0,-1 0 0 0 0,0-2 0 0 0,7-8 715 0 0,58-79 388 0 0,-24-7 3461 0 0,-45 86 30 0 0,-17 46-743 0 0,-3 16-2537 0 0,-4 179-166 0 0,12-124-3681 0 0,1-70 1512 0 0,12-5-4368 0 0,2-52 4946 0 0,-12 16 2321 0 0,1 0 1 0 0,0 0 0 0 0,2 0 0 0 0,0 0 0 0 0,0 1 0 0 0,2 0-1 0 0,0 0 1 0 0,0 1 0 0 0,9-11-1164 0 0,18-23-827 0 0,7 4-3814 0 0,-13-10-3467 0 0,-25 49 4478 0 0</inkml:trace>
  <inkml:trace contextRef="#ctx0" brushRef="#br0" timeOffset="1667.692">1098 187 6953 0 0,'5'-5'459'0'0,"1"0"-1"0"0,0 0 1 0 0,0 1-1 0 0,0 0 1 0 0,0 0-1 0 0,1 1 1 0 0,-1 0-1 0 0,1 0 1 0 0,0 0-1 0 0,0 1 1 0 0,0 0-1 0 0,0 0 0 0 0,1 1 1 0 0,-1 0-1 0 0,5 0-458 0 0,-5 0 84 0 0,0-1-92 0 0,36-2 1520 0 0,-53 39-269 0 0,-215 250-4807 0 0,272-329-689 0 0,65-35 9807 0 0,-108 78-5465 0 0,0 0-1 0 0,-1 0 1 0 0,1 0 0 0 0,0 0 0 0 0,0 1 0 0 0,-1-1 0 0 0,1 1 0 0 0,0 0-1 0 0,0 0 1 0 0,0 1 0 0 0,0-1 0 0 0,-1 1 0 0 0,1 0 0 0 0,0 0 0 0 0,0 0-1 0 0,-1 0 1 0 0,1 1 0 0 0,-1-1 0 0 0,1 1 0 0 0,-1 0 0 0 0,0 0 0 0 0,0 0-1 0 0,1 1 1 0 0,-2-1 0 0 0,1 1 0 0 0,0-1 0 0 0,0 1 0 0 0,-1 0 0 0 0,1 0-1 0 0,1 3-88 0 0,20 17-2004 0 0,-3-21-5952 0 0,-18-5 3534 0 0</inkml:trace>
  <inkml:trace contextRef="#ctx0" brushRef="#br0" timeOffset="1871.313">1418 83 8914 0 0,'5'-11'7008'0'0,"-5"24"-4114"0"0,-1 14-2330 0 0,2-16-394 0 0,7 117-2697 0 0,-30-4-7040 0 0,16-107 4920 0 0</inkml:trace>
  <inkml:trace contextRef="#ctx0" brushRef="#br0" timeOffset="2134.665">1182 534 11034 0 0,'12'-4'6234'0'0,"11"-8"-4806"0"0,-3 0-1339 0 0,147-48-655 0 0,-166 62 506 0 0,0-1 0 0 0,-1 1 0 0 0,1-1 1 0 0,-1 1-1 0 0,1-1 0 0 0,-1 1 0 0 0,1 0 1 0 0,-1-1-1 0 0,0 1 0 0 0,0 0 0 0 0,0-1 1 0 0,0 1-1 0 0,0-1 0 0 0,0 1 0 0 0,0 0 1 0 0,-1-1-1 0 0,1 1 0 0 0,-1 0 0 0 0,1-1 1 0 0,-1 1-1 0 0,1-1 0 0 0,-1 1 0 0 0,0-1 1 0 0,0 0-1 0 0,0 1 0 0 0,0-1 0 0 0,0 0 1 0 0,0 1-1 0 0,0-1 0 0 0,0 0 0 0 0,0 0 0 0 0,-1 0 1 0 0,1 0-1 0 0,-1 0 60 0 0,0 2-168 0 0,-112 119-2445 0 0,62-73 4652 0 0,91-44 947 0 0,202-81-5394 0 0,-94-8-6244 0 0,-125 68 3986 0 0</inkml:trace>
  <inkml:trace contextRef="#ctx0" brushRef="#br0" timeOffset="2350.567">1909 121 10786 0 0,'-31'8'7643'0'0,"5"14"-4087"0"0,-34 82-5362 0 0,42-65 1116 0 0,7-20-672 0 0,-9 20-2795 0 0,5-15-2011 0 0,12-20 1271 0 0</inkml:trace>
  <inkml:trace contextRef="#ctx0" brushRef="#br0" timeOffset="2503.272">1835 256 9330 0 0,'78'-14'9896'0'0,"45"23"-8479"0"0,-106-1-2605 0 0,-22 23-11237 0 0,-2-24 7988 0 0</inkml:trace>
  <inkml:trace contextRef="#ctx0" brushRef="#br0" timeOffset="2788.311">1704 468 12995 0 0,'16'10'6419'0'0,"53"-25"-5634"0"0,176-90-4047 0 0,-164 72-4779 0 0,-70 29 5920 0 0,-4 2-2125 0 0</inkml:trace>
  <inkml:trace contextRef="#ctx0" brushRef="#br0" timeOffset="2939.051">2119 321 9322 0 0,'-15'35'6915'0'0,"-2"9"-3290"0"0,13-15-3442 0 0,1 0 1 0 0,2 0 0 0 0,1 0 0 0 0,1 0 0 0 0,1 0 0 0 0,2 0 0 0 0,1 2-184 0 0,1-13-2817 0 0,-1-8-5202 0 0,-3-8 1483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9:2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36 9986 0 0,'-15'-2'5348'0'0,"4"18"-2187"0"0,-9 52-1466 0 0,15 173-1593 0 0,6-197-4740 0 0,-2-19-5373 0 0,2-33 6536 0 0</inkml:trace>
  <inkml:trace contextRef="#ctx0" brushRef="#br0" timeOffset="481.113">48 123 7402 0 0,'35'-91'9279'0'0,"-31"87"-9191"0"0,-1 1 0 0 0,1 0 0 0 0,0 1 0 0 0,0-1-1 0 0,0 1 1 0 0,1-1 0 0 0,-1 1 0 0 0,1 0 0 0 0,-1 1 0 0 0,1-1 0 0 0,-1 1 0 0 0,1 0-1 0 0,0 0 1 0 0,-1 1 0 0 0,1-1 0 0 0,0 1 0 0 0,0 0 0 0 0,0 0 0 0 0,0 0 0 0 0,0 1-88 0 0,-3 0 2 0 0,0-1 1 0 0,0 1 0 0 0,0 0 0 0 0,0 0-1 0 0,0 0 1 0 0,-1 0 0 0 0,1 0 0 0 0,0 0-1 0 0,-1 0 1 0 0,1 0 0 0 0,0 1 0 0 0,-1-1-1 0 0,0 1 1 0 0,1-1 0 0 0,-1 1 0 0 0,0 0-1 0 0,0-1 1 0 0,0 1 0 0 0,0 0-1 0 0,0 0 1 0 0,0 0 0 0 0,-1-1 0 0 0,1 1-1 0 0,0 0 1 0 0,-1 0 0 0 0,0 0 0 0 0,1 0-1 0 0,-1 0 1 0 0,0 0 0 0 0,0 0 0 0 0,0 0-1 0 0,0 0 1 0 0,-1 0 0 0 0,1 0 0 0 0,0 0-1 0 0,-1 0 1 0 0,1 0 0 0 0,-1 0 0 0 0,0 1-3 0 0,-29 76-1077 0 0,24-70 956 0 0,0 0 0 0 0,0-1 0 0 0,-1 0 0 0 0,0 0-1 0 0,0-1 1 0 0,-1 0 0 0 0,0 0 0 0 0,0-1 0 0 0,-1 0 0 0 0,0 0 0 0 0,0-1-1 0 0,-9 4 122 0 0,73-29 982 0 0,-51 19-970 0 0,0 0 1 0 0,0 0-1 0 0,0 0 1 0 0,0 0-1 0 0,1 1 0 0 0,-1-1 1 0 0,0 1-1 0 0,0 0 1 0 0,0 0-1 0 0,1 1 0 0 0,-1-1 1 0 0,0 1-1 0 0,0 0 1 0 0,0 0-1 0 0,0 1 0 0 0,0-1 1 0 0,0 1-1 0 0,0 0 1 0 0,0 0-1 0 0,-1 0 0 0 0,1 0 1 0 0,-1 0-1 0 0,1 1 1 0 0,-1 0-1 0 0,0 0 0 0 0,0 0 1 0 0,0 0-1 0 0,-1 0 1 0 0,1 1-1 0 0,-1-1 0 0 0,1 1 1 0 0,-1-1-1 0 0,0 1 1 0 0,-1 0-1 0 0,1 0 0 0 0,-1 0 1 0 0,1 0-1 0 0,-1 0 1 0 0,0 0-1 0 0,0 3-12 0 0,-4 7 81 0 0,-1 0 1 0 0,0 0-1 0 0,-1-1 0 0 0,0 1 0 0 0,-1-1 0 0 0,-1-1 1 0 0,0 1-1 0 0,-1-1 0 0 0,0 0 0 0 0,0 0 1 0 0,-2-1-1 0 0,1-1 0 0 0,-1 1 0 0 0,-1-1 1 0 0,0-1-1 0 0,0 0 0 0 0,-1-1 0 0 0,0 0 0 0 0,0-1 1 0 0,-1 0-1 0 0,0-1 0 0 0,-7 3-81 0 0,19-9-45 0 0,0 1-1 0 0,-1 0 1 0 0,1-1-1 0 0,0 1 1 0 0,-1-1-1 0 0,1 0 1 0 0,0 1-1 0 0,-1-1 1 0 0,1 0 0 0 0,-1 0-1 0 0,1 0 1 0 0,0 0-1 0 0,-1 0 1 0 0,1 0-1 0 0,-1 0 1 0 0,1 0-1 0 0,0 0 1 0 0,-1-1-1 0 0,1 1 1 0 0,0 0-1 0 0,-1-1 1 0 0,1 0 0 0 0,0 1-1 0 0,0-1 1 0 0,-1 0-1 0 0,1 1 1 0 0,0-1-1 0 0,0 0 1 0 0,0 0-1 0 0,0 0 1 0 0,0 0-1 0 0,0 0 1 0 0,0 0-1 0 0,0 0 1 0 0,1 0 0 0 0,-1-1-1 0 0,0 1 1 0 0,1 0-1 0 0,-1 0 1 0 0,0-1 45 0 0,5-37-10371 0 0,-3 32 5841 0 0</inkml:trace>
  <inkml:trace contextRef="#ctx0" brushRef="#br0" timeOffset="997.421">54 348 6617 0 0,'-21'49'6091'0'0,"10"127"-3421"0"0,16-111-4746 0 0,-2-71-5745 0 0,-3 3 4036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39:1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88 9098 0 0,'-21'8'9267'0'0,"21"-8"-8914"0"0,11 15 569 0 0,-6-2-805 0 0,-1 0-1 0 0,0 1 0 0 0,-1-1 0 0 0,-1 1 1 0 0,0 0-1 0 0,-1 0 0 0 0,0 0 1 0 0,-1 0-1 0 0,-1 0 0 0 0,0 0 1 0 0,-1-1-1 0 0,0 1 0 0 0,-2 2-116 0 0,-1 27 122 0 0,-17 82 203 0 0,3-17-3793 0 0,19-95 1137 0 0,1-9-7064 0 0,-1-7 5326 0 0</inkml:trace>
  <inkml:trace contextRef="#ctx0" brushRef="#br0" timeOffset="884.689">36 171 8106 0 0,'0'-25'7089'0'0,"108"-56"-4812"0"0,-105 80-2255 0 0,1-1 0 0 0,0 0 0 0 0,-1 1 0 0 0,1 0 0 0 0,0 0 0 0 0,-1 0 0 0 0,1 0 0 0 0,0 1 0 0 0,0-1 0 0 0,0 1 0 0 0,0 0 0 0 0,0 0-1 0 0,0 1 1 0 0,-1-1 0 0 0,1 1 0 0 0,0 0 0 0 0,0 0 0 0 0,0 0 0 0 0,-1 0 0 0 0,1 1 0 0 0,-1-1 0 0 0,1 1 0 0 0,-1 0 0 0 0,0 0 0 0 0,1 0-1 0 0,-1 1 1 0 0,0-1 0 0 0,0 1 0 0 0,-1 0 0 0 0,1-1 0 0 0,0 1 0 0 0,-1 0 0 0 0,1 3-22 0 0,-1 2 3 0 0,-2 0 1 0 0,1 0-1 0 0,-1 0 1 0 0,-1 1-1 0 0,1-1 0 0 0,-1 0 1 0 0,-1 0-1 0 0,0 0 1 0 0,0 0-1 0 0,0 0 1 0 0,-1 0-1 0 0,0-1 0 0 0,-1 1 1 0 0,1-1-1 0 0,-1 0 1 0 0,-1 0-1 0 0,0 0 0 0 0,0-1 1 0 0,0 1-1 0 0,0-1 1 0 0,-1-1-1 0 0,0 1 1 0 0,-7 4-4 0 0,-116 73-296 0 0,141-88 329 0 0,1 0 1 0 0,0 1 0 0 0,0 1 0 0 0,1 0 0 0 0,-1 1 0 0 0,1 0 0 0 0,-1 1 0 0 0,1 1-1 0 0,-1 0 1 0 0,1 1 0 0 0,-1 0 0 0 0,1 1 0 0 0,-1 1 0 0 0,0 0 0 0 0,3 1-34 0 0,-14-2 10 0 0,0-1 1 0 0,-1 0 0 0 0,1 0-1 0 0,-1 1 1 0 0,1-1 0 0 0,-1 1-1 0 0,1-1 1 0 0,-1 1 0 0 0,0 0 0 0 0,0-1-1 0 0,0 1 1 0 0,0 0 0 0 0,0 0-1 0 0,0 0 1 0 0,-1 0 0 0 0,1 0-1 0 0,-1 0 1 0 0,1 0 0 0 0,-1 0 0 0 0,0 0-1 0 0,1 0 1 0 0,-1 0 0 0 0,0 0-1 0 0,0 0 1 0 0,-1 0 0 0 0,1 0-1 0 0,0 0 1 0 0,-1 0 0 0 0,1 0 0 0 0,-1 0-1 0 0,0 0 1 0 0,0 0 0 0 0,1 0-1 0 0,-1 0 1 0 0,0-1 0 0 0,-1 1-1 0 0,1 0 1 0 0,0-1 0 0 0,0 1-1 0 0,-1 0 1 0 0,1-1 0 0 0,-2 1-11 0 0,-62 64-93 0 0,-90 14-2895 0 0,154-80 2569 0 0,-10 3-1862 0 0,7-3-4363 0 0,6-2 2558 0 0</inkml:trace>
  <inkml:trace contextRef="#ctx0" brushRef="#br0" timeOffset="1258.431">435 68 8690 0 0,'2'17'4894'0'0,"1"22"-2709"0"0,-3-39-2121 0 0,1 56 351 0 0,-2-1 0 0 0,-3 1 0 0 0,-3-1-1 0 0,-2 0 1 0 0,-2-1 0 0 0,-2 0 0 0 0,-16 36-415 0 0,30-90 9 0 0,-1 0 0 0 0,1-1 0 0 0,-1 1 0 0 0,1 0 0 0 0,-1 0 0 0 0,1-1 0 0 0,-1 1 0 0 0,1 0-1 0 0,-1 0 1 0 0,1 0 0 0 0,0 0 0 0 0,-1 0 0 0 0,1 0 0 0 0,-1 0 0 0 0,1 0 0 0 0,-1 0 0 0 0,1 0 0 0 0,0 0-1 0 0,-1 0 1 0 0,1 0 0 0 0,-1 0 0 0 0,1 0 0 0 0,-1 1 0 0 0,1-1 0 0 0,-1 0 0 0 0,1 0 0 0 0,-1 1 0 0 0,1-1-1 0 0,-1 0 1 0 0,1 1 0 0 0,-1-1 0 0 0,1 1 0 0 0,-1-1 0 0 0,0 0 0 0 0,1 1 0 0 0,-1-1 0 0 0,0 1 0 0 0,1 0-9 0 0,19-19-4 0 0,-11 13-27 0 0,0 0 0 0 0,0 1 0 0 0,0 0 1 0 0,1 0-1 0 0,-1 1 0 0 0,1 0 0 0 0,0 1 0 0 0,0 0 0 0 0,0 1 0 0 0,0 0 1 0 0,0 0-1 0 0,0 1 0 0 0,0 0 0 0 0,8 2 31 0 0,16-1-1031 0 0,-1-5-2830 0 0,-12-3-2793 0 0,-18 4 2185 0 0</inkml:trace>
  <inkml:trace contextRef="#ctx0" brushRef="#br0" timeOffset="1661.972">626 257 8618 0 0,'3'-27'7036'0'0,"36"-27"-7287"0"0,-27 39 634 0 0,93-145-387 0 0,-119 325 2814 0 0,16-114-2655 0 0,-2-10-370 0 0,-6 95-1442 0 0,-28-60-8779 0 0,29-70 6438 0 0</inkml:trace>
  <inkml:trace contextRef="#ctx0" brushRef="#br0" timeOffset="1910.837">646 494 9010 0 0,'3'1'5484'0'0,"4"2"-3012"0"0,15-1-2278 0 0,19-9-379 0 0,47-9-2699 0 0,-30-2-3592 0 0,-53 15 5144 0 0,-2 0-2542 0 0</inkml:trace>
  <inkml:trace contextRef="#ctx0" brushRef="#br0" timeOffset="6438.041">910 296 6969 0 0,'-31'0'9005'0'0,"39"-3"-8770"0"0,-1-1 0 0 0,1 1 0 0 0,-1 1-1 0 0,1 0 1 0 0,0 0 0 0 0,0 0 0 0 0,0 1 0 0 0,0 0-1 0 0,0 0 1 0 0,0 1 0 0 0,0 0 0 0 0,1 1 0 0 0,-1 0 0 0 0,0 0-1 0 0,0 0 1 0 0,5 3-235 0 0,9-1 67 0 0,142 12-1876 0 0,-178-50-12371 0 0,8 30 11171 0 0</inkml:trace>
  <inkml:trace contextRef="#ctx0" brushRef="#br0" timeOffset="6732.537">1082 197 7282 0 0,'-17'-14'6974'0'0,"56"6"-5948"0"0,-34 21-985 0 0,1 31-2 0 0,34-7 266 0 0,-38-33-197 0 0,-1 1 0 0 0,0 0 0 0 0,0-1 0 0 0,0 1-1 0 0,0 0 1 0 0,-1-1 0 0 0,0 1 0 0 0,0 0 0 0 0,0-1-1 0 0,-1 1 1 0 0,1 0 0 0 0,-1-1 0 0 0,0 1 0 0 0,-1 0 0 0 0,1-1-1 0 0,-1 1 1 0 0,0-1 0 0 0,0 0 0 0 0,0 0 0 0 0,0 0-1 0 0,-1 0 1 0 0,0 0 0 0 0,0 0 0 0 0,0-1 0 0 0,0 1-1 0 0,0-1 1 0 0,-1 0 0 0 0,1 0 0 0 0,-1 0 0 0 0,0 0-1 0 0,0-1 1 0 0,0 1 0 0 0,-1-1-108 0 0,-22 27-186 0 0,12 4-1536 0 0,14-19-1529 0 0,8-15-3665 0 0,-3-1 2367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45:3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12 159 13515 0 0,'-11'0'6106'0'0,"48"-3"-4984"0"0,31-14-1060 0 0,82-17 9 0 0,-50 18-4393 0 0,-85 17 701 0 0,-18 7-5332 0 0,-1-7 5709 0 0</inkml:trace>
  <inkml:trace contextRef="#ctx0" brushRef="#br0" timeOffset="265.021">80 150 10730 0 0,'-54'31'6720'0'0,"46"70"-3370"0"0,19 9-3146 0 0,5 75-415 0 0,-20-60-2673 0 0,0-79-1281 0 0,3-12-2686 0 0,1-15 2543 0 0</inkml:trace>
  <inkml:trace contextRef="#ctx0" brushRef="#br0" timeOffset="452.527">44 553 9874 0 0,'26'24'4585'0'0,"41"-28"-3931"0"0,36-23-2230 0 0,-4-11-4726 0 0,-79 30 1844 0 0</inkml:trace>
  <inkml:trace contextRef="#ctx0" brushRef="#br0" timeOffset="749.025">507 1 11955 0 0,'-25'55'6559'0'0,"24"50"-5036"0"0,2-64-1225 0 0,-19 362-1220 0 0,20-401 905 0 0,-1 0-1 0 0,0 1 0 0 0,1-1 0 0 0,-1 0 1 0 0,1 0-1 0 0,0 0 0 0 0,0-1 0 0 0,0 1 1 0 0,0 0-1 0 0,0-1 0 0 0,0 1 0 0 0,0-1 1 0 0,0 0-1 0 0,1 1 0 0 0,-1-1 0 0 0,0 0 1 0 0,1 0-1 0 0,-1-1 0 0 0,1 1 0 0 0,-1 0 1 0 0,1-1-1 0 0,-1 0 0 0 0,1 1 0 0 0,0-1 1 0 0,-1 0-1 0 0,1-1 0 0 0,-1 1 0 0 0,1 0 1 0 0,-1-1-1 0 0,1 1 0 0 0,-1-1 1 0 0,1 0-1 0 0,-1 0 0 0 0,1 0 0 0 0,-1 0 1 0 0,0 0-1 0 0,1 0 0 0 0,-1-1 0 0 0,0 1 1 0 0,0-1-1 0 0,0 1 0 0 0,0-1 0 0 0,0 0 1 0 0,-1 0-1 0 0,1 0 0 0 0,0-1 18 0 0,23-7-76 0 0,20-7-578 0 0,29-8-3228 0 0,-22 18-3122 0 0,-45 7 2712 0 0</inkml:trace>
  <inkml:trace contextRef="#ctx0" brushRef="#br0" timeOffset="1198.131">676 200 12203 0 0,'-31'-34'6173'0'0,"59"3"-4461"0"0,-22 28-1718 0 0,0 1-1 0 0,0-1 1 0 0,1 1-1 0 0,-1 0 1 0 0,1 1-1 0 0,-1 0 1 0 0,1 0-1 0 0,-1 0 1 0 0,1 1-1 0 0,-1 0 1 0 0,1 0-1 0 0,0 0 1 0 0,-1 1-1 0 0,1 0 1 0 0,-1 1 0 0 0,1-1-1 0 0,-1 1 1 0 0,0 0-1 0 0,1 1 1 0 0,-1 0-1 0 0,-1 0 1 0 0,1 0-1 0 0,0 0 1 0 0,-1 1-1 0 0,1 0 1 0 0,-1 0-1 0 0,0 1 1 0 0,-1-1-1 0 0,1 1 1 0 0,-1 0-1 0 0,0 1 1 0 0,0-1-1 0 0,0 1 1 0 0,-1-1-1 0 0,0 1 1 0 0,0 0-1 0 0,0 0 1 0 0,-1 0-1 0 0,0 1 1 0 0,0-1-1 0 0,0 1 1 0 0,-1-1-1 0 0,0 1 1 0 0,-1-1 6 0 0,-2 27-350 0 0,-3 0 0 0 0,0-1 0 0 0,-2 0 0 0 0,-2 0 1 0 0,-1 0-1 0 0,-1-1 0 0 0,-2-1 0 0 0,-1 0 0 0 0,-4 5 350 0 0,-90 120 1168 0 0,110-153-1118 0 0,0 0-1 0 0,-1 0 0 0 0,1-1 0 0 0,0 1 1 0 0,0-1-1 0 0,0 0 0 0 0,0 1 0 0 0,0-1 1 0 0,0 0-1 0 0,0 0 0 0 0,0 0 0 0 0,1 0 1 0 0,-1-1-1 0 0,0 1 0 0 0,1-1 0 0 0,-1 1 1 0 0,0-1-1 0 0,1 0 0 0 0,-1 0 0 0 0,1 0 1 0 0,-1 0-1 0 0,0 0 0 0 0,1-1 0 0 0,-1 1 0 0 0,0-1 1 0 0,1 1-50 0 0,142-25-151 0 0,-85 8-2357 0 0,14-3-6324 0 0,-62 17 4069 0 0</inkml:trace>
  <inkml:trace contextRef="#ctx0" brushRef="#br0" timeOffset="1650.35">1066 415 5665 0 0,'-30'11'10261'0'0,"55"-10"-7082"0"0,138-30-3044 0 0,-64 9-4577 0 0,-59 6-4197 0 0,-39 10 4953 0 0</inkml:trace>
  <inkml:trace contextRef="#ctx0" brushRef="#br0" timeOffset="1869.597">1287 244 7522 0 0,'-20'-19'4790'0'0,"33"29"-201"0"0,-7-7-4466 0 0,-1 0 0 0 0,1 0 0 0 0,-1 0 1 0 0,0 0-1 0 0,0 1 0 0 0,-1 0 0 0 0,1 0 0 0 0,-1 0 1 0 0,0 1-1 0 0,0-1 0 0 0,0 1 0 0 0,-1 0 0 0 0,0 0 0 0 0,0 1 1 0 0,0-1-1 0 0,0 0 0 0 0,-1 1 0 0 0,0 0 0 0 0,0-1 1 0 0,0 1-1 0 0,-1 0 0 0 0,0 0 0 0 0,0 0 0 0 0,-1 0 0 0 0,1 0 1 0 0,-1 0-1 0 0,0 0 0 0 0,-1 0 0 0 0,0 0 0 0 0,0 0 0 0 0,0 0 1 0 0,-1 0-1 0 0,-1 5-123 0 0,-106 169-890 0 0,68-123-3496 0 0,25-31-4152 0 0,16-24 4043 0 0</inkml:trace>
  <inkml:trace contextRef="#ctx0" brushRef="#br0" timeOffset="2057.85">1445 261 10402 0 0,'48'-27'8957'0'0,"45"9"-8117"0"0,-42 10-813 0 0,-40 5-254 0 0,39-8-3113 0 0,-2-3-6950 0 0,-46 13 6394 0 0</inkml:trace>
  <inkml:trace contextRef="#ctx0" brushRef="#br0" timeOffset="2320.31">1568 171 9370 0 0,'-55'68'7263'0'0,"25"14"-3598"0"0,25-42-3360 0 0,1 0 0 0 0,2 0 0 0 0,2 0 0 0 0,1 0-1 0 0,7 32-304 0 0,-7-63 72 0 0,5 43-469 0 0,1 1-3301 0 0,-6-19-6225 0 0,-2-31 4944 0 0</inkml:trace>
  <inkml:trace contextRef="#ctx0" brushRef="#br0" timeOffset="2599.658">1494 495 11210 0 0,'9'-2'6181'0'0,"15"-5"-4090"0"0,55-17-5366 0 0,0-3-6564 0 0,-71 24 5856 0 0</inkml:trace>
  <inkml:trace contextRef="#ctx0" brushRef="#br0" timeOffset="2600.658">1829 410 9130 0 0,'10'2'5624'0'0,"10"-1"-3382"0"0,-5-5-1824 0 0,101-36-856 0 0,-17-24-9136 0 0,-91 52 8103 0 0,-5 6-2115 0 0</inkml:trace>
  <inkml:trace contextRef="#ctx0" brushRef="#br0" timeOffset="2848.755">2033 171 4345 0 0,'-1'21'11238'0'0,"39"11"-9074"0"0,-17-16-1435 0 0,-19-8-633 0 0,0 0 1 0 0,-1 0-1 0 0,0 0 1 0 0,0 0-1 0 0,-1 0 1 0 0,0 0-1 0 0,0 0 0 0 0,-1 0 1 0 0,0 0-1 0 0,0 0 1 0 0,-1 0-1 0 0,0 0 1 0 0,-1 0-1 0 0,1-1 0 0 0,-2 1 1 0 0,1-1-1 0 0,-1 0 1 0 0,0 1-1 0 0,0-2 1 0 0,-1 1-1 0 0,0-1 0 0 0,0 1 1 0 0,0-1-1 0 0,-1-1 1 0 0,-2 2-97 0 0,-2 7-31 0 0,-15 22-589 0 0,-43 61-2247 0 0,26-31-6968 0 0,38-58 4982 0 0</inkml:trace>
  <inkml:trace contextRef="#ctx0" brushRef="#br0" timeOffset="3098.663">2229 165 10298 0 0,'-41'3'9968'0'0,"22"31"-6256"0"0,17 66-4207 0 0,3-71 1130 0 0,-2 72-914 0 0,2 87-2216 0 0,3-125-2228 0 0,3-1-3428 0 0,-7-53 2786 0 0</inkml:trace>
  <inkml:trace contextRef="#ctx0" brushRef="#br0" timeOffset="3454.146">2181 256 11114 0 0,'-1'-41'7190'0'0,"40"23"-5256"0"0,58 25-1599 0 0,-95-7-376 0 0,0 1 1 0 0,0 0-1 0 0,0 0 1 0 0,0 0 0 0 0,0 0-1 0 0,-1 0 1 0 0,1 0 0 0 0,0 0-1 0 0,-1 0 1 0 0,1 1 0 0 0,-1-1-1 0 0,1 0 1 0 0,-1 1 0 0 0,0 0-1 0 0,1-1 1 0 0,-1 1-1 0 0,0 0 1 0 0,0-1 0 0 0,0 1-1 0 0,-1 0 1 0 0,1 0 0 0 0,0 0-1 0 0,-1 0 1 0 0,1 0 0 0 0,-1 0-1 0 0,0 0 1 0 0,1 0-1 0 0,-1 0 1 0 0,0 0 0 0 0,0 0-1 0 0,0 0 1 0 0,-1 0 0 0 0,1 0-1 0 0,0 0 1 0 0,-1 0 0 0 0,1 0-1 0 0,-1 0 1 0 0,0 0 0 0 0,0 0-1 0 0,0 0 1 0 0,1-1-1 0 0,-2 1 1 0 0,1 0 0 0 0,0-1-1 0 0,0 1 1 0 0,-1-1 40 0 0,-4 9-229 0 0,-1 0-1 0 0,-1-1 1 0 0,0 0 0 0 0,0 0 0 0 0,0-1-1 0 0,-1 0 1 0 0,-1-1 0 0 0,1 0-1 0 0,-1 0 1 0 0,0-1 0 0 0,-1 0-1 0 0,0-1 1 0 0,0 0 0 0 0,0-1 0 0 0,0 0-1 0 0,-3 0 230 0 0,71-16-243 0 0,-13 4 593 0 0,-35 5-167 0 0,0 1 0 0 0,0 0 1 0 0,0 0-1 0 0,0 1 0 0 0,1 1 1 0 0,-1-1-1 0 0,1 1 0 0 0,-1 1 1 0 0,0 0-1 0 0,1 0 0 0 0,-1 1 1 0 0,0 0-1 0 0,7 2-183 0 0,-13 1 130 0 0,-1 1 0 0 0,0-1 0 0 0,0 0 0 0 0,0 1-1 0 0,-1-1 1 0 0,0 1 0 0 0,0-1 0 0 0,0 1 0 0 0,-1-1 0 0 0,1 1 0 0 0,-1 0 0 0 0,-1-1-1 0 0,1 1 1 0 0,-1 0 0 0 0,0-1 0 0 0,0 1 0 0 0,-1-1 0 0 0,0 0 0 0 0,0 1 0 0 0,0-1-1 0 0,0 0 1 0 0,-1 0 0 0 0,0 0 0 0 0,0 0 0 0 0,0-1 0 0 0,-1 1 0 0 0,0 0-130 0 0,0 3 67 0 0,-91 128-497 0 0,46-73-3569 0 0,48-62 3828 0 0,-9 16-3278 0 0,8-4-1945 0 0,3-8 511 0 0</inkml:trace>
  <inkml:trace contextRef="#ctx0" brushRef="#br0" timeOffset="3843.338">2542 122 9850 0 0,'-3'3'891'0'0,"-18"21"6550"0"0,16 23-4657 0 0,23 400-2116 0 0,-18-438-711 0 0,-2-4 16 0 0,1 0 0 0 0,0 0-1 0 0,0 0 1 0 0,0 1 0 0 0,1-1 0 0 0,0 0-1 0 0,0 0 1 0 0,0 1 0 0 0,0-1-1 0 0,1 0 1 0 0,0 0 0 0 0,0 0-1 0 0,1 0 1 0 0,-1 0 0 0 0,1 0 0 0 0,0 0-1 0 0,0 0 1 0 0,1 0 0 0 0,-1-1-1 0 0,1 1 1 0 0,0-1 0 0 0,1 0-1 0 0,-1 0 1 0 0,1 0 0 0 0,-1 0 0 0 0,1-1-1 0 0,0 0 1 0 0,0 1 0 0 0,1-1-1 0 0,-1-1 1 0 0,1 1 0 0 0,0 0 27 0 0,102-7-2395 0 0,-13-47-7310 0 0,-73 38 7290 0 0,-11 9-1452 0 0</inkml:trace>
  <inkml:trace contextRef="#ctx0" brushRef="#br0" timeOffset="4251.408">2721 269 10546 0 0,'-12'2'5731'0'0,"19"-13"-3751"0"0,28-26-3019 0 0,-24 26 1070 0 0,93-106-4536 0 0,-129 217 9414 0 0,46 85-4568 0 0,-9-118-6 0 0,-8-36-542 0 0,14 109-651 0 0,-13-46-7081 0 0,-7-73 4095 0 0,1-15 267 0 0</inkml:trace>
  <inkml:trace contextRef="#ctx0" brushRef="#br0" timeOffset="4520.857">2814 693 8546 0 0,'-6'-4'6244'0'0,"5"3"-1744"0"0,11-2-3715 0 0,-7 2-1182 0 0,39-7 584 0 0,54-15-3534 0 0,-35 2-6023 0 0,-53 17 4887 0 0</inkml:trace>
  <inkml:trace contextRef="#ctx0" brushRef="#br0" timeOffset="4781.733">2976 401 11530 0 0,'-9'19'7902'0'0,"44"-11"-6064"0"0,-34-8-1846 0 0,150-11-1188 0 0,-102-4-3101 0 0,-5-6-4633 0 0,-38 17 4660 0 0</inkml:trace>
  <inkml:trace contextRef="#ctx0" brushRef="#br0" timeOffset="5028.251">3189 176 9730 0 0,'-26'34'10427'0'0,"62"30"-8693"0"0,-1-5-1702 0 0,-35-41-117 0 0,-2 1-1 0 0,-1 0 1 0 0,0-1-1 0 0,-2 1 1 0 0,0-1-1 0 0,0 0 1 0 0,-2 0-1 0 0,0-1 1 0 0,-1 0-1 0 0,-1 0 1 0 0,-1-1-1 0 0,0 0 1 0 0,-1-1-1 0 0,-10 12 86 0 0,-17 31-2266 0 0,20-29-23 0 0,-11 18-6108 0 0,24-38 3408 0 0</inkml:trace>
  <inkml:trace contextRef="#ctx0" brushRef="#br0" timeOffset="5200.09">3422 185 11386 0 0,'-18'0'7641'0'0,"7"17"-4026"0"0,3 53-2310 0 0,8-70-1252 0 0,3 224-719 0 0,-1-112-3445 0 0,-1 1-6805 0 0,-1-96 5642 0 0</inkml:trace>
  <inkml:trace contextRef="#ctx0" brushRef="#br0" timeOffset="5510.197">3400 310 9498 0 0,'11'-53'7763'0'0,"-9"51"-7634"0"0,0-1-1 0 0,0 1 1 0 0,0 0-1 0 0,0 0 0 0 0,0 0 1 0 0,0 1-1 0 0,1-1 1 0 0,-1 0-1 0 0,0 1 1 0 0,1 0-1 0 0,0-1 0 0 0,-1 1 1 0 0,1 0-1 0 0,0 1 1 0 0,0-1-1 0 0,-1 0 1 0 0,1 1-1 0 0,0-1 0 0 0,0 1 1 0 0,0 0-1 0 0,0 0 1 0 0,0 0-1 0 0,-1 0 1 0 0,1 1-1 0 0,0-1 0 0 0,0 1-128 0 0,0-2 4 0 0,1 0 0 0 0,-1 1 0 0 0,0-1-1 0 0,1 1 1 0 0,-1 0 0 0 0,1 0 0 0 0,-1 0-1 0 0,0 0 1 0 0,1 1 0 0 0,-1 0 0 0 0,0-1-1 0 0,1 1 1 0 0,-1 0 0 0 0,0 0 0 0 0,0 1-1 0 0,0-1 1 0 0,0 1 0 0 0,0 0 0 0 0,0 0-1 0 0,0 0 1 0 0,0 0 0 0 0,-1 0 0 0 0,1 0-1 0 0,-1 1 1 0 0,0-1 0 0 0,1 1 0 0 0,-1 0-1 0 0,0-1 1 0 0,-1 1 0 0 0,1 0 0 0 0,0 0-1 0 0,-1 0 1 0 0,0 1 0 0 0,0-1 0 0 0,0 0-1 0 0,0 0 1 0 0,0 1 0 0 0,0-1 0 0 0,-1 0-1 0 0,0 1 1 0 0,0-1 0 0 0,0 1 0 0 0,0-1-1 0 0,0 0 1 0 0,-1 1 0 0 0,1-1 0 0 0,-1 1-1 0 0,0-1 1 0 0,0 0 0 0 0,0 0 0 0 0,-1 0-1 0 0,1 1 1 0 0,-2 1-4 0 0,-3 4-98 0 0,0 0 0 0 0,-1 0 0 0 0,0-1 0 0 0,0 0 0 0 0,-1 0-1 0 0,1-1 1 0 0,-2 1 0 0 0,1-2 0 0 0,-1 1 0 0 0,0-2 0 0 0,-1 1 0 0 0,1-1 0 0 0,-1 0-1 0 0,0-1 1 0 0,0 0 0 0 0,-1-1 0 0 0,1 0 0 0 0,-1 0 0 0 0,1-2 0 0 0,-1 1 0 0 0,-5-1 98 0 0,51-14-43 0 0,-13 11 115 0 0,-9 0 76 0 0,0 1 0 0 0,0-1 1 0 0,1 2-1 0 0,-1 0 0 0 0,0 1 0 0 0,1 0 0 0 0,-1 1 0 0 0,0 1 1 0 0,0 0-1 0 0,9 3-148 0 0,-19-1 122 0 0,-1 0 0 0 0,0 0 0 0 0,-1 0 0 0 0,1 0 0 0 0,-1 0 1 0 0,0 0-1 0 0,-1 0 0 0 0,1 0 0 0 0,-1 0 0 0 0,0 0 0 0 0,0 1 1 0 0,0-1-1 0 0,-1 0 0 0 0,0 0 0 0 0,0 0 0 0 0,0 0 0 0 0,-1 0 1 0 0,0 0-1 0 0,0 0 0 0 0,0 0 0 0 0,0-1 0 0 0,-1 1 0 0 0,1-1 0 0 0,-1 1 1 0 0,0-1-1 0 0,-1 0 0 0 0,1 0 0 0 0,-1-1 0 0 0,0 1 0 0 0,-4 2-122 0 0,-109 107 160 0 0,63-68-3250 0 0,5 4-6274 0 0,46-44 6342 0 0,0 1-2551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45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33 107 7642 0 0,'-31'-2'3934'0'0,"53"-11"-1170"0"0,139-34-2047 0 0,-62 21-4974 0 0,-75 11 577 0 0,-22 12-415 0 0</inkml:trace>
  <inkml:trace contextRef="#ctx0" brushRef="#br0" timeOffset="264.318">48 25 8658 0 0,'-4'5'209'0'0,"-1"0"1"0"0,1 1-1 0 0,1-1 0 0 0,-1 1 1 0 0,1 0-1 0 0,0 0 0 0 0,0 0 1 0 0,0 0-1 0 0,1 0 0 0 0,0 1 1 0 0,1-1-1 0 0,-1 1 0 0 0,1 0 1 0 0,0-1-1 0 0,1 1 0 0 0,0 0 1 0 0,0 0-1 0 0,0-1 0 0 0,1 1 1 0 0,0 0-1 0 0,0-1 0 0 0,0 1 1 0 0,1-1-1 0 0,2 6-209 0 0,0 17 164 0 0,34 281-1526 0 0,-35-295-2625 0 0,-2-34 3177 0 0,-4-37-34 0 0,0 41-3022 0 0</inkml:trace>
  <inkml:trace contextRef="#ctx0" brushRef="#br0" timeOffset="529.567">1 320 8154 0 0,'12'-3'3938'0'0,"139"-17"-3308"0"0,-60-19-4226 0 0,-71 21 1544 0 0,-18 12-1965 0 0</inkml:trace>
  <inkml:trace contextRef="#ctx0" brushRef="#br0" timeOffset="795.073">278 27 6505 0 0,'-1'15'4308'0'0,"-8"55"-2576"0"0,0-31-1517 0 0,2 0 0 0 0,2 0-1 0 0,1 0 1 0 0,3 0 0 0 0,1 1 0 0 0,1-1-1 0 0,5 23-214 0 0,-6-60-1 0 0,0 0 0 0 0,0 0 0 0 0,0 0-1 0 0,1-1 1 0 0,-1 1 0 0 0,0 0 0 0 0,1 0 0 0 0,-1 0-1 0 0,1-1 1 0 0,-1 1 0 0 0,1 0 0 0 0,0-1-1 0 0,0 1 1 0 0,0 0 0 0 0,0-1 0 0 0,0 1 0 0 0,0-1-1 0 0,0 0 1 0 0,1 1 0 0 0,-1-1 0 0 0,0 0-1 0 0,1 1 1 0 0,-1-1 0 0 0,1 0 0 0 0,-1 0-1 0 0,1-1 1 0 0,0 1 0 0 0,-1 0 0 0 0,1 0 0 0 0,0-1-1 0 0,0 1 1 0 0,-1-1 0 0 0,1 1 0 0 0,0-1-1 0 0,0 0 1 0 0,0 0 0 0 0,0 0 0 0 0,-1 0 0 0 0,1 0-1 0 0,0 0 1 0 0,0 0 0 0 0,0-1 0 0 0,0 1-1 0 0,-1-1 1 0 0,1 1 0 0 0,0-1 0 0 0,-1 0 0 0 0,1 1-1 0 0,0-1 1 0 0,-1 0 0 0 0,1 0 0 0 0,-1 0-1 0 0,1 0 1 0 0,-1-1 0 0 0,1 1 0 0 0,-1 0 0 0 0,0-1-1 0 0,0 1 1 0 0,0-1 0 0 0,0 1 0 0 0,0-1 1 0 0,7-2-69 0 0,-1 0 0 0 0,0 0-1 0 0,1 0 1 0 0,0 1 0 0 0,0 1 0 0 0,0-1 0 0 0,0 1 0 0 0,0 1 0 0 0,0-1 0 0 0,0 1 0 0 0,1 1 0 0 0,-1 0 0 0 0,0 0 0 0 0,1 0 0 0 0,-1 1-1 0 0,0 0 1 0 0,0 1 0 0 0,8 2 69 0 0,62 4-3432 0 0,-37-13 1098 0 0,-32 2-1669 0 0</inkml:trace>
  <inkml:trace contextRef="#ctx0" brushRef="#br0" timeOffset="1197.342">481 60 8498 0 0,'2'-3'101'0'0,"0"0"0"0"0,0 0 0 0 0,1 1 0 0 0,-1-1-1 0 0,1 0 1 0 0,-1 1 0 0 0,1 0 0 0 0,0 0 0 0 0,0 0 0 0 0,0 0 0 0 0,1 0 0 0 0,-1 0 0 0 0,0 1 0 0 0,1 0 0 0 0,-1 0 0 0 0,0 0 0 0 0,1 0-1 0 0,0 0 1 0 0,-1 0 0 0 0,1 1 0 0 0,-1 0 0 0 0,1 0 0 0 0,0 0 0 0 0,-1 0 0 0 0,1 0 0 0 0,-1 1 0 0 0,1 0 0 0 0,-1 0 0 0 0,1 0 0 0 0,-1 0-1 0 0,4 1-100 0 0,-3-1 44 0 0,0-1-1 0 0,1 1 0 0 0,-1 0 0 0 0,0 0 0 0 0,0 1 0 0 0,1-1 0 0 0,-1 1 0 0 0,0 0 0 0 0,-1 0 0 0 0,1 0 0 0 0,0 0 0 0 0,0 1 0 0 0,-1 0 0 0 0,0 0 0 0 0,1 0 0 0 0,-1 0 0 0 0,0 0 0 0 0,-1 0 0 0 0,1 1 0 0 0,0 0 0 0 0,-1-1 0 0 0,0 1 0 0 0,0 0 0 0 0,0 0 0 0 0,0 0 0 0 0,-1 0 0 0 0,0 0 0 0 0,1 1 0 0 0,-2-1 0 0 0,1 0 0 0 0,0 1 0 0 0,-1-1 0 0 0,0 1 0 0 0,0-1 0 0 0,0 0 0 0 0,-1 3-43 0 0,0 3-4 0 0,-1 0 0 0 0,-1 0 0 0 0,0-1 0 0 0,0 1 0 0 0,-1-1 0 0 0,0 0 0 0 0,0 0-1 0 0,-1 0 1 0 0,0 0 0 0 0,-1-1 0 0 0,0 0 0 0 0,0 0 0 0 0,-1 0 0 0 0,0-1-1 0 0,-5 4 5 0 0,-45 31-173 0 0,57-42 145 0 0,46-22-195 0 0,-34 15 256 0 0,1 2 0 0 0,0-1 0 0 0,0 2 0 0 0,0 0 0 0 0,1 0 0 0 0,0 1 0 0 0,-1 1 0 0 0,1 0 0 0 0,0 1 0 0 0,0 0 0 0 0,0 2 0 0 0,0-1-1 0 0,4 2-32 0 0,-16-1 33 0 0,0 0 0 0 0,0 0 0 0 0,0 1 0 0 0,0-1 0 0 0,0 0 0 0 0,0 1-1 0 0,-1 0 1 0 0,1-1 0 0 0,0 1 0 0 0,-1 0 0 0 0,1 0 0 0 0,-1 0-1 0 0,0 0 1 0 0,0 0 0 0 0,1 0 0 0 0,-1 0 0 0 0,-1 0 0 0 0,1 0-1 0 0,0 1 1 0 0,0-1 0 0 0,-1 0 0 0 0,1 1 0 0 0,-1-1 0 0 0,0 0 0 0 0,0 1-1 0 0,0-1 1 0 0,0 0 0 0 0,0 1 0 0 0,-1-1 0 0 0,1 1 0 0 0,0-1-1 0 0,-1 0 1 0 0,0 0 0 0 0,0 1 0 0 0,0-1 0 0 0,0 0 0 0 0,0 1-33 0 0,-39 85 429 0 0,-47 13-2543 0 0,107-110-3658 0 0,-15 5 1785 0 0</inkml:trace>
  <inkml:trace contextRef="#ctx0" brushRef="#br0" timeOffset="1416.026">872 339 9250 0 0,'41'-7'4382'0'0,"50"-17"-2935"0"0,10-2-1752 0 0,-60 14-1791 0 0,-21-18-3585 0 0,-20 25 1693 0 0</inkml:trace>
  <inkml:trace contextRef="#ctx0" brushRef="#br0" timeOffset="1621.811">1041 122 8850 0 0,'0'2'69'0'0,"-1"0"-1"0"0,1 0 1 0 0,0 0 0 0 0,0-1 0 0 0,0 1 0 0 0,0 0-1 0 0,0 0 1 0 0,0 0 0 0 0,0 0 0 0 0,1-1-1 0 0,-1 1 1 0 0,1 0 0 0 0,-1 0 0 0 0,1-1-1 0 0,0 1 1 0 0,-1 0 0 0 0,1-1 0 0 0,0 1 0 0 0,0-1-1 0 0,0 1 1 0 0,0-1 0 0 0,1 1 0 0 0,-1-1-1 0 0,0 0 1 0 0,0 0 0 0 0,1 1 0 0 0,-1-1-1 0 0,1 0 1 0 0,-1 0 0 0 0,1-1 0 0 0,0 1 0 0 0,-1 0-1 0 0,1 0 1 0 0,0-1 0 0 0,-1 1 0 0 0,1-1-1 0 0,1 1-68 0 0,2 1 82 0 0,-1 0-1 0 0,1 1 0 0 0,-1-1 1 0 0,0 1-1 0 0,1 0 0 0 0,-1 0 1 0 0,-1 1-1 0 0,1-1 0 0 0,0 1 1 0 0,-1 0-1 0 0,0 0 0 0 0,0 0 1 0 0,0 0-1 0 0,0 0 0 0 0,-1 1 0 0 0,1 0 1 0 0,-1-1-1 0 0,0 1 0 0 0,-1 0 1 0 0,1 0-1 0 0,-1 0 0 0 0,0 0 1 0 0,0 0-1 0 0,-1 0 0 0 0,1 0 1 0 0,-1 0-1 0 0,0 0 0 0 0,-1 0 1 0 0,1 0-1 0 0,-1 1 0 0 0,0-1 0 0 0,0 0 1 0 0,-1-1-1 0 0,1 1 0 0 0,-3 3-81 0 0,-67 120-1602 0 0,30-61-2908 0 0,39-58 3169 0 0,2-6-2565 0 0</inkml:trace>
  <inkml:trace contextRef="#ctx0" brushRef="#br0" timeOffset="1853.589">1257 174 9738 0 0,'59'-33'2387'0'0,"29"6"-959"0"0,14-5-2291 0 0,-43-2-3579 0 0,-56 30 3270 0 0,0 0-2943 0 0</inkml:trace>
  <inkml:trace contextRef="#ctx0" brushRef="#br0" timeOffset="2103.757">1242 39 9178 0 0,'-2'3'103'0'0,"0"0"0"0"0,0 1 0 0 0,1 0 0 0 0,-1-1 0 0 0,1 1 0 0 0,0 0 0 0 0,0-1 0 0 0,0 1 0 0 0,1 0 0 0 0,-1 0 0 0 0,1 0 0 0 0,0 0 0 0 0,0 0 0 0 0,0 0 0 0 0,0 0 0 0 0,1 0 0 0 0,0-1 0 0 0,0 1 0 0 0,0 0 0 0 0,0 0 0 0 0,0-1 0 0 0,1 1 0 0 0,0 0 0 0 0,1 2-103 0 0,3 12 489 0 0,-2 16 8 0 0,0 0 0 0 0,-2 0 0 0 0,-2 0 0 0 0,-1 0 0 0 0,-2 0 0 0 0,-1-1 0 0 0,-5 19-497 0 0,0 17 91 0 0,10-25-618 0 0,3-35-2491 0 0,6-72-1770 0 0,-10 49 3096 0 0,-1 0-1960 0 0</inkml:trace>
  <inkml:trace contextRef="#ctx0" brushRef="#br0" timeOffset="2337.59">1245 342 8538 0 0,'0'0'705'0'0,"31"12"2071"0"0,139-39-2611 0 0,-60-10-5341 0 0,-98 32 1081 0 0</inkml:trace>
  <inkml:trace contextRef="#ctx0" brushRef="#br0" timeOffset="2586.782">1685 325 9522 0 0,'81'-29'2042'0'0,"21"-10"-1176"0"0,6-3-4159 0 0,-96 29 803 0 0,-13 10-1372 0 0</inkml:trace>
  <inkml:trace contextRef="#ctx0" brushRef="#br0" timeOffset="2744.616">1848 92 8962 0 0,'23'32'1520'0'0,"-1"-19"-1255"0"0,-19-13-215 0 0,0 1 1 0 0,0 0 0 0 0,0 0 0 0 0,0 0-1 0 0,-1 0 1 0 0,1 1 0 0 0,0-1 0 0 0,0 1-1 0 0,-1-1 1 0 0,1 1 0 0 0,-1 0 0 0 0,1 0-1 0 0,-1 0 1 0 0,0 1 0 0 0,0-1-1 0 0,0 0 1 0 0,0 1 0 0 0,0-1 0 0 0,-1 1-1 0 0,1 0 1 0 0,-1 0 0 0 0,0-1 0 0 0,1 1-1 0 0,-1 0 1 0 0,0 0 0 0 0,-1 0 0 0 0,1 0-1 0 0,-1 0 1 0 0,1 1 0 0 0,-1-1 0 0 0,0 0-1 0 0,0 0 1 0 0,0 0 0 0 0,-1 0-1 0 0,1 0 1 0 0,-1 0 0 0 0,1 0 0 0 0,-1 0-1 0 0,-1 2-50 0 0,-86 124-30 0 0,0 2-4854 0 0,86-127 3858 0 0,2-1-2918 0 0</inkml:trace>
  <inkml:trace contextRef="#ctx0" brushRef="#br0" timeOffset="2916.435">2112 72 9290 0 0,'7'36'3978'0'0,"-11"36"-2715"0"0,-33 230-1722 0 0,27-249-5470 0 0,8-55 4506 0 0,2-2-2456 0 0</inkml:trace>
  <inkml:trace contextRef="#ctx0" brushRef="#br0" timeOffset="3319.923">2086 98 9042 0 0,'69'-12'2925'0'0,"-55"12"-2634"0"0,-8-1-214 0 0,1 0 0 0 0,0 0 1 0 0,-1 1-1 0 0,1 0 0 0 0,0 0 0 0 0,-1 0 0 0 0,1 1 0 0 0,0 0 0 0 0,-1 1 0 0 0,1-1 0 0 0,-1 1 0 0 0,0 0 0 0 0,1 1 0 0 0,-1 0 0 0 0,0 0 0 0 0,0 0 0 0 0,-1 1 0 0 0,1-1 0 0 0,-1 1 0 0 0,0 1 0 0 0,5 4-77 0 0,-11-3-81 0 0,1-1-1 0 0,-2 1 1 0 0,1 0-1 0 0,0 0 1 0 0,-1 0 0 0 0,0-1-1 0 0,-1 1 1 0 0,1-1-1 0 0,-1 0 1 0 0,0 1-1 0 0,0-1 1 0 0,-1 0-1 0 0,1-1 1 0 0,-1 1-1 0 0,0-1 1 0 0,0 1 0 0 0,-1-1-1 0 0,1-1 1 0 0,-1 1-1 0 0,0-1 1 0 0,0 1-1 0 0,0-1 1 0 0,0-1-1 0 0,-1 1 1 0 0,1-1 0 0 0,-4 1 81 0 0,-79 34-439 0 0,155-61 1012 0 0,-57 20-490 0 0,2 0 1 0 0,-1 1-1 0 0,0 1 0 0 0,0 0 0 0 0,1 0 1 0 0,-1 1-1 0 0,1 1 0 0 0,0 0 0 0 0,-1 0 1 0 0,1 1-1 0 0,-1 1 0 0 0,3 0-83 0 0,-12 1 30 0 0,0 0-1 0 0,0 1 1 0 0,-1-1 0 0 0,1 0-1 0 0,-1 0 1 0 0,0 1-1 0 0,1-1 1 0 0,-2 1 0 0 0,1-1-1 0 0,0 1 1 0 0,-1-1-1 0 0,1 1 1 0 0,-1-1 0 0 0,0 1-1 0 0,-1-1 1 0 0,1 1-1 0 0,0-1 1 0 0,-1 1 0 0 0,0-1-1 0 0,0 1 1 0 0,0-1-1 0 0,0 1 1 0 0,-1-1 0 0 0,1 0-1 0 0,-1 0 1 0 0,0 0-1 0 0,1 0 1 0 0,-2 0 0 0 0,1 0-1 0 0,0 0 1 0 0,-1 0-1 0 0,1-1 1 0 0,-1 0 0 0 0,1 1-1 0 0,-2 0-29 0 0,-6 11 35 0 0,-82 97 11 0 0,11-61-3170 0 0,57-55-1102 0 0,23 1 376 0 0</inkml:trace>
  <inkml:trace contextRef="#ctx0" brushRef="#br0" timeOffset="3647.78">2413 91 5297 0 0,'9'30'7016'0'0,"-21"74"-4915"0"0,-16 10-625 0 0,-14 120-606 0 0,42-232-877 0 0,0-1 1 0 0,0 0 0 0 0,0 0 0 0 0,1 0 0 0 0,-1 1-1 0 0,0-1 1 0 0,0 0 0 0 0,1 0 0 0 0,-1 0 0 0 0,1 0 0 0 0,-1 0-1 0 0,1 0 1 0 0,-1 1 0 0 0,1-1 0 0 0,0 0 0 0 0,-1 0-1 0 0,1-1 1 0 0,0 1 0 0 0,0 0 0 0 0,0 0 0 0 0,0 0-1 0 0,0 0 1 0 0,0-1 0 0 0,0 1 0 0 0,0 0 0 0 0,0-1 0 0 0,0 1-1 0 0,0-1 1 0 0,0 1 0 0 0,0-1 0 0 0,0 0 0 0 0,1 0-1 0 0,-1 1 1 0 0,0-1 0 0 0,0 0 0 0 0,0 0 0 0 0,1 0-1 0 0,-1 0 1 0 0,0 0 0 0 0,0 0 0 0 0,0 0 0 0 0,1-1 0 0 0,-1 1-1 0 0,0 0 1 0 0,0-1 0 0 0,0 1 0 0 0,0-1 0 0 0,0 1-1 0 0,0-1 1 0 0,0 0 0 0 0,1 0 6 0 0,74-36-474 0 0,-60 27 174 0 0,82-27-5818 0 0,-89 35 4762 0 0,-2-1 93 0 0,0 0-2797 0 0</inkml:trace>
  <inkml:trace contextRef="#ctx0" brushRef="#br0" timeOffset="4210.353">2656 261 9530 0 0,'-11'-21'4087'0'0,"51"-74"-3520"0"0,35-37-1914 0 0,-87 169 1576 0 0,2 1-1 0 0,1 0 1 0 0,2 1-1 0 0,1 0 1 0 0,2 0-1 0 0,2 2-228 0 0,-10 147-2227 0 0,-8-192-2918 0 0,-34 4 6909 0 0,55 2-1663 0 0,1 0 0 0 0,0 0 0 0 0,0-1 0 0 0,0 1 0 0 0,0 0 0 0 0,0-1 0 0 0,0 1 0 0 0,0-1 0 0 0,0 0 0 0 0,1 0 0 0 0,-1 0 0 0 0,0 0 0 0 0,1 0 0 0 0,-1 0 0 0 0,1-1 0 0 0,-1 1 0 0 0,1-1 0 0 0,-1 0-1 0 0,1 0 1 0 0,-1 1 0 0 0,1-2 0 0 0,-1 1 0 0 0,1 0 0 0 0,-1 0 0 0 0,1-1 0 0 0,2 0-101 0 0,18-2-594 0 0,0-1 0 0 0,-1-1 0 0 0,1 0 0 0 0,-1-2-1 0 0,0-1 1 0 0,0 0 0 0 0,-1-2 0 0 0,0-1 594 0 0,-9 5-3783 0 0</inkml:trace>
  <inkml:trace contextRef="#ctx0" brushRef="#br0" timeOffset="4427.208">2876 345 8402 0 0,'192'-32'2577'0'0,"-102"11"-5142"0"0,-69 14 714 0 0,-16 4-2079 0 0</inkml:trace>
  <inkml:trace contextRef="#ctx0" brushRef="#br0" timeOffset="4676.92">3103 147 8698 0 0,'0'1'56'0'0,"-1"0"0"0"0,0 0 1 0 0,0 0-1 0 0,1 0 0 0 0,-1 0 1 0 0,0 0-1 0 0,1 0 0 0 0,-1 0 1 0 0,1 1-1 0 0,0-1 0 0 0,-1 0 0 0 0,1 0 1 0 0,0 0-1 0 0,0 1 0 0 0,0-1 1 0 0,0 0-1 0 0,0 0 0 0 0,0 1 0 0 0,0-1 1 0 0,0 0-1 0 0,0 0 0 0 0,1 0 1 0 0,-1 1-1 0 0,0-1 0 0 0,1 0 1 0 0,-1 0-1 0 0,1 0 0 0 0,-1 0 0 0 0,1 0 1 0 0,0 1-1 0 0,-1-1 0 0 0,1 0 1 0 0,0-1-1 0 0,0 1 0 0 0,0 0 0 0 0,0 0 1 0 0,0 0-1 0 0,0 0 0 0 0,0-1 1 0 0,0 1-1 0 0,0 0 0 0 0,0-1 1 0 0,0 1-1 0 0,0-1-56 0 0,17 30 2291 0 0,-65 100-1479 0 0,15-67-1090 0 0,32-61 256 0 0,-25 55-1968 0 0,-11-9-3385 0 0,30-43 1427 0 0</inkml:trace>
  <inkml:trace contextRef="#ctx0" brushRef="#br0" timeOffset="4925.536">3282 68 8218 0 0,'1'11'3170'0'0,"3"36"-1963"0"0,-49 275 1133 0 0,45-316-2666 0 0,1 27-1276 0 0,7-19-2646 0 0,1-20 1634 0 0,-6 2-1034 0 0</inkml:trace>
  <inkml:trace contextRef="#ctx0" brushRef="#br0" timeOffset="5376.28">3272 170 8258 0 0,'0'-2'78'0'0,"0"-1"-1"0"0,0 1 1 0 0,0 0 0 0 0,0 0 0 0 0,0 0 0 0 0,1 0 0 0 0,-1 0-1 0 0,1-1 1 0 0,-1 1 0 0 0,1 0 0 0 0,0 0 0 0 0,-1 0 0 0 0,1 0 0 0 0,0 0-1 0 0,1 1 1 0 0,-1-1 0 0 0,0 0 0 0 0,0 0 0 0 0,1 1 0 0 0,-1-1-1 0 0,1 1 1 0 0,-1-1 0 0 0,1 1 0 0 0,0 0 0 0 0,0-1 0 0 0,-1 1-1 0 0,1 0 1 0 0,0 0 0 0 0,0 0 0 0 0,0 1 0 0 0,0-1 0 0 0,0 0-1 0 0,0 1 1 0 0,1-1 0 0 0,-1 1 0 0 0,0 0 0 0 0,0 0 0 0 0,0 0 0 0 0,0 0-1 0 0,1 0-77 0 0,94-8 1138 0 0,-94 7-1121 0 0,0 0-1 0 0,-1 0 0 0 0,1 0 1 0 0,0 0-1 0 0,0 1 0 0 0,0-1 1 0 0,0 1-1 0 0,0-1 0 0 0,0 1 1 0 0,0 0-1 0 0,0 1 0 0 0,0-1 1 0 0,0 0-1 0 0,-1 1 0 0 0,1 0 1 0 0,0-1-1 0 0,0 1 1 0 0,0 0-1 0 0,-1 1 0 0 0,1-1 1 0 0,0 0-1 0 0,-1 1 0 0 0,1-1 1 0 0,-1 1-1 0 0,0 0 0 0 0,1 0 1 0 0,-1 0-1 0 0,0 0 0 0 0,0 0 1 0 0,0 0-1 0 0,-1 1 0 0 0,1-1 1 0 0,0 1-1 0 0,-1-1 0 0 0,0 1 1 0 0,1 0-1 0 0,-1-1 0 0 0,0 1 1 0 0,0 0-1 0 0,-1 0 0 0 0,1 0 1 0 0,-1 0-1 0 0,1 0 0 0 0,-1 0 1 0 0,0 0-1 0 0,0 0 0 0 0,0-1 1 0 0,0 1-1 0 0,-1 0 1 0 0,1 0-1 0 0,-1 1-16 0 0,-82 77-783 0 0,-76-2 251 0 0,60-52 437 0 0,148-45-30 0 0,-3 10 183 0 0,155 13 79 0 0,-199-5-112 0 0,-1 0 0 0 0,1 1 0 0 0,-1-1 0 0 0,1 1 0 0 0,-1-1 0 0 0,1 1 0 0 0,-1 0 1 0 0,1-1-1 0 0,-1 1 0 0 0,1 0 0 0 0,-1 0 0 0 0,0 0 0 0 0,1 0 0 0 0,-1 0 0 0 0,0 0 1 0 0,0 0-1 0 0,0 1 0 0 0,0-1 0 0 0,0 0 0 0 0,0 1 0 0 0,0-1 0 0 0,0 0 0 0 0,-1 1 1 0 0,1-1-1 0 0,-1 1 0 0 0,1 0 0 0 0,-1-1 0 0 0,1 1 0 0 0,-1-1 0 0 0,0 1 1 0 0,0 0-1 0 0,0-1 0 0 0,0 1 0 0 0,0-1 0 0 0,0 1 0 0 0,0 0 0 0 0,0-1 0 0 0,-1 1 1 0 0,1-1-1 0 0,0 1 0 0 0,-1 0 0 0 0,0-1 0 0 0,1 1 0 0 0,-1-1 0 0 0,0 0 0 0 0,0 1 1 0 0,0-1-1 0 0,0 0 0 0 0,0 1 0 0 0,0-1 0 0 0,0 0 0 0 0,0 0 0 0 0,0 0 0 0 0,-1 0 1 0 0,1 0-1 0 0,-1 0-25 0 0,-74 64 764 0 0,-58-18-623 0 0,72-50-2503 0 0,55-2-2215 0 0,8 4 218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46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8 189 9354 0 0,'-7'-2'2968'0'0,"29"8"-1976"0"0,284-81-751 0 0,-162 41-7509 0 0,-139 33 3550 0 0</inkml:trace>
  <inkml:trace contextRef="#ctx0" brushRef="#br0" timeOffset="279.581">166 92 10402 0 0,'-4'2'27'0'0,"0"0"-1"0"0,1 1 1 0 0,-1 0-1 0 0,1 0 1 0 0,0 0-1 0 0,0 0 1 0 0,0 0-1 0 0,0 0 1 0 0,0 1-1 0 0,1-1 1 0 0,0 1-1 0 0,-1 0 0 0 0,1 0 1 0 0,0 0-1 0 0,1 0 1 0 0,-1 0-1 0 0,1 0 1 0 0,0 1-1 0 0,0-1 1 0 0,0 0-1 0 0,1 1 1 0 0,-1-1-1 0 0,1 0 1 0 0,0 1-1 0 0,0-1 1 0 0,1 1-1 0 0,0-1 1 0 0,-1 0-1 0 0,1 1 1 0 0,1 1-27 0 0,-4 43 798 0 0,-4-14-657 0 0,-3 12-348 0 0,2 1 1 0 0,1 0-1 0 0,3 1 1 0 0,2-1-1 0 0,2 1 1 0 0,4 19 206 0 0,9-34-4472 0 0,-12-33 744 0 0</inkml:trace>
  <inkml:trace contextRef="#ctx0" brushRef="#br0" timeOffset="527.779">73 466 12387 0 0,'85'-1'-1785'0'0,"-1"-23"1397"0"0,-35-7-3489 0 0,-43 27 149 0 0</inkml:trace>
  <inkml:trace contextRef="#ctx0" brushRef="#br0" timeOffset="1649.333">448 95 8386 0 0,'-3'2'116'0'0,"0"1"-1"0"0,0-1 1 0 0,0 1 0 0 0,0 0-1 0 0,1 0 1 0 0,0 0 0 0 0,-1 0 0 0 0,1 0-1 0 0,0 0 1 0 0,0 1 0 0 0,1-1-1 0 0,-1 1 1 0 0,1-1 0 0 0,0 1 0 0 0,0-1-1 0 0,0 1 1 0 0,0 0 0 0 0,0 0 0 0 0,1 0-1 0 0,0-1 1 0 0,0 1 0 0 0,0 0-1 0 0,0 0 1 0 0,1 1-116 0 0,-5 21 245 0 0,-82 429 183 0 0,86-458-4016 0 0,2-75 1097 0 0,-3 63-1018 0 0</inkml:trace>
  <inkml:trace contextRef="#ctx0" brushRef="#br0" timeOffset="2176.342">291 130 7738 0 0,'5'-7'78'0'0,"0"1"0"0"0,1 0 0 0 0,0 0 0 0 0,0 0 0 0 0,1 1 0 0 0,0 0 0 0 0,-1 0 1 0 0,2 1-1 0 0,-1-1 0 0 0,0 2 0 0 0,1-1 0 0 0,0 1 0 0 0,0 0 0 0 0,0 1 0 0 0,0 0 0 0 0,0 0 1 0 0,0 0-1 0 0,1 1 0 0 0,-1 1 0 0 0,0-1 0 0 0,3 2-78 0 0,8-5 149 0 0,74 6 524 0 0,-91-2-651 0 0,0 0 1 0 0,0 1-1 0 0,-1-1 1 0 0,1 1-1 0 0,0-1 1 0 0,0 1-1 0 0,-1 0 1 0 0,1 0-1 0 0,0 0 1 0 0,-1 0-1 0 0,1 0 1 0 0,-1 0-1 0 0,1 0 1 0 0,-1 0-1 0 0,1 0 1 0 0,-1 1-1 0 0,0-1 1 0 0,0 1-1 0 0,0-1 1 0 0,0 1-1 0 0,0-1 1 0 0,0 1-1 0 0,0 0 1 0 0,0 0-1 0 0,-1-1 1 0 0,1 1-1 0 0,-1 0 1 0 0,1 0-1 0 0,-1 0 0 0 0,0-1 1 0 0,1 1-1 0 0,-1 0 1 0 0,0 0-1 0 0,0 0 1 0 0,0 0-1 0 0,-1 0 1 0 0,1-1-1 0 0,0 1 1 0 0,-1 0-1 0 0,1 0 1 0 0,-1 0-1 0 0,0-1 1 0 0,0 1-1 0 0,1 0 1 0 0,-2 0-23 0 0,-9 19 83 0 0,-2-1-1 0 0,0 0 1 0 0,-1-1 0 0 0,-1 0 0 0 0,-1-1-1 0 0,-1-1 1 0 0,0-1 0 0 0,-1 0 0 0 0,-1-1 0 0 0,0-1-1 0 0,-1-1 1 0 0,-7 3-83 0 0,71-29-611 0 0,-41 11 630 0 0,1 1 0 0 0,-1-1 0 0 0,1 1-1 0 0,-1 0 1 0 0,1 1 0 0 0,-1-1 0 0 0,1 1-1 0 0,0-1 1 0 0,-1 1 0 0 0,1 0 0 0 0,-1 0-1 0 0,1 1 1 0 0,0-1 0 0 0,-1 1-1 0 0,1-1 1 0 0,-1 1 0 0 0,1 0 0 0 0,-1 1-1 0 0,0-1 1 0 0,1 1 0 0 0,-1-1 0 0 0,0 1-1 0 0,0 0 1 0 0,0 0 0 0 0,0 0-1 0 0,0 1 1 0 0,0-1 0 0 0,-1 1 0 0 0,1-1-1 0 0,-1 1 1 0 0,0 0 0 0 0,0 0 0 0 0,0 0-1 0 0,0 0 1 0 0,0 1 0 0 0,-1-1-1 0 0,1 0 1 0 0,-1 1 0 0 0,0-1 0 0 0,0 1-1 0 0,0-1 1 0 0,-1 1 0 0 0,1-1 0 0 0,-1 1-1 0 0,0 3-18 0 0,78 318 943 0 0,-72-304-796 0 0,-16-34-2221 0 0,-18-31-3094 0 0,23 35 1404 0 0</inkml:trace>
  <inkml:trace contextRef="#ctx0" brushRef="#br0" timeOffset="8276.592">664 267 8122 0 0,'20'-5'1817'0'0,"-13"2"-1556"0"0,1 0-238 0 0,-1 0-1 0 0,0 0 1 0 0,1 0-1 0 0,-1-1 1 0 0,-1 0-1 0 0,1-1 0 0 0,0 0 1 0 0,-1 0-1 0 0,0 0 1 0 0,0 0-1 0 0,-1-1 1 0 0,0 0-1 0 0,0 0 0 0 0,0-1 1 0 0,0 1-1 0 0,-1-1 1 0 0,0 0-1 0 0,-1 0 1 0 0,0-1-1 0 0,2-5-22 0 0,61-127-1020 0 0,-66 140 1030 0 0,0 0 0 0 0,0 1 0 0 0,0-1 0 0 0,0 1 0 0 0,1-1 0 0 0,-1 0 0 0 0,0 1 0 0 0,0-1 0 0 0,0 0 0 0 0,0 1 0 0 0,1-1 0 0 0,-1 0 0 0 0,0 0 0 0 0,0 1 0 0 0,1-1 0 0 0,-1 0 0 0 0,0 1 0 0 0,1-1 0 0 0,-1 0 0 0 0,0 0 0 0 0,1 0 0 0 0,-1 1-1 0 0,0-1 1 0 0,1 0 0 0 0,-1 0 0 0 0,0 0 0 0 0,1 0 0 0 0,-1 0 0 0 0,0 0 0 0 0,1 0 0 0 0,-1 0 0 0 0,1 0 0 0 0,-1 0 0 0 0,0 0 0 0 0,1 0 0 0 0,-1 0 0 0 0,0 0 0 0 0,1 0 0 0 0,-1 0 0 0 0,1 0 0 0 0,-1 0 0 0 0,0 0 0 0 0,1-1 0 0 0,-1 1 0 0 0,0 0 0 0 0,1 0 0 0 0,-1 0 0 0 0,0-1 0 0 0,0 1 0 0 0,1 0 0 0 0,-1 0 0 0 0,0-1 0 0 0,1 1 0 0 0,-1 0 0 0 0,0-1 0 0 0,0 1 0 0 0,0 0 0 0 0,1-1-10 0 0,-11 45 925 0 0,6-28-713 0 0,-12 82 280 0 0,2-27-566 0 0,4 0-1 0 0,2 0 0 0 0,4 1 1 0 0,3-1-1 0 0,3 5 75 0 0,-14-35-5319 0 0,9-43 1703 0 0</inkml:trace>
  <inkml:trace contextRef="#ctx0" brushRef="#br0" timeOffset="8526.52">714 591 10354 0 0,'1'0'-10'0'0,"-1"0"0"0"0,1-1 1 0 0,-1 1-1 0 0,1 0 0 0 0,-1-1 0 0 0,1 1 0 0 0,-1 0 0 0 0,1 0 0 0 0,-1-1 0 0 0,1 1 1 0 0,-1 0-1 0 0,1 0 0 0 0,-1 0 0 0 0,1 0 0 0 0,-1 0 0 0 0,1 0 0 0 0,0 0 0 0 0,-1 0 0 0 0,1 0 1 0 0,-1 0-1 0 0,1 0 0 0 0,-1 0 0 0 0,1 0 0 0 0,-1 1 0 0 0,1-1 0 0 0,0 0 0 0 0,-1 0 1 0 0,1 0-1 0 0,-1 1 0 0 0,1-1 0 0 0,-1 0 0 0 0,0 1 0 0 0,1-1 0 0 0,-1 1 0 0 0,1-1 1 0 0,-1 0-1 0 0,0 1 0 0 0,1-1 0 0 0,-1 1 0 0 0,0-1 0 0 0,1 1 0 0 0,-1-1 0 0 0,0 1 0 0 0,0-1 1 0 0,1 1-1 0 0,-1-1 0 0 0,0 1 0 0 0,0-1 0 0 0,0 1 0 0 0,0 0 0 0 0,0-1 0 0 0,0 1 1 0 0,0-1-1 0 0,0 1 0 0 0,0-1 0 0 0,0 1 0 0 0,0-1 0 0 0,0 1 0 0 0,0 0 0 0 0,-1-1 0 0 0,1 1 1 0 0,0-1-1 0 0,0 1 0 0 0,0-1 0 0 0,-1 1 0 0 0,1-1 10 0 0,24 3 934 0 0,53 4-311 0 0,-6-17-4338 0 0,-63 5 2456 0 0,-5 1-2441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46:4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12 153 7914 0 0,'-11'-2'1329'0'0,"31"1"-958"0"0,97-9 799 0 0,8-3-4888 0 0,-114 7 2775 0 0,-8 3-2659 0 0</inkml:trace>
  <inkml:trace contextRef="#ctx0" brushRef="#br0" timeOffset="295.036">199 1 5049 0 0,'27'58'5381'0'0,"-59"62"-5662"0"0,14-74-2900 0 0,18-45 2361 0 0,0 1-2799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46:4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98 8770 0 0,'-5'-8'1536'0'0,"16"19"-1054"0"0,-9 68 1973 0 0,-34 503-4014 0 0,22-556-3921 0 0,8-32 2445 0 0</inkml:trace>
  <inkml:trace contextRef="#ctx0" brushRef="#br0" timeOffset="280.587">19 135 9290 0 0,'-13'-14'2587'0'0,"27"0"-2727"0"0,144-2 2038 0 0,-53 16-3570 0 0,-31 1-2163 0 0,-85 14 1595 0 0,5-10-1295 0 0</inkml:trace>
  <inkml:trace contextRef="#ctx0" brushRef="#br0" timeOffset="531.289">1 363 7754 0 0,'23'14'1231'0'0,"73"-22"23"0"0,-1 1-5310 0 0,-91 7 410 0 0</inkml:trace>
  <inkml:trace contextRef="#ctx0" brushRef="#br0" timeOffset="779.79">308 380 8578 0 0,'112'2'2891'0'0,"-75"-7"-2798"0"0,-21 4-106 0 0,122-30-3906 0 0,-131 17 983 0 0,-7 10-302 0 0</inkml:trace>
  <inkml:trace contextRef="#ctx0" brushRef="#br0" timeOffset="1058.986">517 205 8114 0 0,'0'0'707'0'0,"22"32"-486"0"0,-19-29-136 0 0,0 0 0 0 0,-1 1 0 0 0,1-1 1 0 0,-1 1-1 0 0,1 0 0 0 0,-1 0 0 0 0,0 0 0 0 0,0 0 0 0 0,-1 0 1 0 0,1 0-1 0 0,-1 0 0 0 0,0 0 0 0 0,0 1 0 0 0,0-1 0 0 0,-1 1 1 0 0,0-1-1 0 0,1 0 0 0 0,-2 1 0 0 0,1-1 0 0 0,0 1 0 0 0,-1-1 1 0 0,0 0-1 0 0,0 1 0 0 0,0-1 0 0 0,0 0 0 0 0,-1 0 0 0 0,0 0 1 0 0,0 0-1 0 0,0 0 0 0 0,0 0 0 0 0,0-1 0 0 0,-1 1 0 0 0,0 0 1 0 0,0-1-1 0 0,0 0 0 0 0,-2 2-85 0 0,-64 103-637 0 0,22-37-4706 0 0,46-69 1744 0 0</inkml:trace>
  <inkml:trace contextRef="#ctx0" brushRef="#br0" timeOffset="1401.227">695 75 9554 0 0,'17'78'3277'0'0,"-12"-33"-3081"0"0,-2 0 1 0 0,-2-1-1 0 0,-2 1 0 0 0,-2 0 1 0 0,-6 27-197 0 0,5-40 25 0 0,-32 196-2915 0 0,30-246-2277 0 0,6 9 1666 0 0</inkml:trace>
  <inkml:trace contextRef="#ctx0" brushRef="#br0" timeOffset="1961.01">700 130 8338 0 0,'1'-15'2322'0'0,"23"5"-3030"0"0,-20 10 949 0 0,-1-1-192 0 0,0 0 0 0 0,0 0 0 0 0,0 0 1 0 0,0 1-1 0 0,0-1 0 0 0,0 1 0 0 0,0 0 0 0 0,0 0 1 0 0,0 0-1 0 0,0 0 0 0 0,0 0 0 0 0,0 1 0 0 0,0-1 0 0 0,0 1 1 0 0,0 0-1 0 0,0 0 0 0 0,0 0 0 0 0,0 0 0 0 0,-1 1 1 0 0,1-1-1 0 0,0 1 0 0 0,-1 0 0 0 0,1 0 0 0 0,-1 0 0 0 0,0 0 1 0 0,1 0-1 0 0,-1 0 0 0 0,0 0 0 0 0,0 1 0 0 0,-1-1 1 0 0,1 1-1 0 0,0-1 0 0 0,-1 1 0 0 0,0 0 0 0 0,1 0 0 0 0,-1 0 1 0 0,0 0-1 0 0,0-1 0 0 0,-1 1 0 0 0,1 1 0 0 0,-1-1 1 0 0,1 0-1 0 0,-1 0 0 0 0,0 0 0 0 0,0 0 0 0 0,-1 0 1 0 0,1 0-1 0 0,0 0 0 0 0,-1 0 0 0 0,0 1-49 0 0,-80 130 79 0 0,84-136-69 0 0,0 1-1 0 0,0 0 1 0 0,0 0 0 0 0,0 0 0 0 0,0 0-1 0 0,0 0 1 0 0,0 1 0 0 0,1-1 0 0 0,-1 1 0 0 0,0 0-1 0 0,0 0 1 0 0,0 0 0 0 0,1 0 0 0 0,-1 1 0 0 0,0-1-1 0 0,0 1 1 0 0,0 0 0 0 0,0 0 0 0 0,0 0-1 0 0,0 0 1 0 0,0 0 0 0 0,0 1 0 0 0,-1-1 0 0 0,1 1-1 0 0,0 0 1 0 0,-1 0 0 0 0,1 0 0 0 0,-1 0 0 0 0,0 0-1 0 0,0 1 1 0 0,1-1 0 0 0,-2 1 0 0 0,1-1 0 0 0,0 1-1 0 0,0 0 1 0 0,-1-1 0 0 0,0 1 0 0 0,1 0-1 0 0,-1 0 1 0 0,0 0 0 0 0,0 0 0 0 0,-1 0 0 0 0,1 1-1 0 0,-1-1 1 0 0,0 0 0 0 0,1 0 0 0 0,-1 0 0 0 0,-1 0-1 0 0,1 1 1 0 0,-1 1-10 0 0,0 8 13 0 0,-1 0 0 0 0,0 0 1 0 0,-1 0-1 0 0,-1-1 0 0 0,0 0 0 0 0,-1 1 0 0 0,0-2 0 0 0,0 1 0 0 0,-2 0 0 0 0,1-1 1 0 0,-1 0-1 0 0,-1-1 0 0 0,0 0 0 0 0,-1 0 0 0 0,1 0 0 0 0,-2-1 0 0 0,1-1 0 0 0,-2 1 0 0 0,1-2 1 0 0,-1 1-1 0 0,0-2 0 0 0,0 1 0 0 0,-1-1 0 0 0,0-1 0 0 0,-9 3-13 0 0,16-29-7248 0 0,6 16 3461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49:4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42 167 12123 0 0,'-1'1'76'0'0,"1"0"0"0"0,0 0 0 0 0,1 0 0 0 0,-1 0 0 0 0,0 0 0 0 0,0 0 0 0 0,0 0 0 0 0,0 0 0 0 0,1 0 0 0 0,-1 0 0 0 0,1 0 1 0 0,-1 0-1 0 0,1 0 0 0 0,-1 0 0 0 0,1 0 0 0 0,-1-1 0 0 0,1 1 0 0 0,-1 0 0 0 0,1 0 0 0 0,0-1 0 0 0,0 1 0 0 0,-1 0 0 0 0,1-1 0 0 0,0 1 1 0 0,0-1-1 0 0,0 1 0 0 0,0-1 0 0 0,0 1 0 0 0,0-1 0 0 0,-1 0 0 0 0,1 1 0 0 0,0-1 0 0 0,0 0 0 0 0,0 0 0 0 0,0 0 0 0 0,0 0 0 0 0,0 0 1 0 0,0 0-1 0 0,0 0 0 0 0,0 0 0 0 0,0 0 0 0 0,0 0 0 0 0,0 0 0 0 0,0-1 0 0 0,0 1 0 0 0,0 0 0 0 0,0-1 0 0 0,0 1 0 0 0,0-1 0 0 0,0 0-76 0 0,67-12-482 0 0,-62 12 483 0 0,9-3-877 0 0,-1 0 0 0 0,1 0 1 0 0,-1-1-1 0 0,0-1 0 0 0,0-1 1 0 0,-1 1-1 0 0,0-2 0 0 0,0 0 1 0 0,-1-1-1 0 0,6-5 876 0 0,-11 6-3903 0 0</inkml:trace>
  <inkml:trace contextRef="#ctx0" brushRef="#br0" timeOffset="282.225">49 138 11739 0 0,'-48'92'7004'0'0,"56"83"-5608"0"0,0-114-1319 0 0,-2 36-592 0 0,-4-33-7275 0 0,-3-62 3966 0 0,-3-13 2302 0 0,4 4-2314 0 0</inkml:trace>
  <inkml:trace contextRef="#ctx0" brushRef="#br0" timeOffset="530.382">17 464 8050 0 0,'6'-4'7997'0'0,"20"-15"-6167"0"0,61-16-1821 0 0,-15 7-3205 0 0,-6-11-4755 0 0,-59 33 3989 0 0</inkml:trace>
  <inkml:trace contextRef="#ctx0" brushRef="#br0" timeOffset="933.361">358 184 9610 0 0,'-33'12'6728'0'0,"13"17"-3643"0"0,6 87-2617 0 0,14-108-229 0 0,6 114-819 0 0,-1-60-2499 0 0,-4-1-5254 0 0,-18-220 7454 0 0,16 129 667 0 0,-2 18 686 0 0,1-1 1 0 0,0 1-1 0 0,1-1 1 0 0,0 0-1 0 0,1 1 1 0 0,0-1-1 0 0,1 0 1 0 0,1 1-1 0 0,0-1 0 0 0,0 1 1 0 0,2-1-1 0 0,-1 1 1 0 0,2 0-1 0 0,-1 0 1 0 0,2 1-1 0 0,-1-1 1 0 0,2 1-1 0 0,-1 0 1 0 0,1 1-1 0 0,1 0 1 0 0,0 0-1 0 0,3-2-474 0 0,-8 10 6 0 0,1-1 0 0 0,0 1 0 0 0,-1 0 0 0 0,1 0 0 0 0,0 1 0 0 0,0-1 0 0 0,1 1 0 0 0,-1 0 0 0 0,0 0 0 0 0,0 0-1 0 0,0 0 1 0 0,1 1 0 0 0,-1 0 0 0 0,0 0 0 0 0,1 0 0 0 0,-1 0 0 0 0,0 1 0 0 0,0-1 0 0 0,1 1 0 0 0,-1 0 0 0 0,0 1 0 0 0,0-1 0 0 0,0 1 0 0 0,0 0 0 0 0,0-1 0 0 0,0 2 0 0 0,-1-1 0 0 0,1 0 0 0 0,-1 1-1 0 0,1 0 1 0 0,-1 0 0 0 0,0 0 0 0 0,0 0 0 0 0,0 0 0 0 0,-1 1 0 0 0,1-1 0 0 0,-1 1 0 0 0,0-1 0 0 0,0 1 0 0 0,0 0 0 0 0,0 0 0 0 0,-1 0 0 0 0,1 0 0 0 0,-1 0 0 0 0,0 1 0 0 0,0-1 0 0 0,-1 0 0 0 0,1 0-1 0 0,-1 1 1 0 0,0-1 0 0 0,0 0 0 0 0,-1 1 0 0 0,1-1 0 0 0,-1 0 0 0 0,0 0 0 0 0,0 1 0 0 0,0-1 0 0 0,-1 0 0 0 0,1 0 0 0 0,-1 0 0 0 0,-2 3-6 0 0,1 0-90 0 0,-1-1 0 0 0,0 1 0 0 0,0 0 0 0 0,-1-1 0 0 0,0 0 0 0 0,0 0 0 0 0,0 0 0 0 0,-1-1 0 0 0,0 0 0 0 0,0 0 0 0 0,0 0 0 0 0,-1-1 0 0 0,0 0 0 0 0,1 0 0 0 0,-1-1 0 0 0,-1 1-1 0 0,1-2 1 0 0,0 1 0 0 0,-1-1 0 0 0,1 0 0 0 0,-1 0 0 0 0,0-1 0 0 0,0 0 0 0 0,1-1 0 0 0,-1 0 0 0 0,0 0 0 0 0,0 0 0 0 0,-1-1 90 0 0,97 93 3118 0 0,-37-32-2696 0 0,-7-6-2488 0 0,-12-25-5424 0 0,-28-26 5018 0 0,-4-3-1654 0 0</inkml:trace>
  <inkml:trace contextRef="#ctx0" brushRef="#br0" timeOffset="1432.442">616 282 8498 0 0,'-3'-30'4687'0'0,"4"-24"-2138"0"0,3 46-2483 0 0,0 0 0 0 0,0 1 0 0 0,0-1 0 0 0,1 1 0 0 0,0 0 0 0 0,0 0 0 0 0,1 0 0 0 0,0 1 0 0 0,0 0 0 0 0,0 0 0 0 0,1 1 1 0 0,0-1-1 0 0,0 1 0 0 0,0 1 0 0 0,1 0 0 0 0,0 0 0 0 0,-1 0 0 0 0,1 1 0 0 0,1 0 0 0 0,-1 0 0 0 0,0 1 0 0 0,1 0 0 0 0,0 1-66 0 0,-7 1 14 0 0,-1-1-1 0 0,1 1 1 0 0,0 0 0 0 0,0 1 0 0 0,0-1-1 0 0,-1 0 1 0 0,1 0 0 0 0,0 1 0 0 0,0-1-1 0 0,-1 1 1 0 0,1 0 0 0 0,0-1 0 0 0,-1 1-1 0 0,1 0 1 0 0,0 0 0 0 0,-1 0 0 0 0,1 0-1 0 0,-1 0 1 0 0,0 0 0 0 0,1 1 0 0 0,-1-1-1 0 0,0 0 1 0 0,0 1 0 0 0,0-1 0 0 0,0 1-1 0 0,0-1 1 0 0,0 1 0 0 0,0-1-1 0 0,0 1 1 0 0,-1 0 0 0 0,1 0 0 0 0,-1-1-1 0 0,1 1 1 0 0,-1 0 0 0 0,0 0 0 0 0,1-1-1 0 0,-1 1 1 0 0,0 0 0 0 0,0 0 0 0 0,0 0-1 0 0,-1-1 1 0 0,1 1 0 0 0,0 0 0 0 0,-1 0-1 0 0,1 0 1 0 0,-1 1-14 0 0,-26 91-164 0 0,24-85 123 0 0,-11 26-110 0 0,-2 0 1 0 0,-1 0-1 0 0,-2-2 1 0 0,-1 0-1 0 0,-1-1 0 0 0,-2-1 1 0 0,-1-2-1 0 0,-2 0 1 0 0,-3 1 150 0 0,28-29 16 0 0,0 0 0 0 0,1-1 0 0 0,-1 1-1 0 0,0 0 1 0 0,1 0 0 0 0,-1 0 0 0 0,0 0 0 0 0,1 0 0 0 0,-1 0 0 0 0,1 0 0 0 0,-1 0 0 0 0,1 0 0 0 0,0 0-1 0 0,0 0 1 0 0,-1 0 0 0 0,1 0 0 0 0,0 0 0 0 0,0 0 0 0 0,0 0 0 0 0,0 0 0 0 0,0 0 0 0 0,0 0 0 0 0,0 0 0 0 0,0 0-1 0 0,0 0 1 0 0,1 0 0 0 0,-1 0 0 0 0,0 0 0 0 0,1 0 0 0 0,-1 0 0 0 0,1 0 0 0 0,-1 0 0 0 0,1 0 0 0 0,-1 0 0 0 0,1 0-1 0 0,0 0 1 0 0,0 0 0 0 0,-1-1 0 0 0,1 1 0 0 0,0 0 0 0 0,0-1 0 0 0,0 1 0 0 0,0 0 0 0 0,-1-1 0 0 0,1 1-1 0 0,0-1 1 0 0,0 1 0 0 0,0-1 0 0 0,0 0 0 0 0,0 1 0 0 0,0-1 0 0 0,1 0 0 0 0,-1 0 0 0 0,0 0 0 0 0,0 0 0 0 0,0 0-1 0 0,0 0 1 0 0,0 0 0 0 0,0 0 0 0 0,0 0 0 0 0,1-1-16 0 0,72 9 170 0 0,-29-10-302 0 0,20-2-1923 0 0,-23-1-5177 0 0,-39 3 5935 0 0,0 1-2723 0 0</inkml:trace>
  <inkml:trace contextRef="#ctx0" brushRef="#br0" timeOffset="1898.151">795 429 12139 0 0,'-5'18'7166'0'0,"32"-17"-5064"0"0,35-14-1932 0 0,25-16 15 0 0,65-13-3115 0 0,-133 43 1465 0 0,3-9-7388 0 0,-28-11 7695 0 0,-61-81 1301 0 0,33 63 5102 0 0,34 41-588 0 0,15 16-3569 0 0,25 9-464 0 0,-35-27-551 0 0,-1 0 0 0 0,0 0-1 0 0,0 0 1 0 0,0 1 0 0 0,0-1 0 0 0,0 1 0 0 0,0 0-1 0 0,-1 0 1 0 0,1 0 0 0 0,-1 1 0 0 0,0-1 0 0 0,0 1-1 0 0,0 0 1 0 0,0 0 0 0 0,-1 0 0 0 0,1 0 0 0 0,-1 0-1 0 0,0 0 1 0 0,-1 1 0 0 0,1-1 0 0 0,-1 1 0 0 0,0-1-1 0 0,0 1 1 0 0,0 0 0 0 0,0-1 0 0 0,-1 1 0 0 0,0 0-1 0 0,0-1 1 0 0,0 1 0 0 0,-1 0 0 0 0,0 1-73 0 0,-83 165-350 0 0,60-138-3638 0 0,0-1-3715 0 0,20-26 5862 0 0,2-4-2830 0 0</inkml:trace>
  <inkml:trace contextRef="#ctx0" brushRef="#br0" timeOffset="2161.76">1303 96 12043 0 0,'3'15'8957'0'0,"73"-13"-7722"0"0,-38-8-1484 0 0,64-13-1580 0 0,-45-10-8458 0 0,-52 23 7337 0 0,-5 3-1273 0 0</inkml:trace>
  <inkml:trace contextRef="#ctx0" brushRef="#br0" timeOffset="2394.781">1399 49 10850 0 0,'-24'34'7772'0'0,"15"5"-3424"0"0,25 94-2440 0 0,-3-66-1277 0 0,-5 175-887 0 0,-20-141-6329 0 0,8-87 2698 0 0,-3-8-3646 0 0,6-10 3046 0 0</inkml:trace>
  <inkml:trace contextRef="#ctx0" brushRef="#br0" timeOffset="2583.072">1328 382 11058 0 0,'0'7'6183'0'0,"11"-2"-3410"0"0,30 1-1490 0 0,124-31-1143 0 0,-96 7-6544 0 0,-46 11 1941 0 0,-15 6 1943 0 0,-2 2-2561 0 0</inkml:trace>
  <inkml:trace contextRef="#ctx0" brushRef="#br0" timeOffset="5020.534">1729 327 10538 0 0,'-9'10'9582'0'0,"33"-10"-7659"0"0,34-8-2509 0 0,114-35 25 0 0,-100 20-6899 0 0,-69 20 2773 0 0,-6-4 2055 0 0,1 5-1036 0 0</inkml:trace>
  <inkml:trace contextRef="#ctx0" brushRef="#br0" timeOffset="5205.519">1939 135 7986 0 0,'-18'-3'8070'0'0,"23"17"-4466"0"0,23 21-2266 0 0,-23-32-1275 0 0,-1 0 1 0 0,-1 0 0 0 0,1 1-1 0 0,0-1 1 0 0,-1 1-1 0 0,0 0 1 0 0,0 0 0 0 0,0 0-1 0 0,0 1 1 0 0,-1-1-1 0 0,1 0 1 0 0,-1 1 0 0 0,0 0-1 0 0,-1 0 1 0 0,1-1-1 0 0,-1 1 1 0 0,0 0 0 0 0,0 0-1 0 0,0 0 1 0 0,-1 0-1 0 0,0 1 1 0 0,0-1 0 0 0,0 0-1 0 0,0 0 1 0 0,-1 0-1 0 0,0 0 1 0 0,0 0 0 0 0,-1 0-1 0 0,0 1-63 0 0,-31 86-2954 0 0,-11-5-8516 0 0,35-70 6045 0 0</inkml:trace>
  <inkml:trace contextRef="#ctx0" brushRef="#br0" timeOffset="37299.457">2154 58 6985 0 0,'-12'-5'8737'0'0,"0"10"-4346"0"0,-13 30-88 0 0,18 176-2844 0 0,11-97-1327 0 0,-5-78-374 0 0,-6 93 288 0 0,-14-49-5009 0 0,21-80 4720 0 0,0 0 0 0 0,0-1 0 0 0,0 1 0 0 0,-1 0 0 0 0,1 0 0 0 0,0-1 0 0 0,0 1 0 0 0,0 0 0 0 0,-1 0 0 0 0,1-1 0 0 0,0 1 0 0 0,0 0 0 0 0,-1 0 0 0 0,1 0 0 0 0,0-1 0 0 0,-1 1 0 0 0,1 0 0 0 0,0 0 0 0 0,0 0-1 0 0,-1 0 1 0 0,1 0 0 0 0,0 0 0 0 0,-1 0 0 0 0,1 0 0 0 0,0 0 0 0 0,-1 0 0 0 0,1 0 0 0 0,0 0 0 0 0,-1 0 0 0 0,1 0 0 0 0,0 0 0 0 0,-1 0 0 0 0,1 0 0 0 0,0 0 0 0 0,-1 0 0 0 0,1 0 0 0 0,0 0 0 0 0,-1 0 0 0 0,1 1-1 0 0,0-1 1 0 0,0 0 0 0 0,-1 0 0 0 0,1 0 0 0 0,0 1 0 0 0,0-1 0 0 0,-1 0 0 0 0,1 0 0 0 0,0 1 243 0 0,-2-15-2523 0 0,1 11 2568 0 0,-1-10-4220 0 0</inkml:trace>
  <inkml:trace contextRef="#ctx0" brushRef="#br0" timeOffset="37655.14">2090 111 9258 0 0,'36'-15'8920'0'0,"40"43"-7926"0"0,-67-24-711 0 0,-5-2-299 0 0,0-1-1 0 0,0 1 1 0 0,0 0 0 0 0,0 0 0 0 0,0 1 0 0 0,0-1-1 0 0,-1 1 1 0 0,1 0 0 0 0,-1 0 0 0 0,0 0 0 0 0,0 1-1 0 0,0-1 1 0 0,0 1 0 0 0,0-1 0 0 0,-1 1 0 0 0,1 0-1 0 0,-1 0 1 0 0,0 0 0 0 0,-1 0 0 0 0,1 1 0 0 0,-1-1-1 0 0,1 0 1 0 0,-1 1 0 0 0,-1-1 0 0 0,1 1 0 0 0,0-1-1 0 0,-1 1 1 0 0,0-1 0 0 0,0 1 0 0 0,-1-1 0 0 0,1 1-1 0 0,-1-1 1 0 0,0 1 0 0 0,0-1 0 0 0,0 0 0 0 0,-1 1-1 0 0,0-1 1 0 0,0 0 0 0 0,-1 3 16 0 0,-3 3-66 0 0,1 1 0 0 0,-2-1 1 0 0,0-1-1 0 0,0 1 0 0 0,-1-1 0 0 0,0 0 1 0 0,0-1-1 0 0,-1 0 0 0 0,0 0 0 0 0,0-1 1 0 0,-1 0-1 0 0,0 0 0 0 0,-1-1 0 0 0,-9 4 66 0 0,18-10-3 0 0,-2 3 35 0 0,0 0 0 0 0,-1-1 0 0 0,1 0 0 0 0,-1 0 0 0 0,0-1 0 0 0,0 1 0 0 0,0-1-1 0 0,0 0 1 0 0,0 0 0 0 0,0-1 0 0 0,0 1 0 0 0,0-1 0 0 0,0 0 0 0 0,0-1 0 0 0,0 1 0 0 0,0-1 0 0 0,0 0-1 0 0,0 0 1 0 0,-3-2-32 0 0,53-26-214 0 0,-19 21 206 0 0,-11 1 20 0 0,2 2 0 0 0,-1 0 0 0 0,0 1 0 0 0,1 0 0 0 0,0 1 0 0 0,0 1 0 0 0,0 1 0 0 0,0 0 0 0 0,8 2-12 0 0,-23 0 50 0 0,1-1 0 0 0,-1 1 0 0 0,0 0 0 0 0,1 0 0 0 0,-1 1-1 0 0,0-1 1 0 0,0 0 0 0 0,0 1 0 0 0,0-1 0 0 0,0 1 0 0 0,0 0 0 0 0,0 0 0 0 0,-1-1 0 0 0,1 1 0 0 0,-1 0 0 0 0,1 0 0 0 0,-1 1 0 0 0,0-1 0 0 0,0 0 0 0 0,0 0 0 0 0,0 1 0 0 0,0-1 0 0 0,0 1 0 0 0,-1-1 0 0 0,1 0 0 0 0,-1 1 0 0 0,1-1 0 0 0,-1 1 0 0 0,0-1 0 0 0,0 1 0 0 0,0-1 0 0 0,-1 1 0 0 0,1-1 0 0 0,0 1 0 0 0,-1-1 0 0 0,0 1 0 0 0,1-1 0 0 0,-1 1 0 0 0,0-1 0 0 0,-1 2-50 0 0,-48 96 759 0 0,-30-8-1615 0 0,46-69-2248 0 0,-2-9-3828 0 0,30-13 4518 0 0,0-2-2572 0 0</inkml:trace>
  <inkml:trace contextRef="#ctx0" brushRef="#br0" timeOffset="38165.574">2411 113 11346 0 0,'-24'58'9663'0'0,"24"53"-8603"0"0,2-87-627 0 0,0 18-641 0 0,3 183-679 0 0,-25-78-7645 0 0,10-131 3254 0 0,2-34 4065 0 0,-1-34 1442 0 0,5-2 37 0 0,2-1 0 0 0,2 0-1 0 0,3 1 1 0 0,2-1-1 0 0,8-29-265 0 0,-9 63 521 0 0,2 1-1 0 0,0 0 0 0 0,1 0 1 0 0,1 0-1 0 0,1 1 1 0 0,0 0-1 0 0,2 1 1 0 0,0 0-1 0 0,1 1 0 0 0,3-3-520 0 0,-13 17 79 0 0,0 1 0 0 0,1-1 0 0 0,-1 0 0 0 0,1 1 0 0 0,-1-1 0 0 0,1 1 0 0 0,0 0 0 0 0,0 0 0 0 0,0 0-1 0 0,0 0 1 0 0,1 0 0 0 0,-1 1 0 0 0,0-1 0 0 0,1 1 0 0 0,-1 0 0 0 0,1 0 0 0 0,-1 0 0 0 0,1 1 0 0 0,-1-1 0 0 0,1 1-1 0 0,0 0 1 0 0,-1 0 0 0 0,1 0 0 0 0,0 1 0 0 0,-1-1 0 0 0,1 1 0 0 0,-1 0 0 0 0,1 0 0 0 0,-1 0 0 0 0,1 0-1 0 0,-1 0 1 0 0,0 1 0 0 0,1 0 0 0 0,-1 0 0 0 0,0-1 0 0 0,0 2 0 0 0,0-1 0 0 0,-1 0 0 0 0,1 1 0 0 0,0-1-1 0 0,-1 1 1 0 0,0 0 0 0 0,1 0 0 0 0,-1 0 0 0 0,-1 0 0 0 0,1 0 0 0 0,0 0 0 0 0,-1 1 0 0 0,1-1 0 0 0,-1 0-1 0 0,0 1 1 0 0,0-1 0 0 0,0 1 0 0 0,-1 0 0 0 0,1 0-79 0 0,1 9-29 0 0,-1 1-1 0 0,0-1 1 0 0,-1 0 0 0 0,-1 0-1 0 0,0 0 1 0 0,-1 1-1 0 0,0-1 1 0 0,-1 0 0 0 0,0-1-1 0 0,-1 1 1 0 0,0-1-1 0 0,-1 1 1 0 0,-1-1 0 0 0,0 0-1 0 0,0-1 1 0 0,-1 0 0 0 0,-1 0-1 0 0,0 0 1 0 0,0-1-1 0 0,-1 0 1 0 0,-1-1 0 0 0,1 0-1 0 0,-1 0 1 0 0,-1-1 0 0 0,0 0-1 0 0,0-1 1 0 0,0-1-1 0 0,-1 1 1 0 0,0-2 0 0 0,0 0-1 0 0,0 0 1 0 0,-3 0 29 0 0,-6-5 1327 0 0,48-2-424 0 0,-19 2-856 0 0,0 0-1 0 0,0 0 1 0 0,0 1 0 0 0,-1 0 0 0 0,1 1 0 0 0,0 0 0 0 0,-1 0-1 0 0,1 1 1 0 0,-1-1 0 0 0,0 2 0 0 0,0-1 0 0 0,0 1 0 0 0,0 0 0 0 0,-1 0-1 0 0,1 1 1 0 0,-1 0 0 0 0,0 0 0 0 0,0 1 0 0 0,-1-1 0 0 0,0 1 0 0 0,0 0-1 0 0,0 1 1 0 0,2 4-47 0 0,12 21-3276 0 0,-6 2-5950 0 0,-11-28 4517 0 0</inkml:trace>
  <inkml:trace contextRef="#ctx0" brushRef="#br0" timeOffset="38492.486">2664 413 12731 0 0,'-10'-59'9324'0'0,"32"-27"-8234"0"0,110-141-4413 0 0,-124 436 4455 0 0,-6-115-1419 0 0,-5 119 794 0 0,-17-76-6910 0 0,-1-110-581 0 0,-4-28 5078 0 0,18-2-1622 0 0</inkml:trace>
  <inkml:trace contextRef="#ctx0" brushRef="#br0" timeOffset="38742.045">2657 685 7466 0 0,'-1'2'5320'0'0,"0"1"-950"0"0,13 0-2409 0 0,110-13-271 0 0,-48 2-3619 0 0,2 7-4478 0 0,-27-8-822 0 0,-39 3 3643 0 0</inkml:trace>
  <inkml:trace contextRef="#ctx0" brushRef="#br0" timeOffset="38911.585">2992 461 9586 0 0,'4'-1'8305'0'0,"10"-3"-4212"0"0,76-22-3980 0 0,-68 21-237 0 0,70-20-3732 0 0,-16-21-8157 0 0,-73 41 8254 0 0</inkml:trace>
  <inkml:trace contextRef="#ctx0" brushRef="#br0" timeOffset="39081.074">3199 137 8514 0 0,'-10'4'8839'0'0,"14"8"-4889"0"0,34 25-3181 0 0,-37-35-378 0 0,7 3-297 0 0,-1 0 0 0 0,0 1 0 0 0,0 0 0 0 0,-1 0 0 0 0,0 1 0 0 0,0 0 0 0 0,0 0 0 0 0,-1 1 0 0 0,0-1 0 0 0,-1 1 0 0 0,0 0 0 0 0,0 0 0 0 0,0 1 0 0 0,-1-1 0 0 0,0 1 0 0 0,-1-1 0 0 0,0 1 0 0 0,0 0 0 0 0,-1 0 0 0 0,0 0 0 0 0,-1 0 0 0 0,0 0 0 0 0,0 0 0 0 0,-1 0 0 0 0,0 0 0 0 0,-1 0 0 0 0,0 0 0 0 0,0 0 0 0 0,-1-1 0 0 0,0 1 0 0 0,-1 1-94 0 0,-125 174-2242 0 0,93-152-2031 0 0,-1-7-3459 0 0,30-22 4916 0 0,3-2-2529 0 0</inkml:trace>
  <inkml:trace contextRef="#ctx0" brushRef="#br0" timeOffset="39252.025">3381 128 11474 0 0,'1'-4'1035'0'0,"6"-22"8026"0"0,-2 46-4922 0 0,-3 339-4347 0 0,-5-265-5844 0 0,2 0-6642 0 0,1-92 8412 0 0</inkml:trace>
  <inkml:trace contextRef="#ctx0" brushRef="#br0" timeOffset="39627.465">3392 143 5241 0 0,'4'-16'2752'0'0,"31"-82"6535"0"0,-33 96-9171 0 0,-1 0 1 0 0,1 0-1 0 0,-1 0 1 0 0,1 0-1 0 0,0 0 0 0 0,0 0 1 0 0,0 1-1 0 0,0-1 0 0 0,0 1 1 0 0,0-1-1 0 0,1 1 1 0 0,-1 0-1 0 0,0 0 0 0 0,1 0 1 0 0,-1 0-1 0 0,1 0 0 0 0,-1 0 1 0 0,1 1-1 0 0,-1 0 1 0 0,1-1-1 0 0,0 1 0 0 0,-1 0 1 0 0,1 0-1 0 0,-1 0 0 0 0,1 0 1 0 0,0 1-1 0 0,-1-1 1 0 0,1 1-1 0 0,-1-1 0 0 0,1 1 1 0 0,-1 0-1 0 0,1 0 0 0 0,-1 0 1 0 0,0 1-1 0 0,0-1 1 0 0,1 0-1 0 0,0 2-116 0 0,3 1-29 0 0,1 1 1 0 0,-1 1-1 0 0,0-1 1 0 0,0 1-1 0 0,0 0 1 0 0,-1 1-1 0 0,0-1 0 0 0,-1 1 1 0 0,1 0-1 0 0,-1 0 1 0 0,0 0-1 0 0,-1 1 0 0 0,0-1 1 0 0,0 1-1 0 0,-1 0 1 0 0,0 0-1 0 0,0 0 1 0 0,0 0-1 0 0,-1 0 0 0 0,-1 0 1 0 0,1 0-1 0 0,-1 1 1 0 0,-1-1-1 0 0,0 0 1 0 0,0 0-1 0 0,0 0 0 0 0,-1 0 1 0 0,0 0-1 0 0,-1 0 1 0 0,0 0-1 0 0,0-1 1 0 0,0 1-1 0 0,-1-1 0 0 0,0 0 1 0 0,-1 0-1 0 0,1 0 1 0 0,-1-1-1 0 0,-1 0 1 0 0,1 1-1 0 0,-1-2 0 0 0,0 1 1 0 0,-1-1-1 0 0,1 0 1 0 0,-1 0-1 0 0,0-1 1 0 0,0 0-1 0 0,-5 2 29 0 0,7-1 33 0 0,-1-1 0 0 0,0 0 1 0 0,0 0-1 0 0,0 0 0 0 0,-1 0 0 0 0,0-1 1 0 0,1-1-1 0 0,-1 1 0 0 0,0-1 0 0 0,0 0 0 0 0,0 0 1 0 0,0-1-1 0 0,0 0 0 0 0,-1 0 0 0 0,1-1 1 0 0,0 0-1 0 0,-1 0 0 0 0,1-1 0 0 0,0 1 0 0 0,0-2 1 0 0,0 1-1 0 0,0-1 0 0 0,-5-2-33 0 0,11 3 7 0 0,0 0 0 0 0,0 0 1 0 0,1 0-1 0 0,-1 0 0 0 0,0 0 0 0 0,1-1 0 0 0,-1 1 0 0 0,1 0 0 0 0,-1 0 1 0 0,1-1-1 0 0,0 1 0 0 0,0 0 0 0 0,-1 0 0 0 0,1-1 0 0 0,0 1 0 0 0,0 0 1 0 0,0-1-1 0 0,1 1 0 0 0,-1 0 0 0 0,0 0 0 0 0,0-1 0 0 0,1 1 0 0 0,-1 0 1 0 0,0 0-1 0 0,1-1 0 0 0,0 1 0 0 0,-1 0 0 0 0,1 0 0 0 0,-1 0 0 0 0,1 0 1 0 0,0 0-1 0 0,0 0 0 0 0,0 0 0 0 0,0 0 0 0 0,0 0 0 0 0,0 0 0 0 0,0 1 1 0 0,0-1-1 0 0,0 0 0 0 0,0 0 0 0 0,0 1 0 0 0,0-1 0 0 0,0 1 0 0 0,1-1 1 0 0,-1 1-1 0 0,0 0 0 0 0,0-1 0 0 0,1 1 0 0 0,-1 0-7 0 0,64-24-14 0 0,-43 18 48 0 0,-14 1 22 0 0,-1 1 0 0 0,1 1 1 0 0,0-1-1 0 0,0 1 0 0 0,0 1 0 0 0,0-1 0 0 0,1 1 0 0 0,-1 1 1 0 0,1 0-1 0 0,-1 0 0 0 0,1 0 0 0 0,-1 1 0 0 0,1 0 0 0 0,0 1 1 0 0,-1 0-1 0 0,1 1 0 0 0,-1-1 0 0 0,0 1 0 0 0,0 1 1 0 0,1 0-1 0 0,-2 0 0 0 0,1 1 0 0 0,0-1 0 0 0,-1 2 0 0 0,1-1 1 0 0,-1 1-1 0 0,0 0 0 0 0,-1 1 0 0 0,1-1 0 0 0,1 4-56 0 0,-6-4 118 0 0,-1 1 0 0 0,0-1 0 0 0,0 1 0 0 0,-1-1-1 0 0,0 1 1 0 0,0 0 0 0 0,0-1 0 0 0,-1 1 0 0 0,1-1 0 0 0,-1 1-1 0 0,0-1 1 0 0,-1 0 0 0 0,0 1 0 0 0,0-1 0 0 0,0 0 0 0 0,0 0-1 0 0,-1 0 1 0 0,0 0 0 0 0,0-1 0 0 0,0 1 0 0 0,0-1 0 0 0,-1 1-1 0 0,0-1 1 0 0,1 0 0 0 0,-2 0-118 0 0,-68 55 136 0 0,56-50-739 0 0,-101 49-745 0 0,77-45-3600 0 0,-2-5-5383 0 0,35-7 4458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50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89 13259 0 0,'-6'9'3116'0'0,"-7"13"2241"0"0,39-8-2169 0 0,150-49-3020 0 0,-62-4-4716 0 0,-109 36-6308 0 0,-12 3 7121 0 0,-2 0 3914 0 0,2 0-3874 0 0</inkml:trace>
  <inkml:trace contextRef="#ctx0" brushRef="#br0" timeOffset="250.16">148 66 10498 0 0,'-41'54'8736'0'0,"0"37"-3813"0"0,33-47-4637 0 0,2 1-1 0 0,1 0 0 0 0,3 0 1 0 0,2 0-1 0 0,3 15-285 0 0,-2 26-537 0 0,1-39-1135 0 0,0-24-1455 0 0,-1-1-4858 0 0,0-25 2467 0 0,-1-2 1302 0 0</inkml:trace>
  <inkml:trace contextRef="#ctx0" brushRef="#br0" timeOffset="421.215">34 386 8538 0 0,'7'-17'7322'0'0,"11"6"-3510"0"0,66 0-3785 0 0,-45 7-283 0 0,99-31-12327 0 0,-126 29 8300 0 0</inkml:trace>
  <inkml:trace contextRef="#ctx0" brushRef="#br0" timeOffset="577.431">418 71 11458 0 0,'-45'38'8378'0'0,"22"16"-4523"0"0,28 138-4021 0 0,0-154 695 0 0,10 57-1544 0 0,0 2-3556 0 0,-11-33-5361 0 0,-5-58 7577 0 0,0-7-1417 0 0</inkml:trace>
  <inkml:trace contextRef="#ctx0" brushRef="#br0" timeOffset="860.574">363 211 8586 0 0,'59'-91'7111'0'0,"-57"89"-7030"0"0,0 0-1 0 0,0 0 1 0 0,1 1 0 0 0,-1-1-1 0 0,0 1 1 0 0,0-1 0 0 0,1 1-1 0 0,-1 0 1 0 0,1 0 0 0 0,0 0-1 0 0,-1 0 1 0 0,1 0-1 0 0,-1 1 1 0 0,1-1 0 0 0,0 1-1 0 0,0 0 1 0 0,-1 0 0 0 0,1 0-1 0 0,0 0 1 0 0,0 0 0 0 0,-1 1-1 0 0,1-1 1 0 0,0 1 0 0 0,-1-1-1 0 0,1 1 1 0 0,-1 0 0 0 0,1 0-1 0 0,-1 1 1 0 0,1-1 0 0 0,-1 0-1 0 0,0 1 1 0 0,1-1 0 0 0,-1 1-1 0 0,0 0 1 0 0,0 0 0 0 0,0 0-1 0 0,0 0 1 0 0,-1 0 0 0 0,1 0-81 0 0,2 3-20 0 0,0 0 0 0 0,-1 0 0 0 0,0 0 0 0 0,0 1 0 0 0,0-1 0 0 0,-1 1 0 0 0,0-1 1 0 0,0 1-1 0 0,0 0 0 0 0,-1 0 0 0 0,1 0 0 0 0,-2 0 0 0 0,1 0 0 0 0,-1 0 0 0 0,1 0 1 0 0,-2 0-1 0 0,1 0 0 0 0,-1 0 0 0 0,0 0 0 0 0,0 0 0 0 0,0 0 0 0 0,-1 0 0 0 0,0 0 0 0 0,0 0 1 0 0,-1-1-1 0 0,1 1 0 0 0,-1-1 0 0 0,-1 0 0 0 0,1 0 0 0 0,-1 0 0 0 0,1 0 0 0 0,-2 1 20 0 0,-2 2 6 0 0,1 0-1 0 0,-1 0 1 0 0,0-1-1 0 0,-1 1 1 0 0,0-1-1 0 0,0-1 1 0 0,-1 0-1 0 0,1 0 1 0 0,-1-1-1 0 0,-1 0 1 0 0,1 0-1 0 0,-1-1 1 0 0,1 0-1 0 0,-1-1 1 0 0,0 0-1 0 0,0 0 1 0 0,-1-1-1 0 0,-9 0-5 0 0,46 34 2298 0 0,-10-29-2393 0 0,0 0 0 0 0,-1 2 0 0 0,0 0 0 0 0,-1 0 0 0 0,0 2 0 0 0,-1 0 0 0 0,0 0 0 0 0,0 1 0 0 0,-1 1 1 0 0,7 9 94 0 0,6 12-4995 0 0,-6-7-2570 0 0,-15-22 3080 0 0</inkml:trace>
  <inkml:trace contextRef="#ctx0" brushRef="#br0" timeOffset="1295.367">582 174 12139 0 0,'-1'-50'8832'0'0,"60"7"-6677"0"0,-55 43-2220 0 0,1-1 0 0 0,-1 0 0 0 0,1 1 0 0 0,-1 0-1 0 0,1 0 1 0 0,0 0 0 0 0,-1 0 0 0 0,1 1 0 0 0,-1 0 0 0 0,1 0 0 0 0,-1 0-1 0 0,1 0 1 0 0,-1 1 0 0 0,0 0 0 0 0,0 0 0 0 0,0 0 0 0 0,0 0-1 0 0,0 0 1 0 0,0 1 0 0 0,-1 0 0 0 0,1 0 0 0 0,-1 0 0 0 0,1 0-1 0 0,-1 1 1 0 0,0-1 0 0 0,-1 1 0 0 0,1 0 0 0 0,-1-1 0 0 0,1 1-1 0 0,-1 1 1 0 0,0-1 0 0 0,0 0 0 0 0,-1 0 0 0 0,0 1 0 0 0,1-1-1 0 0,-1 1 1 0 0,-1-1 0 0 0,1 1 0 0 0,-1-1 0 0 0,1 1 0 0 0,-2-1 0 0 0,1 1-1 0 0,0 0 1 0 0,-1-1 0 0 0,0 1 0 0 0,0-1 0 0 0,0 0 0 0 0,0 1-1 0 0,-1-1 1 0 0,0 0 0 0 0,1 1 0 0 0,-2-1 0 0 0,1 0 0 0 0,0-1-1 0 0,-1 1 1 0 0,0 0 0 0 0,-1 1 65 0 0,-1 4-226 0 0,0 0-1 0 0,-1 0 1 0 0,0-1-1 0 0,0 0 1 0 0,-1 0-1 0 0,0 0 1 0 0,-1-1-1 0 0,1 0 1 0 0,-1-1-1 0 0,-1 0 1 0 0,1 0 0 0 0,-1 0-1 0 0,0-1 1 0 0,0 0-1 0 0,-1-1 1 0 0,-5 2 226 0 0,14-6 26 0 0,0-1 0 0 0,0 1 1 0 0,0 0-1 0 0,0 0 0 0 0,0-1 0 0 0,0 1 1 0 0,0-1-1 0 0,0 1 0 0 0,0-1 1 0 0,0 1-1 0 0,0-1 0 0 0,0 1 0 0 0,0-1 1 0 0,0 0-1 0 0,1 1 0 0 0,-1-1 1 0 0,0 0-1 0 0,0 0 0 0 0,1 0 0 0 0,-1 0 1 0 0,0 0-1 0 0,1 1 0 0 0,-1-1 1 0 0,1 0-1 0 0,0 0 0 0 0,-1 0 0 0 0,1 0 1 0 0,0-1-1 0 0,-1 1 0 0 0,1 0 1 0 0,0 0-1 0 0,0 0 0 0 0,0 0 1 0 0,0 0-1 0 0,0 0 0 0 0,0 0 0 0 0,0 0 1 0 0,1 0-1 0 0,-1 0 0 0 0,0 0 1 0 0,0 0-1 0 0,1 0 0 0 0,-1 0 0 0 0,1 0 1 0 0,-1 0-1 0 0,1 0 0 0 0,-1 0 1 0 0,1 0-1 0 0,0 0 0 0 0,-1 0 0 0 0,1 0 1 0 0,0 1-1 0 0,0-1 0 0 0,0 0 1 0 0,-1 1-1 0 0,1-1 0 0 0,0 0 0 0 0,0 1 1 0 0,0-1-1 0 0,0 1 0 0 0,0-1 1 0 0,0 1-1 0 0,0 0 0 0 0,0 0 0 0 0,0-1 1 0 0,1 1-27 0 0,10-10 198 0 0,0 1 0 0 0,2 0 0 0 0,-1 1 0 0 0,1 1 0 0 0,0 0 0 0 0,0 1 0 0 0,1 0 1 0 0,0 1-1 0 0,0 1 0 0 0,0 0 0 0 0,7 0-198 0 0,-20 4 58 0 0,0-1 1 0 0,0 1-1 0 0,0 0 1 0 0,-1 0 0 0 0,1 0-1 0 0,0 0 1 0 0,0 0-1 0 0,0 1 1 0 0,0-1-1 0 0,0 1 1 0 0,0-1-1 0 0,0 1 1 0 0,0-1-1 0 0,0 1 1 0 0,-1 0-1 0 0,1 0 1 0 0,0 0-1 0 0,0 0 1 0 0,-1 0-1 0 0,1 1 1 0 0,-1-1 0 0 0,1 0-1 0 0,-1 1 1 0 0,0-1-1 0 0,1 1 1 0 0,-1-1-1 0 0,0 1 1 0 0,0 0-1 0 0,0-1 1 0 0,0 1-1 0 0,0 0 1 0 0,-1 0-1 0 0,1 0 1 0 0,-1 0-1 0 0,1-1 1 0 0,-1 1-1 0 0,1 0 1 0 0,-1 0 0 0 0,0 0-1 0 0,0 0 1 0 0,0 0-1 0 0,0 0 1 0 0,0 0-1 0 0,-1 0 1 0 0,1 0-1 0 0,0 0 1 0 0,-1 0-1 0 0,0 0 1 0 0,1 0-1 0 0,-2 1-58 0 0,-32 99 995 0 0,23-81-1105 0 0,-2 0 0 0 0,0-2 0 0 0,-2 1 0 0 0,0-2 0 0 0,0 0 0 0 0,-2-1 0 0 0,-18 16 110 0 0,-39 16-8719 0 0,69-48 5762 0 0,4-2-657 0 0,1-2-1205 0 0</inkml:trace>
  <inkml:trace contextRef="#ctx0" brushRef="#br0" timeOffset="1543.964">931 352 9522 0 0,'31'9'8439'0'0,"55"8"-4145"0"0,-84-17-4316 0 0,119-1-1444 0 0,-82-6-2589 0 0,-4-8-3920 0 0,-28 5 5253 0 0,-7 7-868 0 0</inkml:trace>
  <inkml:trace contextRef="#ctx0" brushRef="#br0" timeOffset="1777.995">1152 173 8250 0 0,'3'-1'8773'0'0,"10"9"-4304"0"0,70 70-3287 0 0,-80-71-1169 0 0,0 0-1 0 0,-1 0 1 0 0,0 0-1 0 0,0 0 1 0 0,0 0-1 0 0,-1 1 1 0 0,0-1 0 0 0,-1 0-1 0 0,0 1 1 0 0,0-1-1 0 0,0 1 1 0 0,-1-1-1 0 0,0 1 1 0 0,0-1-1 0 0,-1 0 1 0 0,0 0-1 0 0,0 0 1 0 0,-1 0-1 0 0,0 0 1 0 0,0 0 0 0 0,-1-1-1 0 0,1 1 1 0 0,-4 3-13 0 0,-63 97-5387 0 0,58-90 3160 0 0,-24 23-6051 0 0,28-34 3768 0 0</inkml:trace>
  <inkml:trace contextRef="#ctx0" brushRef="#br0" timeOffset="1947.997">1284 224 11835 0 0,'49'-18'8845'0'0,"32"3"-6529"0"0,12-5-4573 0 0,-79 16 1208 0 0,20-7-3831 0 0,-5-7-3466 0 0,-27 15 4299 0 0</inkml:trace>
  <inkml:trace contextRef="#ctx0" brushRef="#br0" timeOffset="2121.219">1409 136 10362 0 0,'-38'84'9731'0'0,"22"10"-5141"0"0,43 193-3203 0 0,-24-274-1209 0 0,-1 2-713 0 0,4 25-960 0 0,3-22-5575 0 0,-10-22-174 0 0,-1-7 3895 0 0,0 2-821 0 0</inkml:trace>
  <inkml:trace contextRef="#ctx0" brushRef="#br0" timeOffset="2288.674">1353 415 9938 0 0,'79'-2'12914'0'0,"3"-2"-8802"0"0,0-3-8767 0 0,-1-3-8731 0 0,-76 10 7632 0 0</inkml:trace>
  <inkml:trace contextRef="#ctx0" brushRef="#br0" timeOffset="4126.026">1677 297 9322 0 0,'-7'14'8239'0'0,"24"-16"-4499"0"0,2-1-3852 0 0,116-16 681 0 0,-32 2-2895 0 0,-33 13-5083 0 0,-55-1 1538 0 0,-15 3 2200 0 0</inkml:trace>
  <inkml:trace contextRef="#ctx0" brushRef="#br0" timeOffset="4345.348">1941 153 8098 0 0,'-10'-17'9646'0'0,"46"39"-7359"0"0,-15-9-2202 0 0,-17-10-30 0 0,0 0 0 0 0,0 0-1 0 0,-1 0 1 0 0,1 0 0 0 0,-1 0 0 0 0,0 1-1 0 0,1 0 1 0 0,-2 0 0 0 0,1 0-1 0 0,0 0 1 0 0,-1 0 0 0 0,0 0 0 0 0,0 1-1 0 0,0-1 1 0 0,0 1 0 0 0,-1-1-1 0 0,1 1 1 0 0,-1 0 0 0 0,-1 0 0 0 0,1-1-1 0 0,-1 1 1 0 0,1 0 0 0 0,-1 0-1 0 0,-1 0 1 0 0,1 0 0 0 0,-1 0-1 0 0,0-1 1 0 0,0 1 0 0 0,0 0 0 0 0,0-1-1 0 0,-1 1 1 0 0,0-1 0 0 0,0 1-1 0 0,0-1 1 0 0,-1 0 0 0 0,1 0 0 0 0,-1 0-1 0 0,0 0 1 0 0,0 0 0 0 0,-1-1-1 0 0,-2 3-54 0 0,-45 69-4433 0 0,-5-4-7200 0 0,46-58 7228 0 0</inkml:trace>
  <inkml:trace contextRef="#ctx0" brushRef="#br0" timeOffset="9006.403">2251 8 10610 0 0,'-24'35'8427'0'0,"8"8"-4111"0"0,3 105-3731 0 0,12-88 49 0 0,-17 120-977 0 0,10-121-3734 0 0,-1 1-5893 0 0,8-54 6544 0 0,0-6-801 0 0</inkml:trace>
  <inkml:trace contextRef="#ctx0" brushRef="#br0" timeOffset="9425.839">2174 109 9602 0 0,'25'-17'7956'0'0,"12"5"-4601"0"0,-34 10-3347 0 0,0 1-1 0 0,0 0 0 0 0,0 0 1 0 0,0 1-1 0 0,0-1 0 0 0,0 1 1 0 0,0-1-1 0 0,0 1 0 0 0,0 0 1 0 0,0 0-1 0 0,1 0 0 0 0,-1 1 1 0 0,0-1-1 0 0,0 1 1 0 0,0 0-1 0 0,0 0 0 0 0,0 0 1 0 0,0 0-1 0 0,0 0 0 0 0,-1 1 1 0 0,1-1-1 0 0,0 1 0 0 0,-1 0 1 0 0,1-1-1 0 0,-1 1 0 0 0,1 0 1 0 0,-1 1-1 0 0,0-1 0 0 0,0 0 1 0 0,0 1-1 0 0,0-1 1 0 0,-1 1-1 0 0,1 0 0 0 0,0 0-7 0 0,-3 5-216 0 0,-1-1 0 0 0,0 0-1 0 0,0-1 1 0 0,0 1 0 0 0,-1 0-1 0 0,0-1 1 0 0,0 1 0 0 0,-1-1-1 0 0,0 0 1 0 0,0 0 0 0 0,0 0-1 0 0,-1-1 1 0 0,0 0 0 0 0,0 1-1 0 0,0-2 1 0 0,0 1 0 0 0,-1-1-1 0 0,0 1 1 0 0,0-2 0 0 0,0 1-1 0 0,-1-1 1 0 0,1 0 0 0 0,-1 0-1 0 0,-2 0 217 0 0,-41 10 421 0 0,102-19 389 0 0,109 32 1277 0 0,-159-24-2015 0 0,0-1 0 0 0,0 1 0 0 0,0 0 0 0 0,0 0 0 0 0,0 0 0 0 0,0 0-1 0 0,-1 0 1 0 0,1 1 0 0 0,0-1 0 0 0,-1 0 0 0 0,0 1 0 0 0,0-1 0 0 0,0 1 0 0 0,0-1-1 0 0,0 1 1 0 0,0 0 0 0 0,0-1 0 0 0,-1 1 0 0 0,0 0 0 0 0,1 0 0 0 0,-1-1-1 0 0,0 1 1 0 0,0 0 0 0 0,-1 0 0 0 0,1-1 0 0 0,0 1 0 0 0,-1 0 0 0 0,0 0-1 0 0,1-1 1 0 0,-1 1 0 0 0,0-1 0 0 0,-1 1 0 0 0,1-1 0 0 0,0 1 0 0 0,-1-1-1 0 0,0 1-71 0 0,-57 85 75 0 0,-64 13-1609 0 0,61-91-3337 0 0,46-28-4879 0 0,16 11 5882 0 0</inkml:trace>
  <inkml:trace contextRef="#ctx0" brushRef="#br0" timeOffset="9660.282">2535 110 10242 0 0,'-16'7'7438'0'0,"4"10"-3857"0"0,-5 45-2133 0 0,9 41-1675 0 0,-10 75-2367 0 0,-9-66-5507 0 0,26-108 7595 0 0,1-5 407 0 0,-1 1 0 0 0,1 0 0 0 0,-1 0 0 0 0,1-1 0 0 0,0 1 0 0 0,-1 0 0 0 0,1 0 0 0 0,-1 0 0 0 0,1-1 0 0 0,-1 1 0 0 0,1 0 0 0 0,-1 0 0 0 0,1 0 0 0 0,-1 0 0 0 0,1 0 0 0 0,-1 0 0 0 0,1 0 0 0 0,-1 0 0 0 0,1 0 0 0 0,-1 0 1 0 0,1 0-1 0 0,0 0 0 0 0,-1 1 0 0 0,1-1 0 0 0,-1 0 0 0 0,1 0 0 0 0,-1 0 0 0 0,1 1 0 0 0,-1-1 0 0 0,1 0 0 0 0,0 0 0 0 0,-1 1 0 0 0,1-1 0 0 0,0 0 0 0 0,-1 1 0 0 0,1-1 0 0 0,0 1 0 0 0,-1-1 0 0 0,1 0 0 0 0,0 1 0 0 0,0-1 0 0 0,-1 1 0 0 0,1-1 0 0 0,0 1 0 0 0,0-1 0 0 0,0 1 0 0 0,0-1 0 0 0,0 0 0 0 0,0 1 0 0 0,-1-1 0 0 0,1 1 0 0 0,0-1 0 0 0,0 1 0 0 0,1-1 0 0 0,-1 1 99 0 0,-2-10-3460 0 0</inkml:trace>
  <inkml:trace contextRef="#ctx0" brushRef="#br0" timeOffset="9987.702">2417 313 6689 0 0,'23'-117'2363'0'0,"-20"106"-1801"0"0,0-1 1 0 0,1 1-1 0 0,0 1 1 0 0,0-1-1 0 0,2 0 1 0 0,-1 1 0 0 0,1 0-1 0 0,1 0 1 0 0,-1 1-1 0 0,2 0 1 0 0,-1 0-1 0 0,1 1 1 0 0,1 0 0 0 0,4-4-563 0 0,-11 11 73 0 0,0-1 1 0 0,0 1 0 0 0,0 0-1 0 0,0-1 1 0 0,1 1-1 0 0,-1 0 1 0 0,0 0 0 0 0,0 1-1 0 0,1-1 1 0 0,-1 0 0 0 0,1 1-1 0 0,-1-1 1 0 0,1 1 0 0 0,-1 0-1 0 0,1 0 1 0 0,-1 0 0 0 0,0 0-1 0 0,1 0 1 0 0,-1 1-1 0 0,1-1 1 0 0,-1 1 0 0 0,1-1-1 0 0,-1 1 1 0 0,0 0 0 0 0,0 0-1 0 0,1 0 1 0 0,-1 0 0 0 0,0 1-1 0 0,0-1 1 0 0,0 0-1 0 0,0 1 1 0 0,0 0 0 0 0,0-1-1 0 0,-1 1 1 0 0,1 0 0 0 0,0 0-1 0 0,-1 0 1 0 0,0 0 0 0 0,1 0-1 0 0,-1 0 1 0 0,1 2-74 0 0,17 100 125 0 0,-22-93-427 0 0,-1 0-1 0 0,-1-1 0 0 0,0 1 0 0 0,0-1 1 0 0,-1 0-1 0 0,0 0 0 0 0,-1-1 0 0 0,0 0 1 0 0,-1 0-1 0 0,0-1 0 0 0,0 0 1 0 0,-1 0-1 0 0,1 0 0 0 0,-2-1 0 0 0,1-1 1 0 0,-1 0-1 0 0,0 0 0 0 0,-1-1 0 0 0,1 0 1 0 0,-1-1-1 0 0,0 0 0 0 0,0-1 0 0 0,-4 1 303 0 0,15-3 73 0 0,1-1-1 0 0,0 1 1 0 0,0-1-1 0 0,-1 1 0 0 0,1-1 1 0 0,0 1-1 0 0,-1-1 1 0 0,1 1-1 0 0,-1 0 0 0 0,1-1 1 0 0,-1 1-1 0 0,1 0 0 0 0,-1-1 1 0 0,1 1-1 0 0,-1 0 1 0 0,1 0-1 0 0,-1-1 0 0 0,0 1 1 0 0,0 0-1 0 0,1 0 1 0 0,-1 0-1 0 0,0 0 0 0 0,0 0 1 0 0,0-1-1 0 0,0 1 0 0 0,0 0 1 0 0,0 0-1 0 0,0 0 1 0 0,0 0-1 0 0,0 0 0 0 0,-1-1 1 0 0,1 1-1 0 0,0 0 1 0 0,0 0-1 0 0,-1 0 0 0 0,1-1 1 0 0,-1 1-1 0 0,1 0 0 0 0,0 0 1 0 0,-1-1-1 0 0,1 1 1 0 0,-1 0-1 0 0,0-1 0 0 0,1 1 1 0 0,-1 0-1 0 0,0-1 0 0 0,1 1 1 0 0,-1-1-1 0 0,0 1 1 0 0,0-1-1 0 0,1 0 0 0 0,-1 1 1 0 0,0-1-1 0 0,0 0 1 0 0,0 1-1 0 0,1-1 0 0 0,-1 0 1 0 0,-1 0-73 0 0,61 48 1093 0 0,50 53 279 0 0,-71-11-8990 0 0,-42-73-45 0 0,2-14 4299 0 0</inkml:trace>
  <inkml:trace contextRef="#ctx0" brushRef="#br0" timeOffset="10377.892">2682 291 4985 0 0,'-1'-3'8896'0'0,"4"-5"-5436"0"0,16-19-4292 0 0,-18 26 1484 0 0,28-37-1607 0 0,-20 29 683 0 0,-1 1 1 0 0,0-1-1 0 0,0-1 0 0 0,-1 1 0 0 0,0-1 1 0 0,-1-1-1 0 0,0 1 0 0 0,0-1 0 0 0,-2 0 1 0 0,1 0-1 0 0,-1-1 0 0 0,-1 1 0 0 0,0-1 1 0 0,0 0-1 0 0,-2 0 0 0 0,1 0 0 0 0,-1-9 272 0 0,-1 21 37 0 0,-1 0-1 0 0,1 1 1 0 0,-1-1-1 0 0,1 0 1 0 0,-1 0-1 0 0,1 0 1 0 0,-1 0-1 0 0,1 0 1 0 0,-1 0-1 0 0,1 0 0 0 0,-1 0 1 0 0,1 0-1 0 0,-1 0 1 0 0,1 0-1 0 0,-1 0 1 0 0,1 0-1 0 0,-1 0 1 0 0,1 0-1 0 0,-1-1 0 0 0,1 1 1 0 0,-1 0-1 0 0,1 0 1 0 0,0 0-1 0 0,-1-1 1 0 0,1 1-1 0 0,-1 0 1 0 0,1-1-1 0 0,0 1 0 0 0,-1 0 1 0 0,1-1-1 0 0,0 1 1 0 0,-1 0-1 0 0,1-1 1 0 0,0 1-1 0 0,0-1 1 0 0,-1 1-1 0 0,1-1 0 0 0,0 1 1 0 0,0-1-1 0 0,0 1 1 0 0,0 0-1 0 0,-1-1 1 0 0,1 1-1 0 0,0-1 1 0 0,0 1-1 0 0,0-1 0 0 0,0 1 1 0 0,0-1-1 0 0,0 1 1 0 0,0-1-37 0 0,-4 46 2005 0 0,31 211 740 0 0,-28-217-2351 0 0,-5 57-4038 0 0,-33-13-5414 0 0,33-77 5535 0 0</inkml:trace>
  <inkml:trace contextRef="#ctx0" brushRef="#br0" timeOffset="10561.951">2672 529 7842 0 0,'-5'9'7506'0'0,"9"-2"-3405"0"0,55 1-2169 0 0,86-34-4289 0 0,-55-10-8875 0 0,-82 31 9575 0 0,-2-1-2214 0 0</inkml:trace>
  <inkml:trace contextRef="#ctx0" brushRef="#br0" timeOffset="10732.024">2981 329 9170 0 0,'8'2'6227'0'0,"2"1"-3904"0"0,13 3-1170 0 0,69-12-390 0 0,0-17-3984 0 0,-34 8-1592 0 0,-17-5-644 0 0,-32 16 1673 0 0</inkml:trace>
  <inkml:trace contextRef="#ctx0" brushRef="#br0" timeOffset="10932.879">3263 69 10562 0 0,'-11'50'10039'0'0,"23"35"-7176"0"0,-2-22-2434 0 0,-10-50-586 0 0,0 1 0 0 0,-1-1 0 0 0,0 0-1 0 0,-1 0 1 0 0,0 1 0 0 0,-1-1 0 0 0,-1-1 0 0 0,0 1 0 0 0,-1 0-1 0 0,0-1 1 0 0,-1 0 0 0 0,0 0 0 0 0,-1-1 0 0 0,-4 6 157 0 0,-35 34-5159 0 0,-13-12-4551 0 0,47-33 5367 0 0</inkml:trace>
  <inkml:trace contextRef="#ctx0" brushRef="#br0" timeOffset="11198.737">3354 77 11026 0 0,'23'9'7756'0'0,"-7"14"-4179"0"0,5 69-2678 0 0,-20-86-540 0 0,-5 172-1235 0 0,-11-120-2824 0 0,-9-7-4393 0 0,11-36 4117 0 0,5-9-467 0 0</inkml:trace>
  <inkml:trace contextRef="#ctx0" brushRef="#br0" timeOffset="11555.78">3426 95 8834 0 0,'48'-47'11847'0'0,"-45"45"-11727"0"0,0 0-1 0 0,1 0 0 0 0,-1 0 1 0 0,1 0-1 0 0,-1 0 1 0 0,1 1-1 0 0,0-1 1 0 0,0 1-1 0 0,0 0 1 0 0,0 0-1 0 0,0 0 0 0 0,0 1 1 0 0,0 0-1 0 0,0-1 1 0 0,0 2-1 0 0,0-1 1 0 0,0 0-1 0 0,0 1 1 0 0,0-1-1 0 0,0 1 0 0 0,0 0 1 0 0,0 1-1 0 0,0-1 1 0 0,0 1-120 0 0,-2-1-88 0 0,0 0 1 0 0,-1 0-1 0 0,1 0 1 0 0,-1 0-1 0 0,1 1 0 0 0,-1-1 1 0 0,0 0-1 0 0,1 1 1 0 0,-1-1-1 0 0,0 1 1 0 0,0-1-1 0 0,0 1 1 0 0,0-1-1 0 0,0 1 1 0 0,-1 0-1 0 0,1 0 1 0 0,0-1-1 0 0,-1 1 0 0 0,1 0 1 0 0,-1 0-1 0 0,0 0 1 0 0,1 0-1 0 0,-1 0 1 0 0,0-1-1 0 0,0 1 1 0 0,0 0-1 0 0,-1 0 1 0 0,1 0-1 0 0,0 0 1 0 0,-1 0-1 0 0,1-1 0 0 0,-1 1 1 0 0,1 0-1 0 0,-1 0 1 0 0,0-1-1 0 0,0 1 1 0 0,0 0-1 0 0,0-1 1 0 0,0 1-1 0 0,0-1 1 0 0,0 1-1 0 0,-1-1 1 0 0,1 0-1 0 0,-1 1 0 0 0,1-1 1 0 0,-1 0-1 0 0,1 0 1 0 0,-1 0 87 0 0,-76 60-4668 0 0,76-59 4714 0 0,0-1 0 0 0,0 1 0 0 0,0-1 0 0 0,-1 0 0 0 0,1 0 1 0 0,0 0-1 0 0,-1 0 0 0 0,1 0 0 0 0,-1 0 0 0 0,0-1 0 0 0,1 1 0 0 0,-1-1 1 0 0,1 1-1 0 0,-1-1 0 0 0,0 0 0 0 0,1 0 0 0 0,-1 0 0 0 0,0-1 0 0 0,1 1 0 0 0,-1-1 1 0 0,1 1-1 0 0,-1-1 0 0 0,1 0 0 0 0,-1 0 0 0 0,1 0 0 0 0,-1 0 0 0 0,1-1 1 0 0,0 1-1 0 0,0 0 0 0 0,-1-1 0 0 0,1 0 0 0 0,0 0-46 0 0,70-14 4163 0 0,-59 17-3932 0 0,5-1 70 0 0,-4-1-101 0 0,0 0-1 0 0,0 1 0 0 0,0 0 1 0 0,0 0-1 0 0,0 2 1 0 0,0-1-1 0 0,-1 1 1 0 0,1 0-1 0 0,0 1 0 0 0,-1 0 1 0 0,0 1-1 0 0,0 0 1 0 0,0 0-1 0 0,5 4-199 0 0,-13-3 24 0 0,1 1 0 0 0,-1-1-1 0 0,-1 1 1 0 0,1 0 0 0 0,-1 0-1 0 0,0-1 1 0 0,0 1 0 0 0,-1 0 0 0 0,1 0-1 0 0,-1-1 1 0 0,-1 1 0 0 0,1 0 0 0 0,-1-1-1 0 0,0 0 1 0 0,0 1 0 0 0,-1-1-1 0 0,1 0 1 0 0,-1 0 0 0 0,0 0 0 0 0,0 0-1 0 0,-1-1 1 0 0,0 1 0 0 0,0-1 0 0 0,0 0-1 0 0,0 0 1 0 0,0 0 0 0 0,-1-1-1 0 0,0 0 1 0 0,-3 3-24 0 0,-101 59-4924 0 0,26-47-6273 0 0,67-16 5926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50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9250 0 0,'-11'19'7885'0'0,"44"-16"-5453"0"0,124-38-3275 0 0,-66 13-6720 0 0,-67 20 1995 0 0,-22 2 2167 0 0</inkml:trace>
  <inkml:trace contextRef="#ctx0" brushRef="#br0" timeOffset="185.826">154 43 7306 0 0,'-39'22'7807'0'0,"16"17"-3633"0"0,16 113-2638 0 0,9-103-901 0 0,-1 3-1019 0 0,-4 100-912 0 0,-1-103-3303 0 0,-5-1-4112 0 0,8-41 4628 0 0</inkml:trace>
  <inkml:trace contextRef="#ctx0" brushRef="#br0" timeOffset="371.922">34 436 9730 0 0,'6'-18'7816'0'0,"73"-13"-7634"0"0,-77 30 98 0 0,40-11-661 0 0,104-48-11383 0 0,-135 53 8157 0 0</inkml:trace>
  <inkml:trace contextRef="#ctx0" brushRef="#br0" timeOffset="544.09">363 127 8442 0 0,'-13'-15'4512'0'0,"-6"2"3605"0"0,11 36-6487 0 0,0 258-2356 0 0,9-138-2459 0 0,1-90-1125 0 0,-1 0-3745 0 0,-1-45 3942 0 0</inkml:trace>
  <inkml:trace contextRef="#ctx0" brushRef="#br0" timeOffset="888.304">368 195 11450 0 0,'40'-77'6230'0'0,"-39"76"-6198"0"0,1-1-1 0 0,-1 1 1 0 0,1 0 0 0 0,-1 0-1 0 0,1 0 1 0 0,-1 0 0 0 0,1 0-1 0 0,0 0 1 0 0,0 0-1 0 0,-1 0 1 0 0,1 1 0 0 0,0-1-1 0 0,0 1 1 0 0,0-1 0 0 0,-1 1-1 0 0,1 0 1 0 0,0 0 0 0 0,0 0-1 0 0,0 0 1 0 0,0 0-1 0 0,0 0 1 0 0,0 0 0 0 0,0 1-1 0 0,-1-1 1 0 0,1 1 0 0 0,0-1-1 0 0,0 1 1 0 0,-1 0 0 0 0,1-1-1 0 0,0 1 1 0 0,0 0-1 0 0,-1 0 1 0 0,1 0 0 0 0,-1 1-1 0 0,1-1 1 0 0,-1 0 0 0 0,0 1-1 0 0,1-1 1 0 0,-1 0 0 0 0,0 1-1 0 0,0 0 1 0 0,0-1-1 0 0,0 1 1 0 0,0 1-32 0 0,2 1-98 0 0,0 0 1 0 0,0 1-1 0 0,-1-1 0 0 0,0 1 1 0 0,0-1-1 0 0,0 1 0 0 0,-1 0 1 0 0,1 0-1 0 0,-1-1 0 0 0,0 1 0 0 0,-1 0 1 0 0,1 0-1 0 0,-1 0 0 0 0,0 0 1 0 0,0 0-1 0 0,-1 0 0 0 0,1 0 1 0 0,-1 0-1 0 0,0 0 0 0 0,0 0 0 0 0,-1 0 1 0 0,0 0-1 0 0,1-1 0 0 0,-2 1 1 0 0,1-1-1 0 0,0 1 0 0 0,-1-1 1 0 0,0 0-1 0 0,0 0 0 0 0,0 0 1 0 0,0 0-1 0 0,-1-1 0 0 0,0 1 0 0 0,1-1 1 0 0,-1 0-1 0 0,-1 0 0 0 0,1 0 1 0 0,0-1-1 0 0,-3 2 98 0 0,-70 36 1016 0 0,77-38-893 0 0,1 0-1 0 0,-1 1 1 0 0,1-1-1 0 0,0 0 1 0 0,-1 0-1 0 0,1 0 1 0 0,0 0-1 0 0,0 0 1 0 0,1 0 0 0 0,-1 0-1 0 0,0-1 1 0 0,0 1-1 0 0,1 0 1 0 0,-1 0-1 0 0,1-1 1 0 0,0 1-1 0 0,-1-1 1 0 0,1 0-1 0 0,0 0 1 0 0,0 1-1 0 0,0-1 1 0 0,0 0 0 0 0,0 0-1 0 0,0-1 1 0 0,0 1-1 0 0,0 0 1 0 0,0-1-1 0 0,1 1 1 0 0,-1-1-1 0 0,0 0 1 0 0,0 0-1 0 0,2 0-122 0 0,-4 1 16 0 0,15 6 124 0 0,-1 1-1 0 0,0 1 1 0 0,0 1 0 0 0,-1 0 0 0 0,0 1-1 0 0,-1 0 1 0 0,0 1 0 0 0,0 0-1 0 0,-2 0 1 0 0,0 2 0 0 0,0-1-1 0 0,5 11-139 0 0,37 46-7624 0 0,-43-62 856 0 0,-7-8 1926 0 0</inkml:trace>
  <inkml:trace contextRef="#ctx0" brushRef="#br0" timeOffset="1294.58">630 186 12507 0 0,'9'-32'6053'0'0,"16"-2"-3353"0"0,-23 32-2722 0 0,-1 0 0 0 0,1-1-1 0 0,0 1 1 0 0,0 0 0 0 0,0 0-1 0 0,0 0 1 0 0,0 0 0 0 0,0 1-1 0 0,0-1 1 0 0,1 0 0 0 0,-1 1-1 0 0,1 0 1 0 0,-1-1 0 0 0,1 1-1 0 0,-1 0 1 0 0,1 0 0 0 0,0 1-1 0 0,-1-1 1 0 0,1 0 0 0 0,0 1-1 0 0,0 0 1 0 0,0 0 0 0 0,-1 0-1 0 0,1 0 1 0 0,0 0 0 0 0,0 0-1 0 0,0 1 1 0 0,-1-1 0 0 0,1 1-1 0 0,0 0 1 0 0,-1 0 0 0 0,1 0-1 0 0,0 0 1 0 0,-1 0 0 0 0,1 0-1 0 0,-1 1 1 0 0,0 0 0 0 0,1-1-1 0 0,-1 1 1 0 0,1 1 22 0 0,-1 4-287 0 0,-1 0 0 0 0,-1 0-1 0 0,1 1 1 0 0,-1-1 0 0 0,0 0 0 0 0,-1 0 0 0 0,1 0-1 0 0,-1 0 1 0 0,-1 0 0 0 0,0 0 0 0 0,0 0-1 0 0,0 0 1 0 0,-1 0 0 0 0,1 0 0 0 0,-2-1 0 0 0,1 0-1 0 0,-1 0 1 0 0,0 0 0 0 0,0 0 0 0 0,-1 0 0 0 0,1-1-1 0 0,-6 4 288 0 0,10-8-20 0 0,-97 99 95 0 0,298-195 4233 0 0,-200 95-4257 0 0,0 0 1 0 0,0 0-1 0 0,1 0 0 0 0,-1 0 1 0 0,0 0-1 0 0,1 0 1 0 0,-1 1-1 0 0,0-1 1 0 0,0 1-1 0 0,0-1 1 0 0,1 0-1 0 0,-1 1 1 0 0,0 0-1 0 0,0-1 1 0 0,0 1-1 0 0,0 0 0 0 0,0-1 1 0 0,0 1-1 0 0,0 0 1 0 0,0 0-1 0 0,0 0 1 0 0,-1 0-1 0 0,1 0 1 0 0,0 0-1 0 0,0 0 1 0 0,-1 0-1 0 0,1 0 1 0 0,-1 0-1 0 0,1 1 0 0 0,-1-1 1 0 0,0 0-1 0 0,1 0 1 0 0,-1 1-1 0 0,0-1 1 0 0,0 0-1 0 0,1 0 1 0 0,-1 1-1 0 0,0-1 1 0 0,-1 0-1 0 0,1 0 1 0 0,0 1-1 0 0,0-1 0 0 0,0 0 1 0 0,-1 0-1 0 0,1 1 1 0 0,-1 0-52 0 0,-12 64 625 0 0,12-64-611 0 0,-104 193 480 0 0,47-121-3244 0 0,55-70 2367 0 0,1-5-9526 0 0,4-3 8031 0 0,1 0-2640 0 0</inkml:trace>
  <inkml:trace contextRef="#ctx0" brushRef="#br0" timeOffset="2412.575">847 480 10386 0 0,'0'9'4246'0'0,"16"-5"-2980"0"0,105-49-2858 0 0,1 1-6303 0 0,-115 41 6973 0 0,-2 0-2431 0 0</inkml:trace>
  <inkml:trace contextRef="#ctx0" brushRef="#br0" timeOffset="2643.189">1068 252 7642 0 0,'6'3'5392'0'0,"20"10"-3691"0"0,-24-12-1675 0 0,2 0 120 0 0,1 0 1 0 0,-1 0-1 0 0,1 1 0 0 0,-1 0 1 0 0,0 0-1 0 0,0 0 0 0 0,1 0 1 0 0,-1 0-1 0 0,-1 1 0 0 0,1 0 0 0 0,0 0 1 0 0,-1 0-1 0 0,1 0 0 0 0,-1 1 1 0 0,0-1-1 0 0,0 1 0 0 0,0-1 1 0 0,-1 1-1 0 0,1 0 0 0 0,-1 1 1 0 0,0-1-1 0 0,0 0 0 0 0,-1 0 1 0 0,1 1-1 0 0,-1-1 0 0 0,0 1 0 0 0,0-1 1 0 0,0 1-1 0 0,0 3-146 0 0,-3 8-44 0 0,0-1 0 0 0,0 0 0 0 0,-2 1-1 0 0,0-1 1 0 0,0-1 0 0 0,-1 1 0 0 0,-1-1 0 0 0,-1 0 0 0 0,0 0-1 0 0,0 0 1 0 0,-2-1 0 0 0,-3 5 44 0 0,-31 38-3697 0 0,-1-5-3426 0 0,33-41 4822 0 0,0 0-1396 0 0</inkml:trace>
  <inkml:trace contextRef="#ctx0" brushRef="#br0" timeOffset="2862.33">1245 188 11915 0 0,'14'-7'5696'0'0,"19"-2"-4783"0"0,-4 2-636 0 0,26-12-243 0 0,14-5-2750 0 0,-4-9-6819 0 0,-58 28 5328 0 0</inkml:trace>
  <inkml:trace contextRef="#ctx0" brushRef="#br0" timeOffset="3109.14">1383 138 12435 0 0,'-37'73'8584'0'0,"15"46"-5766"0"0,32 14-2188 0 0,-3-55-987 0 0,-4-26-2729 0 0,-9 32-10819 0 0,4-75 9275 0 0</inkml:trace>
  <inkml:trace contextRef="#ctx0" brushRef="#br0" timeOffset="3264.654">1275 485 9714 0 0,'6'0'6308'0'0,"8"-2"-3776"0"0,39-9-3181 0 0,-47 10 1227 0 0,107-28-2816 0 0,-2-8-7507 0 0,-94 30 5525 0 0</inkml:trace>
  <inkml:trace contextRef="#ctx0" brushRef="#br0" timeOffset="3915.315">1655 364 12099 0 0,'-2'14'4971'0'0,"25"-6"-1854"0"0,117-51-4287 0 0,-94 25-2680 0 0,-2-2-4373 0 0,-40 17 6681 0 0,-4 1-1764 0 0</inkml:trace>
  <inkml:trace contextRef="#ctx0" brushRef="#br0" timeOffset="4166.053">1848 212 7322 0 0,'-21'-44'11600'0'0,"48"41"-10542"0"0,-24 3-1023 0 0,0 1-1 0 0,0-1 0 0 0,0 1 1 0 0,0 0-1 0 0,0 0 0 0 0,0 0 1 0 0,-1 0-1 0 0,1 0 0 0 0,0 0 1 0 0,-1 1-1 0 0,1-1 0 0 0,-1 1 0 0 0,1 0 1 0 0,-1 0-1 0 0,0 0 0 0 0,0 0 1 0 0,0 0-1 0 0,0 0 0 0 0,0 1 1 0 0,0-1-1 0 0,-1 0 0 0 0,1 1 1 0 0,-1 0-1 0 0,1-1 0 0 0,-1 1 1 0 0,0 0-1 0 0,0 0 0 0 0,0 0 1 0 0,-1-1-1 0 0,1 1 0 0 0,-1 0 1 0 0,0 0-1 0 0,1 0 0 0 0,-1 0 1 0 0,0 0-1 0 0,-1 0 0 0 0,1 0 1 0 0,-1 0-1 0 0,1 0 0 0 0,-1 0 1 0 0,0 0-1 0 0,0 0 0 0 0,0-1 1 0 0,-1 3-35 0 0,-55 128-3400 0 0,56-132 3214 0 0,-48 88-11208 0 0,41-75 7163 0 0</inkml:trace>
  <inkml:trace contextRef="#ctx0" brushRef="#br0" timeOffset="4571.554">2026 148 8458 0 0,'-5'-5'11535'0'0,"2"14"-6352"0"0,2 50-5912 0 0,1-47 1993 0 0,-19 291-868 0 0,4-174-4699 0 0,11-94 1919 0 0,2-8-2070 0 0,0 2-6697 0 0,1-24 7864 0 0</inkml:trace>
  <inkml:trace contextRef="#ctx0" brushRef="#br0" timeOffset="5377.557">2014 253 9418 0 0,'-3'-1'5889'0'0,"-6"-8"-3614"0"0,13 2-2171 0 0,1 0-1 0 0,0 1 1 0 0,0-1-1 0 0,1 1 0 0 0,0 0 1 0 0,0 1-1 0 0,0 0 1 0 0,1-1-1 0 0,-1 2 0 0 0,1-1 1 0 0,1 1-1 0 0,-1 0 1 0 0,0 1-1 0 0,1 0 0 0 0,0 0 1 0 0,-1 0-1 0 0,1 1 0 0 0,0 0 1 0 0,8 0-104 0 0,-12 0 19 0 0,-1-1-1 0 0,1 1 1 0 0,0 1 0 0 0,0-1-1 0 0,0 0 1 0 0,0 1 0 0 0,0 0-1 0 0,0 0 1 0 0,0 0 0 0 0,1 1-1 0 0,-1-1 1 0 0,0 1 0 0 0,1 0-1 0 0,-1 0 1 0 0,0 0 0 0 0,0 1-1 0 0,1 0 1 0 0,-1-1 0 0 0,0 2-1 0 0,0-1 1 0 0,0 0 0 0 0,0 1-1 0 0,0 0 1 0 0,0 0 0 0 0,0 0-1 0 0,-1 0 1 0 0,1 0 0 0 0,-1 1-1 0 0,1 0 1 0 0,-1 0 0 0 0,0 0-1 0 0,0 0 1 0 0,0 0 0 0 0,-1 0-1 0 0,1 1 1 0 0,-1-1 0 0 0,0 1-1 0 0,0 0 1 0 0,0 0 0 0 0,0 0-1 0 0,-1 0 1 0 0,1 0 0 0 0,-1 0-1 0 0,0 0 1 0 0,-1 0 0 0 0,1 1-1 0 0,0-1 1 0 0,-1 1-19 0 0,-3 6-62 0 0,1 1 1 0 0,-2-1-1 0 0,0 0 0 0 0,0 0 1 0 0,-1-1-1 0 0,0 1 0 0 0,-1-1 0 0 0,0 0 1 0 0,0 0-1 0 0,-1-1 0 0 0,-1 0 1 0 0,1 0-1 0 0,-2-1 0 0 0,1 0 1 0 0,-1 0-1 0 0,0-1 0 0 0,0 0 0 0 0,-1-1 1 0 0,0 0-1 0 0,-1 0 0 0 0,1-1 1 0 0,-1 0-1 0 0,0-1 0 0 0,0 0 1 0 0,0-1-1 0 0,0-1 0 0 0,-1 1 0 0 0,1-2 1 0 0,-1 1-1 0 0,0-2 62 0 0,81-21-942 0 0,-22 13 957 0 0,-37 4 66 0 0,1 2 0 0 0,-1-1 0 0 0,1 2 0 0 0,0-1 0 0 0,0 1 0 0 0,-1 1 0 0 0,1 0 0 0 0,0 1 0 0 0,0 0 0 0 0,0 0 0 0 0,-1 1 0 0 0,5 2-81 0 0,-13-1 48 0 0,-1 1-1 0 0,0-1 0 0 0,0 0 1 0 0,-1 1-1 0 0,1-1 1 0 0,-1 1-1 0 0,1-1 0 0 0,-1 1 1 0 0,0-1-1 0 0,0 1 0 0 0,-1-1 1 0 0,1 1-1 0 0,-1-1 0 0 0,0 0 1 0 0,0 1-1 0 0,0-1 1 0 0,0 0-1 0 0,0 1 0 0 0,-1-1 1 0 0,1 0-1 0 0,-1 0 0 0 0,0 0 1 0 0,0 0-1 0 0,0 0 0 0 0,-1-1 1 0 0,1 1-1 0 0,0-1 1 0 0,-1 1-1 0 0,0-1 0 0 0,0 0 1 0 0,1 0-1 0 0,-1 0 0 0 0,-2 0-47 0 0,-123 78-1832 0 0,31-51-6661 0 0,75-23 5167 0 0,11-3-927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9:0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20 10314 0 0,'-3'-19'8839'0'0,"-6"20"-4340"0"0,-15 31-2734 0 0,18-23-1766 0 0,-108 190-1039 0 0,71-114-9530 0 0,44-88 5857 0 0,2-2 3302 0 0,-1 2 298 0 0,1-4-2959 0 0</inkml:trace>
  <inkml:trace contextRef="#ctx0" brushRef="#br0" timeOffset="279.959">246 196 7506 0 0,'33'-31'10726'0'0,"17"37"-7767"0"0,45 48-6926 0 0,-85-41-326 0 0,-8-1-1438 0 0,-2-9 1252 0 0</inkml:trace>
  <inkml:trace contextRef="#ctx0" brushRef="#br0" timeOffset="796.204">16 506 12611 0 0,'-16'11'5378'0'0,"30"-12"-2314"0"0,96-40-2413 0 0,45-17-391 0 0,-53 18-2864 0 0,-99 39 2478 0 0,41-26-9576 0 0,-53 10 8001 0 0,-27 32 11599 0 0,18 23-6034 0 0,21 33-2482 0 0,3-48-3418 0 0,3-3-3661 0 0,-63 35 8708 0 0,-61 61-2132 0 0,121-125-9736 0 0,13-13 6341 0 0,-16 18 2844 0 0,0 0 1 0 0,1 1-1 0 0,-1-1 1 0 0,1 1 0 0 0,0 0-1 0 0,0 0 1 0 0,0 0-1 0 0,0 0 1 0 0,1 1-1 0 0,-1-1 1 0 0,1 1-1 0 0,-1 0 1 0 0,1 1 0 0 0,0-1-1 0 0,0 1 1 0 0,0 0-1 0 0,0 0 1 0 0,0 1-1 0 0,0-1 1 0 0,0 1 0 0 0,0 0-1 0 0,5 1-328 0 0,23 11 120 0 0,2 1-1838 0 0,0-8-4811 0 0,-30-5 2294 0 0</inkml:trace>
  <inkml:trace contextRef="#ctx0" brushRef="#br0" timeOffset="1245.255">570 182 8370 0 0,'21'-10'6808'0'0,"0"-5"-4799"0"0,20-11-1775 0 0,-34 23-232 0 0,-4 1 5 0 0,-1 1-1 0 0,1-1 1 0 0,-1 0-1 0 0,1 1 1 0 0,0 0-1 0 0,0-1 0 0 0,-1 1 1 0 0,1 0-1 0 0,0 0 1 0 0,0 1-1 0 0,0-1 1 0 0,0 1-1 0 0,1-1 1 0 0,-1 1-1 0 0,0 0 0 0 0,0 0 1 0 0,0 1-1 0 0,0-1 1 0 0,0 0-1 0 0,0 1 1 0 0,0 0-1 0 0,0 0 0 0 0,0 0 1 0 0,0 0-1 0 0,-1 0 1 0 0,1 1-1 0 0,1 0-6 0 0,-48 86 151 0 0,-152 163-3423 0 0,226-290-1149 0 0,-28 34 4586 0 0,-1 1-1 0 0,1-1 1 0 0,0 1-1 0 0,0 0 1 0 0,0-1 0 0 0,1 1-1 0 0,-1 0 1 0 0,1 1 0 0 0,0-1-1 0 0,0 0 1 0 0,1 1 0 0 0,-1 0-1 0 0,1 0 1 0 0,-1 0-1 0 0,1 0 1 0 0,0 0 0 0 0,0 1-1 0 0,1-1 1 0 0,-1 1 0 0 0,0 0-1 0 0,1 1 1 0 0,-1-1-1 0 0,1 1 1 0 0,-1 0 0 0 0,1 0-1 0 0,0 0 1 0 0,0 1 0 0 0,-1-1-1 0 0,1 1 1 0 0,0 0 0 0 0,0 1-1 0 0,-1-1 1 0 0,1 1-1 0 0,0 0 1 0 0,-1 0 0 0 0,1 0-1 0 0,-1 1 1 0 0,1 0 0 0 0,3 2-165 0 0,21 23 646 0 0,10 7-3008 0 0,-32-59-5946 0 0,-7 18 4337 0 0</inkml:trace>
  <inkml:trace contextRef="#ctx0" brushRef="#br0" timeOffset="1803.233">829 101 7962 0 0,'18'-55'9631'0'0,"-16"105"-6576"0"0,-18 157-2491 0 0,0-3-4040 0 0,18-186 1489 0 0,0-30 1131 0 0,2-31 950 0 0,-4 29 130 0 0,1 0 0 0 0,0 0 1 0 0,0 0-1 0 0,1 0 0 0 0,1 1 0 0 0,1-1 0 0 0,0 1 0 0 0,0 0 0 0 0,2 0 1 0 0,-1 0-1 0 0,2 0 0 0 0,-1 1 0 0 0,2 0 0 0 0,5-7-224 0 0,54-52-1315 0 0,44-57-6654 0 0,-92 102 11867 0 0,-20 51 460 0 0,-21 131-2194 0 0,22-154-2107 0 0,-1 0 0 0 0,1-1-1 0 0,-1 1 1 0 0,1 0-1 0 0,0 0 1 0 0,-1 0-1 0 0,1-1 1 0 0,0 1-1 0 0,0 0 1 0 0,0 0 0 0 0,1 0-1 0 0,-1-1 1 0 0,0 1-1 0 0,1 0 1 0 0,-1 0-1 0 0,1-1 1 0 0,-1 1-1 0 0,1 0 1 0 0,0-1-1 0 0,0 1 1 0 0,0-1 0 0 0,0 1-1 0 0,0-1 1 0 0,0 1-1 0 0,0-1 1 0 0,0 0-1 0 0,1 1 1 0 0,-1-1-1 0 0,0 0 1 0 0,1 0 0 0 0,-1 0-1 0 0,1 0 1 0 0,0 0-1 0 0,-1 0 1 0 0,1-1-1 0 0,0 1 1 0 0,-1 0-1 0 0,1-1 1 0 0,0 1-1 0 0,-1-1 1 0 0,1 0 0 0 0,0 0-1 0 0,0 1 1 0 0,0-1-1 0 0,-1 0 1 0 0,1-1-1 0 0,0 1 1 0 0,0 0-1 0 0,0 0 1 0 0,-1-1 0 0 0,1 1-1 0 0,0-1 1 0 0,0 0-1 0 0,-1 1 1 0 0,2-2-57 0 0,98-50 109 0 0,-95 49-240 0 0,8-7-288 0 0,26-16-808 0 0,-16 18-4499 0 0,-28 14-515 0 0,1-2 745 0 0</inkml:trace>
  <inkml:trace contextRef="#ctx0" brushRef="#br0" timeOffset="2084.462">895 487 13483 0 0,'4'8'5975'0'0,"16"-10"-3532"0"0,64-28-3246 0 0,-73 25 1359 0 0,102-50-616 0 0,14-5-1973 0 0,-39 35-6755 0 0,-80 25 5477 0 0,-6 0-1142 0 0</inkml:trace>
  <inkml:trace contextRef="#ctx0" brushRef="#br0" timeOffset="2336.96">1149 428 10050 0 0,'-8'10'2279'0'0,"2"-3"-1541"0"0,0 0 1 0 0,0 0 0 0 0,1 0-1 0 0,0 1 1 0 0,0 0-1 0 0,0 0 1 0 0,1 0-1 0 0,1 1 1 0 0,0-1 0 0 0,0 1-1 0 0,0 0 1 0 0,1 0-1 0 0,0 0 1 0 0,0 3-739 0 0,5-10 4 0 0,0 0 0 0 0,0-1-1 0 0,0 0 1 0 0,0 1 0 0 0,1-1 0 0 0,-1 0 0 0 0,0-1 0 0 0,0 1-1 0 0,1-1 1 0 0,-1 1 0 0 0,0-1 0 0 0,1 0 0 0 0,-1 0 0 0 0,1 0-1 0 0,-1-1 1 0 0,0 1 0 0 0,0-1 0 0 0,1 0 0 0 0,-1 0 0 0 0,0 0-1 0 0,0 0 1 0 0,0-1 0 0 0,0 1 0 0 0,3-2-4 0 0,-3 1-13 0 0,161-72-4206 0 0,-65 8-5724 0 0,-84 54 5054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6:54.93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2902 674 7001 0 0,'22'14'3280'0'0,"145"-27"1817"0"0,29 0-3785 0 0,22 30-407 0 0,192-2 353 0 0,82-71 35 0 0,-27 39-168 0 0,-47 32-1055 0 0,40-14 168 0 0,-216-50-188 0 0,-121 47-1560 0 0,-156-27-12576 0 0,32 26 10494 0 0</inkml:trace>
  <inkml:trace contextRef="#ctx0" brushRef="#br0" timeOffset="359.637">6032 344 7538 0 0,'49'-64'10042'0'0,"-49"64"-9957"0"0,0 1 0 0 0,0-1 0 0 0,-1 1 0 0 0,1-1 0 0 0,0 1 0 0 0,0-1 0 0 0,-1 1 0 0 0,1-1 0 0 0,-1 0 0 0 0,1 1 0 0 0,0-1 0 0 0,-1 1 0 0 0,1-1 0 0 0,-1 0 0 0 0,1 1 0 0 0,-1-1 1 0 0,1 0-1 0 0,-1 0 0 0 0,1 1 0 0 0,-1-1 0 0 0,1 0 0 0 0,-1 0 0 0 0,1 0 0 0 0,-1 0 0 0 0,0 0 0 0 0,1 0 0 0 0,-1 0 0 0 0,1 0 0 0 0,-1 0 0 0 0,1 0 0 0 0,-1 0 0 0 0,0 0 0 0 0,1 0 0 0 0,-1 0 0 0 0,1 0 0 0 0,-1 0 0 0 0,1-1 0 0 0,-1 1 0 0 0,1 0 1 0 0,-1 0-1 0 0,1-1 0 0 0,-1 1 0 0 0,1 0 0 0 0,-1-1 0 0 0,1 1 0 0 0,0-1 0 0 0,-1 1 0 0 0,1 0 0 0 0,0-1 0 0 0,-1 1 0 0 0,1-1 0 0 0,-1 0-85 0 0,3 215 462 0 0,4-144-417 0 0,-1-15-502 0 0,-1 125-282 0 0,-15-122-3480 0 0,-12-6-4108 0 0,15-38 2697 0 0</inkml:trace>
  <inkml:trace contextRef="#ctx0" brushRef="#br0" timeOffset="984.622">4394 418 4169 0 0,'-1'-33'7442'0'0,"6"-11"-3532"0"0,1 16-1788 0 0,-5 41-73 0 0,35 551-3086 0 0,-51-497-8741 0 0,9-54 4102 0 0</inkml:trace>
  <inkml:trace contextRef="#ctx0" brushRef="#br0" timeOffset="1623.258">2856 344 8642 0 0,'-7'-43'7799'0'0,"-5"146"-6093"0"0,44 300-1752 0 0,-10-231-6239 0 0,-21-151 3651 0 0,0-1-3027 0 0</inkml:trace>
  <inkml:trace contextRef="#ctx0" brushRef="#br1" timeOffset="1.61009E6">1140 298 10818 0 0,'-50'12'9422'0'0,"48"63"-7661"0"0,22 38-3449 0 0,-16-77-1753 0 0,1 0-3594 0 0,-2-32 3733 0 0,-3-6-464 0 0</inkml:trace>
  <inkml:trace contextRef="#ctx0" brushRef="#br1" timeOffset="1.6103E6">1118 443 7218 0 0,'0'-5'369'0'0,"0"0"1"0"0,0 0 0 0 0,0 0-1 0 0,1 0 1 0 0,0 0 0 0 0,0 0-1 0 0,0 0 1 0 0,0 1 0 0 0,1-1-1 0 0,0 0 1 0 0,0 1 0 0 0,0-1-1 0 0,0 1 1 0 0,1 0 0 0 0,0 0-1 0 0,0 0 1 0 0,0 0 0 0 0,0 0-1 0 0,1 0 1 0 0,-1 1 0 0 0,1 0-1 0 0,0 0 1 0 0,0 0 0 0 0,0 0-1 0 0,0 1 1 0 0,2-2-370 0 0,55 17 1012 0 0,-59-11-961 0 0,1 0 0 0 0,0 0 0 0 0,-1 1 0 0 0,0-1-1 0 0,0 1 1 0 0,1-1 0 0 0,-2 1 0 0 0,1 0 0 0 0,0 0 0 0 0,0 0 0 0 0,-1 0 0 0 0,0 0-1 0 0,1 0 1 0 0,-1 0 0 0 0,0 0 0 0 0,-1 1 0 0 0,1-1 0 0 0,-1 0 0 0 0,1 1-1 0 0,-1-1 1 0 0,0 0 0 0 0,0 1 0 0 0,0-1 0 0 0,-1 0 0 0 0,1 1 0 0 0,-1-1 0 0 0,0 0-1 0 0,0 0 1 0 0,0 1 0 0 0,0-1 0 0 0,0 0 0 0 0,-1 0 0 0 0,0 0 0 0 0,1 0-1 0 0,-1-1 1 0 0,0 1 0 0 0,0 0 0 0 0,-2 1-51 0 0,-90 101-1881 0 0,59-80-2057 0 0,9-18-4010 0 0,22-9 3949 0 0</inkml:trace>
  <inkml:trace contextRef="#ctx0" brushRef="#br1" timeOffset="1.61047E6">1290 374 10730 0 0,'10'-2'4296'0'0,"9"-9"-2505"0"0,9-2-1508 0 0,6-2-1594 0 0,5 0-6528 0 0,-38 17 6108 0 0,-2 0-1999 0 0</inkml:trace>
  <inkml:trace contextRef="#ctx0" brushRef="#br1" timeOffset="1.61063E6">1255 456 8570 0 0,'-13'28'6394'0'0,"39"-32"-5780"0"0,-10-4-1481 0 0,-1-1 1 0 0,1 0-1 0 0,-2-2 0 0 0,1 1 0 0 0,-2-2 1 0 0,1 0-1 0 0,-2-1 0 0 0,1 0 0 0 0,-2-1 1 0 0,0 0-1 0 0,4-8 867 0 0,-11 14-3571 0 0</inkml:trace>
  <inkml:trace contextRef="#ctx0" brushRef="#br1" timeOffset="1.61079E6">1437 283 7194 0 0,'0'-1'187'0'0,"0"0"1"0"0,0 0 0 0 0,0 0-1 0 0,0 0 1 0 0,0 0 0 0 0,0 0-1 0 0,0 0 1 0 0,0 0 0 0 0,-1 0 0 0 0,1 1-1 0 0,0-1 1 0 0,0 0 0 0 0,-1 0-1 0 0,1 0 1 0 0,-1 0 0 0 0,1 0 0 0 0,-1 1-1 0 0,1-1 1 0 0,-1 0 0 0 0,1 0-1 0 0,-1 1 1 0 0,0-1 0 0 0,1 0-1 0 0,-1 1 1 0 0,0-1 0 0 0,0 1 0 0 0,1-1-1 0 0,-1 1 1 0 0,0-1 0 0 0,0 1-1 0 0,0 0 1 0 0,0-1 0 0 0,0 1-1 0 0,1 0 1 0 0,-1 0 0 0 0,0-1 0 0 0,0 1-1 0 0,0 0 1 0 0,0 0 0 0 0,0 0-1 0 0,0 0 1 0 0,0 0 0 0 0,0 1 0 0 0,0-1-1 0 0,0 0 1 0 0,0 0 0 0 0,1 0-1 0 0,-1 1 1 0 0,0-1 0 0 0,0 1-1 0 0,0-1 1 0 0,0 0 0 0 0,1 1 0 0 0,-1-1-1 0 0,0 1 1 0 0,0 0 0 0 0,1-1-1 0 0,-1 1 1 0 0,0 0 0 0 0,1-1-1 0 0,-1 1 1 0 0,1 0 0 0 0,-1 0 0 0 0,1 0-188 0 0,-4 29 152 0 0,15 27-405 0 0,8 53-3809 0 0,-25-39-4381 0 0,3-63 4547 0 0</inkml:trace>
  <inkml:trace contextRef="#ctx0" brushRef="#br1" timeOffset="1.61096E6">1223 647 10106 0 0,'-3'6'6274'0'0,"14"-9"-3329"0"0,59-34-3417 0 0,-49 25 1006 0 0,-1 1-981 0 0,22-11-1586 0 0,-14 15-4062 0 0,-24 20 184 0 0,-6-7 2522 0 0</inkml:trace>
  <inkml:trace contextRef="#ctx0" brushRef="#br1" timeOffset="1.6113E6">1245 749 5753 0 0,'-7'6'8288'0'0,"32"-17"-6836"0"0,84-83-1128 0 0,-134 146-2486 0 0,-15 1-882 0 0,2-5 1433 0 0,22-14 1617 0 0,52-59 2839 0 0,-30 20-2708 0 0,-5 3-62 0 0,0 0-1 0 0,0 0 1 0 0,0 0 0 0 0,0 0 0 0 0,0 0-1 0 0,1 1 1 0 0,-1-1 0 0 0,1 0 0 0 0,-1 1-1 0 0,1-1 1 0 0,-1 1 0 0 0,1 0 0 0 0,0 0-1 0 0,0-1 1 0 0,0 1 0 0 0,0 0 0 0 0,0 1-1 0 0,0-1 1 0 0,0 0 0 0 0,0 0 0 0 0,0 1-1 0 0,0-1 1 0 0,0 1 0 0 0,0 0 0 0 0,1 0-1 0 0,-1 0 1 0 0,0 0 0 0 0,0 0 0 0 0,0 0-1 0 0,0 0 1 0 0,0 1 0 0 0,1-1 0 0 0,-1 1-1 0 0,0-1 1 0 0,0 1 0 0 0,0 0 0 0 0,0 0-1 0 0,0 0 1 0 0,-1 0 0 0 0,1 0-1 0 0,0 1 1 0 0,1 0-75 0 0,28 32-8020 0 0,-27-33 3722 0 0</inkml:trace>
  <inkml:trace contextRef="#ctx0" brushRef="#br1" timeOffset="1.61152E6">1530 395 11739 0 0,'-1'-2'4819'0'0,"2"-11"-2909"0"0,55-30-1145 0 0,0 1-7863 0 0,-45 21 1463 0 0,-13 19 1904 0 0</inkml:trace>
  <inkml:trace contextRef="#ctx0" brushRef="#br1" timeOffset="1.61187E6">1566 328 7098 0 0,'-11'13'814'0'0,"0"-1"0"0"0,1 2 0 0 0,1-1 1 0 0,0 1-1 0 0,1 0 0 0 0,0 1 1 0 0,1 0-1 0 0,1 0 0 0 0,0 1 0 0 0,1 0 1 0 0,1 0-1 0 0,-1 6-814 0 0,5-20 17 0 0,0-1-1 0 0,-1 1 1 0 0,1-1 0 0 0,0 1-1 0 0,0-1 1 0 0,0 1 0 0 0,0 0-1 0 0,0-1 1 0 0,0 1 0 0 0,1-1-1 0 0,-1 1 1 0 0,0-1 0 0 0,1 1-1 0 0,-1-1 1 0 0,1 1 0 0 0,0-1-1 0 0,-1 1 1 0 0,1-1 0 0 0,0 1-1 0 0,0-1 1 0 0,0 0 0 0 0,0 0 0 0 0,0 0-1 0 0,0 1 1 0 0,0-1 0 0 0,0 0-1 0 0,1 0 1 0 0,-1 0 0 0 0,0-1-1 0 0,1 1 1 0 0,-1 0 0 0 0,1 0-1 0 0,-1-1 1 0 0,1 1 0 0 0,-1-1-1 0 0,1 1 1 0 0,-1-1 0 0 0,1 0-1 0 0,-1 1 1 0 0,1-1 0 0 0,-1 0-1 0 0,1 0 1 0 0,0 0 0 0 0,-1 0-1 0 0,1-1 1 0 0,-1 1 0 0 0,1 0-1 0 0,-1-1 1 0 0,1 1 0 0 0,-1-1-1 0 0,1 1 1 0 0,-1-1 0 0 0,1 0 0 0 0,-1 1-1 0 0,0-1 1 0 0,1-1-17 0 0,83-42 111 0 0,-25 25-276 0 0,-111 109-1693 0 0,-46-7 482 0 0,67-61 2900 0 0,108-41-406 0 0,-62 13-1161 0 0,86-26-2077 0 0,-31 30-5568 0 0,-60 3 3207 0 0</inkml:trace>
  <inkml:trace contextRef="#ctx0" brushRef="#br1" timeOffset="1.60673E6">19 458 10074 0 0,'-3'8'6231'0'0,"1"7"-4124"0"0,16 32-2006 0 0,9 61-693 0 0,-35-34-6879 0 0,2-69 3405 0 0,9-6 347 0 0</inkml:trace>
  <inkml:trace contextRef="#ctx0" brushRef="#br1" timeOffset="1.60699E6">1 555 6073 0 0,'9'-67'7782'0'0,"23"29"-6482"0"0,55 5-712 0 0,-85 33-572 0 0,0 0 0 0 0,0 0 0 0 0,0 0 0 0 0,0 0 0 0 0,0 1 0 0 0,-1-1 0 0 0,1 1 0 0 0,0-1-1 0 0,0 1 1 0 0,-1 0 0 0 0,1 0 0 0 0,0 0 0 0 0,-1 0 0 0 0,1 0 0 0 0,0 0 0 0 0,-1 0 0 0 0,0 0-1 0 0,1 0 1 0 0,-1 1 0 0 0,0-1 0 0 0,1 1 0 0 0,-1-1 0 0 0,0 1 0 0 0,0-1 0 0 0,0 1 0 0 0,0 0-1 0 0,-1 0 1 0 0,1-1 0 0 0,0 1 0 0 0,-1 0 0 0 0,1 0 0 0 0,-1 0 0 0 0,0-1 0 0 0,0 1 0 0 0,1 0-1 0 0,-1 0 1 0 0,0 0 0 0 0,-1 0 0 0 0,1 0 0 0 0,0 0 0 0 0,0 0 0 0 0,-1-1 0 0 0,1 1 0 0 0,-1 0-1 0 0,0 0 1 0 0,1-1 0 0 0,-2 2-16 0 0,-2 13-53 0 0,-1 0-1 0 0,-1-1 0 0 0,0 1 1 0 0,-1-1-1 0 0,-1-1 1 0 0,0 0-1 0 0,-1 0 1 0 0,-1 0-1 0 0,0-1 0 0 0,-1 0 1 0 0,0-1-1 0 0,-5 4 54 0 0,1 0-298 0 0,-3 9-987 0 0,-5 5-6376 0 0,22-29 3763 0 0</inkml:trace>
  <inkml:trace contextRef="#ctx0" brushRef="#br1" timeOffset="1.60725E6">138 569 11242 0 0,'1'-1'1030'0'0,"15"-15"4912"0"0,49-32-6767 0 0,-41 38-1086 0 0,-24 11 1756 0 0,-1-1 0 0 0,1 0-1 0 0,0 1 1 0 0,0-1-1 0 0,-1 1 1 0 0,1-1-1 0 0,0 0 1 0 0,0 1 0 0 0,0-1-1 0 0,0 1 1 0 0,0-1-1 0 0,-1 1 1 0 0,1-1-1 0 0,0 1 1 0 0,0-1-1 0 0,0 1 1 0 0,0-1 0 0 0,1 1-1 0 0,-1-1 1 0 0,0 1-1 0 0,0-1 1 0 0,0 1-1 0 0,0-1 1 0 0,0 1 0 0 0,0-1-1 0 0,1 0 1 0 0,-1 1-1 0 0,0-1 1 0 0,0 1-1 0 0,1-1 1 0 0,-1 0 0 0 0,0 1-1 0 0,1-1 1 0 0,-1 0-1 0 0,0 1 1 0 0,1-1-1 0 0,-1 0 1 0 0,1 1 0 0 0,-1-1-1 0 0,0 0 1 0 0,1 0-1 0 0,-1 0 1 0 0,1 1-1 0 0,-1-1 1 0 0,1 0 0 0 0,-1 0-1 0 0,1 0 1 0 0,-1 0-1 0 0,1 0 1 0 0,-1 0-1 0 0,1 0 1 0 0,-1 0-1 0 0,1 0 1 0 0,-1 0 0 0 0,1 0-1 0 0,-1 0 1 0 0,1 0 155 0 0,-5 5-3834 0 0</inkml:trace>
  <inkml:trace contextRef="#ctx0" brushRef="#br1" timeOffset="1.60749E6">103 636 8834 0 0,'-11'5'5535'0'0,"37"-21"-5564"0"0,72-127-7770 0 0,-91 130 4035 0 0</inkml:trace>
  <inkml:trace contextRef="#ctx0" brushRef="#br1" timeOffset="1.60766E6">238 296 9354 0 0,'-36'29'8543'0'0,"43"63"-8021"0"0,-3-63-126 0 0,5 37-625 0 0,2 9-1947 0 0,-14-3-4957 0 0,-4-51 4437 0 0,2-15-1132 0 0</inkml:trace>
  <inkml:trace contextRef="#ctx0" brushRef="#br1" timeOffset="1.60782E6">40 796 8418 0 0,'18'-11'8805'0'0,"109"-87"-9059"0"0,-108 86-81 0 0,-18 11 140 0 0,0 1 0 0 0,0-1 1 0 0,-1 1-1 0 0,1-1 0 0 0,0 1 0 0 0,0 0 0 0 0,0-1 0 0 0,0 1 0 0 0,0 0 1 0 0,-1 0-1 0 0,1-1 0 0 0,0 1 0 0 0,0 0 0 0 0,0 0 0 0 0,0 0 0 0 0,0 0 1 0 0,0 0-1 0 0,0 1 0 0 0,0-1 0 0 0,0 0 0 0 0,-1 0 0 0 0,1 1 0 0 0,0-1 1 0 0,0 0-1 0 0,0 1 0 0 0,0-1 0 0 0,-1 1 0 0 0,1-1 0 0 0,0 1 0 0 0,0-1 1 0 0,-1 1-1 0 0,1-1 0 0 0,0 1 0 0 0,-1 0 0 0 0,1-1 0 0 0,-1 1 0 0 0,1 0 0 0 0,-1 0 1 0 0,1 0-1 0 0,-1-1 0 0 0,1 1 0 0 0,-1 0 0 0 0,0 0 0 0 0,0 0 0 0 0,1 0 1 0 0,-1 0 194 0 0,-6 26-1271 0 0,1-19-2424 0 0</inkml:trace>
  <inkml:trace contextRef="#ctx0" brushRef="#br1" timeOffset="1.60797E6">101 851 5977 0 0,'-58'35'9134'0'0,"125"-72"-7436"0"0,-1-2-1245 0 0,-75 103 83 0 0,2-45-628 0 0,0 1-1 0 0,-1-1 0 0 0,0 0 1 0 0,-2-1-1 0 0,0 0 0 0 0,-1-1 1 0 0,-1 0-1 0 0,0 0 0 0 0,-2-1 1 0 0,-2 1 92 0 0,15-26-5724 0 0,11-25 2238 0 0,30-34 1829 0 0,-34 56-1683 0 0</inkml:trace>
  <inkml:trace contextRef="#ctx0" brushRef="#br1" timeOffset="1.60814E6">151 854 7042 0 0,'53'9'9119'0'0,"-33"2"-9497"0"0,1-3 109 0 0,11 5-1490 0 0,-13 1-5244 0 0,-19-13 2996 0 0</inkml:trace>
  <inkml:trace contextRef="#ctx0" brushRef="#br1" timeOffset="1.60831E6">247 455 10514 0 0,'11'-34'4385'0'0,"27"33"-3971"0"0,-5 14-3570 0 0,-7 10-4269 0 0,-23-18 4037 0 0</inkml:trace>
  <inkml:trace contextRef="#ctx0" brushRef="#br1" timeOffset="1.60867E6">258 593 8906 0 0,'-5'-4'5012'0'0,"19"-8"-4722"0"0,105-108-210 0 0,-113 144-1097 0 0,-27 29-324 0 0,20-51 1303 0 0,-19 52-1929 0 0,-15 31 679 0 0,2-39 3799 0 0,102-130 1919 0 0,-8 9-5546 0 0,-4 47-6915 0 0,-55 30 4305 0 0</inkml:trace>
  <inkml:trace contextRef="#ctx0" brushRef="#br1" timeOffset="1.60898E6">476 577 7226 0 0,'-22'49'8310'0'0,"10"-13"-6913"0"0,0-10-1018 0 0,7-13-297 0 0,0 1 0 0 0,-1-1-1 0 0,0-1 1 0 0,-1 1 0 0 0,-1-1-1 0 0,0 0 1 0 0,0-1 0 0 0,-1 1-1 0 0,-1-2 1 0 0,0 1-1 0 0,0-2 1 0 0,-1 1 0 0 0,0-1-1 0 0,-1-1 1 0 0,1 0 0 0 0,-9 3-82 0 0,115-44 2017 0 0,-3 3-2493 0 0,1 1-5136 0 0,-53 13 474 0 0,-17 1 2336 0 0,-17 6-1117 0 0</inkml:trace>
  <inkml:trace contextRef="#ctx0" brushRef="#br1" timeOffset="1.60946E6">639 531 8362 0 0,'-54'-30'9819'0'0,"14"80"-7872"0"0,38-42-1930 0 0,-2 3-37 0 0,-1 0 1 0 0,2 0-1 0 0,0 1 1 0 0,0-1-1 0 0,1 1 1 0 0,0 0 0 0 0,1 0-1 0 0,0 0 1 0 0,1 0-1 0 0,0 0 1 0 0,1 0-1 0 0,1 0 1 0 0,0-1 0 0 0,0 1-1 0 0,1 0 1 0 0,1-1-1 0 0,0 0 1 0 0,3 8 19 0 0,-6-18-31 0 0,0 0 1 0 0,0 1-1 0 0,-1-1 1 0 0,1 0-1 0 0,0 0 1 0 0,0 0-1 0 0,1 0 1 0 0,-1 0-1 0 0,0 0 1 0 0,0 0-1 0 0,0 0 1 0 0,1 0-1 0 0,-1 0 1 0 0,0-1-1 0 0,1 1 1 0 0,-1-1-1 0 0,1 1 1 0 0,-1-1-1 0 0,0 1 1 0 0,1-1 0 0 0,-1 0-1 0 0,1 0 1 0 0,-1 0-1 0 0,1 0 1 0 0,-1 0-1 0 0,1 0 1 0 0,-1 0-1 0 0,1 0 1 0 0,-1 0-1 0 0,1-1 1 0 0,-1 1-1 0 0,1-1 1 0 0,-1 1-1 0 0,1-1 1 0 0,-1 0-1 0 0,0 1 1 0 0,1-1-1 0 0,-1 0 1 0 0,0 0-1 0 0,0 0 1 0 0,0 0-1 0 0,0 0 1 0 0,0 0-1 0 0,0 0 1 0 0,0 0-1 0 0,0 0 1 0 0,0-1-1 0 0,0 1 1 0 0,0 0-1 0 0,-1-1 1 0 0,1 1-1 0 0,0-2 31 0 0,31-75-383 0 0,-48-68 653 0 0,0 85-125 0 0,16 59-155 0 0,0 1 0 0 0,-1-1 1 0 0,1 1-1 0 0,0-1 0 0 0,0 0 0 0 0,0 1 0 0 0,0-1 0 0 0,1 1 0 0 0,-1-1 0 0 0,0 0 0 0 0,1 1 0 0 0,-1-1 1 0 0,1 1-1 0 0,-1-1 0 0 0,1 1 0 0 0,0 0 0 0 0,0-1 0 0 0,-1 1 0 0 0,1 0 0 0 0,0-1 0 0 0,0 1 0 0 0,0 0 1 0 0,1 0-1 0 0,-1 0 0 0 0,0 0 0 0 0,0 0 0 0 0,1 0 0 0 0,-1 0 0 0 0,0 0 0 0 0,1 0 0 0 0,-1 1 0 0 0,1-1 1 0 0,-1 0-1 0 0,1 1 0 0 0,-1 0 0 0 0,1-1 0 0 0,-1 1 0 0 0,1 0 0 0 0,0 0 0 0 0,-1 0 0 0 0,1 0 1 0 0,-1 0-1 0 0,2 0 10 0 0,31-10-163 0 0,43-38 801 0 0,-69 104 1410 0 0,-15 106-1194 0 0,3-80-1849 0 0,1-1-4704 0 0,8-68-1606 0 0,-4-13 2840 0 0</inkml:trace>
  <inkml:trace contextRef="#ctx0" brushRef="#br1" timeOffset="1.60971E6">879 382 10090 0 0,'-20'-28'9211'0'0,"10"55"-6177"0"0,16 225-2724 0 0,-12-143-3867 0 0,6-108 3535 0 0,-1 21-3883 0 0,2-8-2555 0 0,0-9 960 0 0</inkml:trace>
  <inkml:trace contextRef="#ctx0" brushRef="#br1" timeOffset="1.61525E6">1903 350 4737 0 0,'0'0'6983'0'0,"0"0"-3624"0"0,3-2-1258 0 0,75-45-778 0 0,7 15-3712 0 0,-63 23-356 0 0,-22 8-4916 0 0,-4 2 4105 0 0</inkml:trace>
  <inkml:trace contextRef="#ctx0" brushRef="#br1" timeOffset="1.61566E6">1948 359 8458 0 0,'-46'64'5712'0'0,"45"-61"-5684"0"0,-1-1 0 0 0,1 0 0 0 0,0 1 0 0 0,0-1 0 0 0,0 1-1 0 0,0-1 1 0 0,0 1 0 0 0,1-1 0 0 0,-1 1 0 0 0,1 0 0 0 0,0-1 0 0 0,0 1 0 0 0,0 0 0 0 0,0-1-1 0 0,0 1 1 0 0,0 0 0 0 0,1-1 0 0 0,-1 1 0 0 0,1 0 0 0 0,0-1 0 0 0,0 1 0 0 0,0-1 0 0 0,0 1 0 0 0,0-1-1 0 0,0 0 1 0 0,1 1 0 0 0,1 1-28 0 0,80-38-199 0 0,-80 32 217 0 0,-1-1 23 0 0,1 0 0 0 0,0 1 1 0 0,0-1-1 0 0,0 0 0 0 0,1 1 0 0 0,-1 0 1 0 0,1 0-1 0 0,-1 0 0 0 0,1 0 1 0 0,0 0-1 0 0,0 1 0 0 0,0-1 1 0 0,-1 1-1 0 0,1 0 0 0 0,0 1 0 0 0,1-1 1 0 0,-1 1-1 0 0,0-1 0 0 0,0 1 1 0 0,0 0-1 0 0,0 1 0 0 0,0-1 1 0 0,0 1-1 0 0,0 0 0 0 0,0 0 0 0 0,0 0 1 0 0,1 0-42 0 0,-4 6 46 0 0,0-1 0 0 0,0 0 0 0 0,-1 0-1 0 0,0 0 1 0 0,0 1 0 0 0,-1-1 0 0 0,0 0 0 0 0,0 0 0 0 0,0 0 0 0 0,0 0 0 0 0,-1 0 0 0 0,0 0 0 0 0,-1 0 0 0 0,1-1 0 0 0,-1 1 0 0 0,0-1 0 0 0,0 1 0 0 0,-3 2-46 0 0,-146 160 222 0 0,196-175 927 0 0,107-57-1379 0 0,-84 40-4742 0 0,-42 24-370 0 0,-20 0 840 0 0</inkml:trace>
  <inkml:trace contextRef="#ctx0" brushRef="#br1" timeOffset="1.616E6">2221 243 5329 0 0,'-17'-1'9339'0'0,"6"15"-5338"0"0,3 59-5279 0 0,8-60 2142 0 0,-4 83-1034 0 0,7-95 202 0 0,0 0-1 0 0,1-1 0 0 0,-1 1 1 0 0,0-1-1 0 0,0 0 0 0 0,0 1 1 0 0,0-1-1 0 0,0-1 0 0 0,0 1 1 0 0,1 0-1 0 0,-1-1 0 0 0,0 1 1 0 0,0-1-1 0 0,0 0 0 0 0,0 0 1 0 0,0-1-1 0 0,-1 1 0 0 0,1 0 1 0 0,0-1-1 0 0,0 0 0 0 0,-1 1 1 0 0,1-1-1 0 0,-1 0 1 0 0,0 0-1 0 0,0-1 0 0 0,1 1 1 0 0,-1-1-32 0 0,5-2 5 0 0,16-10-158 0 0,31-21-644 0 0,-15 22-4303 0 0,-29 19-668 0 0,-9-3 1466 0 0</inkml:trace>
  <inkml:trace contextRef="#ctx0" brushRef="#br1" timeOffset="1.61625E6">2171 542 12091 0 0,'-5'14'5225'0'0,"26"-15"-3885"0"0,27-14-1449 0 0,81-63-3532 0 0,-67 36-4625 0 0,-57 39 4283 0 0</inkml:trace>
  <inkml:trace contextRef="#ctx0" brushRef="#br1" timeOffset="1.61648E6">2311 467 9482 0 0,'-58'70'7195'0'0,"55"-66"-7073"0"0,0 1 0 0 0,0 0 1 0 0,1 0-1 0 0,-1 0 0 0 0,1 0 1 0 0,0 0-1 0 0,1 1 0 0 0,-1-1 0 0 0,1 1 1 0 0,0-1-1 0 0,0 1 0 0 0,1-1 1 0 0,-1 1-1 0 0,1 0 0 0 0,1-1 0 0 0,-1 1 1 0 0,1-1-1 0 0,0 1 0 0 0,0-1 1 0 0,1 1-1 0 0,-1-1 0 0 0,1 1 0 0 0,2 2-122 0 0,0-6-79 0 0,1 0 0 0 0,0 0 0 0 0,0 0 0 0 0,0 0 0 0 0,0-1 0 0 0,0 0 0 0 0,1 0 0 0 0,-1 0 0 0 0,0-1 0 0 0,1 0 0 0 0,-1 0 0 0 0,0 0 0 0 0,1-1 0 0 0,-1 1 0 0 0,0-1 0 0 0,0 0 0 0 0,0-1-1 0 0,0 0 1 0 0,0 1 0 0 0,0-1 0 0 0,0-1 0 0 0,0 1 0 0 0,-1-1 0 0 0,1 0 0 0 0,-1 0 0 0 0,0 0 0 0 0,0-1 0 0 0,0 1 0 0 0,0-1 0 0 0,0 0 0 0 0,-1 0 0 0 0,2-4 79 0 0,81-117-10593 0 0,-82 112 6827 0 0</inkml:trace>
  <inkml:trace contextRef="#ctx0" brushRef="#br1" timeOffset="1.61676E6">2428 286 8834 0 0,'5'-6'5467'0'0,"18"-19"-4339"0"0,87-44-148 0 0,-108 69-950 0 0,-1 1 0 0 0,0-1 0 0 0,0 1 0 0 0,1 0 0 0 0,-1 0 0 0 0,0-1 0 0 0,0 1 0 0 0,0 0 0 0 0,0 0 0 0 0,0 0 0 0 0,0 0 0 0 0,0 1 0 0 0,0-1 0 0 0,0 0 0 0 0,-1 0 0 0 0,1 0 0 0 0,0 1 0 0 0,-1-1 0 0 0,1 0 0 0 0,-1 1 0 0 0,1-1 0 0 0,-1 1 0 0 0,0-1 0 0 0,0 0 0 0 0,1 1 0 0 0,-1-1 0 0 0,0 1 0 0 0,0-1 0 0 0,0 1 0 0 0,-1-1 0 0 0,1 0 0 0 0,0 1-1 0 0,0-1 1 0 0,-1 1 0 0 0,1-1 0 0 0,-1 0 0 0 0,0 1 0 0 0,1-1 0 0 0,-1 0 0 0 0,0 0 0 0 0,1 1 0 0 0,-1-1 0 0 0,0 0 0 0 0,0 0 0 0 0,0 0 0 0 0,0 0 0 0 0,0 0 0 0 0,0 0 0 0 0,-1 0 0 0 0,1-1 0 0 0,-1 1-30 0 0,-1 10-101 0 0,-99 244-2165 0 0,102-256 2005 0 0,0 1 0 0 0,-1 0 0 0 0,1 0 0 0 0,0-1 0 0 0,0 1 0 0 0,0 0 0 0 0,-1 0 0 0 0,1-1 0 0 0,0 1 0 0 0,-1 0 0 0 0,1 0 0 0 0,0 0 0 0 0,0 0 0 0 0,-1-1 0 0 0,1 1 0 0 0,0 0 0 0 0,-1 0 261 0 0,15-42-516 0 0,-8 30 591 0 0,-5 7 141 0 0,1 0 0 0 0,-1 1 1 0 0,1-1-1 0 0,0 1 0 0 0,0-1 0 0 0,0 1 1 0 0,1 0-1 0 0,0 0 0 0 0,0 0 0 0 0,0 0 0 0 0,0 0 1 0 0,0 1-1 0 0,1-1 0 0 0,-1 1 0 0 0,1 0 0 0 0,0 0 1 0 0,0 0-1 0 0,0 1 0 0 0,1-1 0 0 0,-1 1 1 0 0,0 0-1 0 0,1 0 0 0 0,0 1-216 0 0,-1 2 51 0 0,1 1-1 0 0,-1-1 1 0 0,0 1 0 0 0,0 0-1 0 0,0 1 1 0 0,0-1 0 0 0,0 1-1 0 0,-1 0 1 0 0,1 0 0 0 0,-1 0-1 0 0,0 0 1 0 0,0 0 0 0 0,0 1-1 0 0,0-1 1 0 0,0 1-1 0 0,-1 0 1 0 0,0 0 0 0 0,1 0-1 0 0,-1 0-50 0 0,22 30-3635 0 0,-13-34-3015 0 0,-9-3 2884 0 0</inkml:trace>
  <inkml:trace contextRef="#ctx0" brushRef="#br1" timeOffset="1.61698E6">2660 24 9818 0 0,'-9'-24'8007'0'0,"7"38"-3748"0"0,5 41-2721 0 0,51 373-1018 0 0,-47-360-1285 0 0,-2-30-1415 0 0,-3-1-4826 0 0,-2-34 4178 0 0,-1-1-2919 0 0,0-2 1171 0 0</inkml:trace>
  <inkml:trace contextRef="#ctx0" brushRef="#br1" timeOffset="1.61789E6">305 1178 7762 0 0,'-26'-4'5146'0'0,"-24"7"-2452"0"0,42 1-2670 0 0,1 0 1 0 0,0 0-1 0 0,0 1 0 0 0,0 0 1 0 0,0 0-1 0 0,1 1 1 0 0,0 0-1 0 0,0 0 0 0 0,1 1 1 0 0,-1-1-1 0 0,1 1 1 0 0,1 0-1 0 0,-1 0 0 0 0,1 1 1 0 0,1 0-1 0 0,-1-1 0 0 0,1 1 1 0 0,-2 8-25 0 0,7-13-27 0 0,-1 0 1 0 0,1 0-1 0 0,0-1 1 0 0,0 1-1 0 0,0 0 1 0 0,0-1 0 0 0,1 0-1 0 0,-1 1 1 0 0,1-1-1 0 0,-1 0 1 0 0,1 0-1 0 0,0 0 1 0 0,-1-1-1 0 0,1 1 1 0 0,0-1-1 0 0,0 1 1 0 0,0-1-1 0 0,1 0 1 0 0,-1 0 0 0 0,0-1-1 0 0,0 1 1 0 0,1 0-1 0 0,-1-1 1 0 0,0 0-1 0 0,0 0 1 0 0,1 0-1 0 0,-1 0 1 0 0,0-1-1 0 0,1 1 1 0 0,-1-1-1 0 0,0 0 1 0 0,0 0 0 0 0,0 0-1 0 0,0 0 1 0 0,0 0-1 0 0,0-1 1 0 0,0 1-1 0 0,1-2 27 0 0,72-73 536 0 0,-75 74-478 0 0,0 0 0 0 0,1 0-1 0 0,-1-1 1 0 0,0 1 0 0 0,0 0-1 0 0,0 0 1 0 0,0-1 0 0 0,-1 1-1 0 0,1-1 1 0 0,-1 1 0 0 0,1 0-1 0 0,-1-1 1 0 0,0 1 0 0 0,0-1-1 0 0,0 1 1 0 0,0-1 0 0 0,0 1-1 0 0,-1-1 1 0 0,1 1 0 0 0,-1-1-1 0 0,1 1 1 0 0,-1 0 0 0 0,0-1-1 0 0,0 1 1 0 0,0 0 0 0 0,-1 0-1 0 0,1 0 1 0 0,0-1 0 0 0,-1 1-1 0 0,1 1 1 0 0,-1-1 0 0 0,0 0-1 0 0,1 0 1 0 0,-1 1 0 0 0,0-1-1 0 0,0 1 1 0 0,0-1 0 0 0,0 1-1 0 0,-1 0 1 0 0,1 0 0 0 0,0 0-58 0 0,-76-1-1538 0 0,39 30-7228 0 0,39-26 7578 0 0,0 0-2631 0 0</inkml:trace>
  <inkml:trace contextRef="#ctx0" brushRef="#br1" timeOffset="1.61814E6">361 1024 9026 0 0,'3'-16'8408'0'0,"-10"45"-6794"0"0,35 168-3119 0 0,-3-54-6800 0 0,-28-121 4935 0 0,2-23-89 0 0</inkml:trace>
  <inkml:trace contextRef="#ctx0" brushRef="#br1" timeOffset="1.61838E6">386 1341 3945 0 0,'-2'-12'1197'0'0,"0"9"-1023"0"0,0 1 0 0 0,1-1 1 0 0,0 0-1 0 0,-1 1 1 0 0,1-1-1 0 0,0 0 0 0 0,1 0 1 0 0,-1 0-1 0 0,0 0 0 0 0,1 0 1 0 0,-1 0-1 0 0,1 0 0 0 0,0 0 1 0 0,0 0-1 0 0,0 0 0 0 0,1 0 1 0 0,-1 0-1 0 0,1 0 0 0 0,0 1 1 0 0,-1-1-1 0 0,1 0 0 0 0,0 0 1 0 0,1 0-1 0 0,-1 1 0 0 0,0-1 1 0 0,1 0-1 0 0,0 1 1 0 0,-1 0-1 0 0,1-1 0 0 0,0 1 1 0 0,0 0-1 0 0,0 0 0 0 0,1 0 1 0 0,-1 0-1 0 0,0 0 0 0 0,1 0 1 0 0,-1 1-1 0 0,1-1 0 0 0,0 1 1 0 0,-1 0-1 0 0,1 0 0 0 0,0 0 1 0 0,0 0-1 0 0,0 0 0 0 0,0 1 1 0 0,0-1-1 0 0,1 1-174 0 0,60 8-1505 0 0,-31 14-3967 0 0,-31-19 1690 0 0</inkml:trace>
  <inkml:trace contextRef="#ctx0" brushRef="#br1" timeOffset="1.61859E6">148 1460 8466 0 0,'1'-5'4559'0'0,"41"-25"-3929"0"0,-34 24-620 0 0,0 1 0 0 0,0 0 0 0 0,0 1 0 0 0,1 0 0 0 0,-1 0 0 0 0,1 1 0 0 0,0 0 0 0 0,0 0 0 0 0,0 1-1 0 0,0 1 1 0 0,1-1 0 0 0,-1 1 0 0 0,0 1 0 0 0,1 0 0 0 0,4 0-10 0 0,-13 3-49 0 0,0 0 0 0 0,0 0 0 0 0,0 0-1 0 0,0 0 1 0 0,0 0 0 0 0,-1 0-1 0 0,0 0 1 0 0,1 1 0 0 0,-1-1 0 0 0,-1 0-1 0 0,1 0 1 0 0,0 0 0 0 0,-1 0 0 0 0,1 0-1 0 0,-1 0 1 0 0,0 0 0 0 0,0 0 0 0 0,0 0-1 0 0,0 0 1 0 0,-1 0 0 0 0,1 0 0 0 0,-1-1-1 0 0,0 1 1 0 0,0-1 0 0 0,0 1 0 0 0,0-1-1 0 0,0 0 1 0 0,0 1 0 0 0,-1-1 0 0 0,-1 1 49 0 0,2 0-51 0 0,-110 94 2191 0 0,113-97-2091 0 0,-1 0-1 0 0,1 1 0 0 0,-1-1 0 0 0,1 0 0 0 0,-1 0 1 0 0,1 0-1 0 0,-1 0 0 0 0,1 0 0 0 0,-1 1 0 0 0,1-1 0 0 0,-1 0 1 0 0,1 0-1 0 0,-1 1 0 0 0,1-1 0 0 0,-1 0 0 0 0,0 1 1 0 0,1-1-1 0 0,-1 0 0 0 0,1 1 0 0 0,-1-1 0 0 0,0 1 1 0 0,1-1-1 0 0,-1 1 0 0 0,0-1 0 0 0,0 1 0 0 0,1-1 0 0 0,-1 1 1 0 0,0-1-1 0 0,0 1 0 0 0,0-1 0 0 0,0 1 0 0 0,0-1 1 0 0,0 1-1 0 0,0-1 0 0 0,0 1 0 0 0,0-1 0 0 0,0 1 1 0 0,0-1-1 0 0,0 1 0 0 0,0 0 0 0 0,0-1 0 0 0,0 1 0 0 0,0-1 1 0 0,0 1-1 0 0,-1-1 0 0 0,1 1 0 0 0,0-1 0 0 0,0 1 1 0 0,-1-1-1 0 0,1 0 0 0 0,0 1 0 0 0,-1-1 0 0 0,1 1 1 0 0,-1-1-1 0 0,1 0 0 0 0,0 1 0 0 0,-1-1 0 0 0,1 0 0 0 0,-1 1 1 0 0,1-1-1 0 0,-1 0 0 0 0,1 0 0 0 0,-1 1 0 0 0,1-1 1 0 0,-1 0-49 0 0,45-4 108 0 0,42-45-3111 0 0,-12-22-3720 0 0,-46 42 3197 0 0,-17 17 321 0 0</inkml:trace>
  <inkml:trace contextRef="#ctx0" brushRef="#br1" timeOffset="1.61884E6">578 1193 9546 0 0,'1'-7'6920'0'0,"36"-25"-5586"0"0,-36 30-1315 0 0,0 0 0 0 0,1 0 0 0 0,-1 0 0 0 0,0 1 0 0 0,1-1 0 0 0,0 1 0 0 0,-1-1 1 0 0,1 1-1 0 0,0-1 0 0 0,0 1 0 0 0,0 0 0 0 0,0 0 0 0 0,0 0 0 0 0,0 0 0 0 0,0 0 0 0 0,0 1 0 0 0,0-1 1 0 0,0 1-1 0 0,0-1 0 0 0,0 1 0 0 0,1 0 0 0 0,-1 0 0 0 0,0 0 0 0 0,0 0 0 0 0,1 0 0 0 0,-1 0 0 0 0,0 0 1 0 0,0 1-1 0 0,0-1 0 0 0,0 1 0 0 0,0 0 0 0 0,1 0 0 0 0,-1 0 0 0 0,0 0 0 0 0,-1 0 0 0 0,1 0 0 0 0,0 0 1 0 0,0 0-1 0 0,0 1 0 0 0,-1-1 0 0 0,1 1 0 0 0,-1-1 0 0 0,1 1 0 0 0,-1 0 0 0 0,1 0 0 0 0,-1-1 0 0 0,0 1 1 0 0,0 0-1 0 0,0 0 0 0 0,0 0 0 0 0,0 0 0 0 0,-1 1 0 0 0,1-1 0 0 0,-1 0 0 0 0,1 0 0 0 0,-1 1-19 0 0,-26 85-2832 0 0,-33-21-7194 0 0,53-64 6472 0 0</inkml:trace>
  <inkml:trace contextRef="#ctx0" brushRef="#br1" timeOffset="1.6191E6">605 1326 7314 0 0,'0'0'649'0'0,"-3"7"5773"0"0,-9 21-5628 0 0,11-20-778 0 0,0 1-1 0 0,0-1 0 0 0,0 1 1 0 0,-1-1-1 0 0,-1 0 0 0 0,1 0 1 0 0,-1 0-1 0 0,-1 0 1 0 0,1-1-1 0 0,-1 1 0 0 0,-1-1 1 0 0,1 0-1 0 0,-1 0 0 0 0,0 0 1 0 0,-1-1-1 0 0,0 0 0 0 0,0 0 1 0 0,0 0-1 0 0,-1-1 1 0 0,1 0-1 0 0,-1 0 0 0 0,-1 0 1 0 0,-1 0-16 0 0,147-57 1152 0 0,-42 5-10670 0 0,-85 42 5104 0 0</inkml:trace>
  <inkml:trace contextRef="#ctx0" brushRef="#br1" timeOffset="1.61935E6">917 1055 10882 0 0,'-19'-8'6524'0'0,"-9"17"-3780"0"0,-41 110-4129 0 0,1-2-6027 0 0,62-102 2022 0 0,8-16 1844 0 0</inkml:trace>
  <inkml:trace contextRef="#ctx0" brushRef="#br1" timeOffset="1.61962E6">817 1209 6929 0 0,'0'-2'133'0'0,"1"0"0"0"0,-1-1-1 0 0,1 1 1 0 0,-1 0-1 0 0,1 1 1 0 0,0-1 0 0 0,0 0-1 0 0,0 0 1 0 0,0 0-1 0 0,0 0 1 0 0,0 1 0 0 0,0-1-1 0 0,1 0 1 0 0,-1 1-1 0 0,1-1 1 0 0,-1 1-1 0 0,1 0 1 0 0,0-1 0 0 0,-1 1-1 0 0,1 0 1 0 0,0 0-1 0 0,0 0 1 0 0,0 0 0 0 0,0 0-1 0 0,0 1 1 0 0,0-1-1 0 0,0 1 1 0 0,0-1-1 0 0,0 1 1 0 0,0 0 0 0 0,0-1-1 0 0,0 1 1 0 0,0 0-1 0 0,0 0 1 0 0,0 1 0 0 0,0-1-1 0 0,0 0 1 0 0,0 1-1 0 0,1-1 1 0 0,-1 1-1 0 0,-1 0 1 0 0,1 0 0 0 0,0-1-1 0 0,0 1 1 0 0,0 1-1 0 0,0-1 1 0 0,-1 0 0 0 0,1 0-1 0 0,0 1 1 0 0,-1-1-1 0 0,1 1 1 0 0,-1-1 0 0 0,0 1-1 0 0,1-1 1 0 0,-1 2-133 0 0,43 33-1112 0 0,-10-25-5466 0 0,-30-11 2679 0 0</inkml:trace>
  <inkml:trace contextRef="#ctx0" brushRef="#br1" timeOffset="1.61986E6">998 979 9354 0 0,'-26'0'8534'0'0,"17"30"-6047"0"0,16 51-4466 0 0,-5-63 2307 0 0,-1-10-386 0 0,4 57-2947 0 0,-19 31-6396 0 0,10-87 5758 0 0</inkml:trace>
  <inkml:trace contextRef="#ctx0" brushRef="#br1" timeOffset="1.61986E6">797 1332 8682 0 0,'4'-22'9827'0'0,"68"-23"-8265"0"0,-72 45-1525 0 0,21-10-359 0 0,83-31 189 0 0,-69 37-3179 0 0,-2 11-3598 0 0,-26-3 4164 0 0,-4-3-1314 0 0</inkml:trace>
  <inkml:trace contextRef="#ctx0" brushRef="#br1" timeOffset="1.62012E6">928 1257 7890 0 0,'-2'2'268'0'0,"-54"63"6627"0"0,36 17-8985 0 0,24-55-4858 0 0,-3-26 3334 0 0</inkml:trace>
  <inkml:trace contextRef="#ctx0" brushRef="#br1" timeOffset="1.62032E6">1004 1283 7666 0 0,'9'-18'5677'0'0,"-15"34"-2026"0"0,-11 23-2899 0 0,15-31-824 0 0,0 0-1 0 0,-1-1 1 0 0,-1 1-1 0 0,1 0 1 0 0,-1-1-1 0 0,-1 0 0 0 0,1 0 1 0 0,-1 0-1 0 0,0-1 1 0 0,-1 0-1 0 0,1 0 0 0 0,-1 0 1 0 0,-1 0-1 0 0,1-1 1 0 0,-1 0-1 0 0,0-1 0 0 0,0 1 1 0 0,0-1-1 0 0,0 0 1 0 0,-1-1-1 0 0,0 0 1 0 0,0 0-1 0 0,0-1 0 0 0,0 0 1 0 0,0 0-1 0 0,0-1 1 0 0,0 0-1 0 0,-1-1 73 0 0,66-29 735 0 0,70 6-1068 0 0,-64 15-2111 0 0,-1-6-3492 0 0,-54 11 4581 0 0,1-2-2521 0 0</inkml:trace>
  <inkml:trace contextRef="#ctx0" brushRef="#br1" timeOffset="1.62069E6">1117 1131 10074 0 0,'16'3'8360'0'0,"53"-32"-7927"0"0,-63 26-498 0 0,65-38-2818 0 0,-31 9-5701 0 0,-78 50 8036 0 0,-27 30 1562 0 0,56-41-341 0 0,0 1 0 0 0,0 0 0 0 0,1 1 0 0 0,-1-1 0 0 0,2 1 0 0 0,0 1 0 0 0,0 0 0 0 0,0 0 0 0 0,1 0 0 0 0,1 1 0 0 0,0-1 0 0 0,0 1 0 0 0,1 1 0 0 0,1-1 0 0 0,-2 7-673 0 0,4-16-23 0 0,1 0 0 0 0,-1 0 0 0 0,1-1 0 0 0,-1 1 0 0 0,1 0 0 0 0,0 0 0 0 0,0 0 0 0 0,0 0 0 0 0,0 0 0 0 0,0 0 0 0 0,0 0 0 0 0,0 0 0 0 0,1-1 0 0 0,-1 1 0 0 0,1 0 0 0 0,-1 0-1 0 0,1 0 1 0 0,0-1 0 0 0,0 1 0 0 0,0 0 0 0 0,0-1 0 0 0,0 1 0 0 0,0 0 0 0 0,0-1 0 0 0,0 1 0 0 0,1-1 0 0 0,-1 0 0 0 0,0 1 0 0 0,1-1 0 0 0,-1 0 0 0 0,1 0 0 0 0,0 0 0 0 0,-1 0 0 0 0,1 0 0 0 0,0-1 0 0 0,0 1 0 0 0,-1 0 0 0 0,1-1 0 0 0,0 1 0 0 0,0-1 0 0 0,0 0 0 0 0,0 1 0 0 0,0-1 0 0 0,0 0 0 0 0,0 0 0 0 0,-1 0 0 0 0,1-1 0 0 0,0 1 0 0 0,1 0 23 0 0,81-50-7783 0 0,-48-2 4929 0 0,-26 37-740 0 0</inkml:trace>
  <inkml:trace contextRef="#ctx0" brushRef="#br1" timeOffset="1.62104E6">1376 951 7050 0 0,'0'-1'267'0'0,"0"-1"0"0"0,0 1 0 0 0,0-1 1 0 0,-1 1-1 0 0,1-1 0 0 0,0 1 0 0 0,-1-1 1 0 0,1 1-1 0 0,0-1 0 0 0,-1 1 0 0 0,0-1 1 0 0,1 1-1 0 0,-1 0 0 0 0,0-1 0 0 0,0 1 1 0 0,0 0-1 0 0,0 0 0 0 0,0-1 0 0 0,0 1 1 0 0,0 0-1 0 0,0 0 0 0 0,-1 0 0 0 0,1 0 1 0 0,0 1-1 0 0,0-1 0 0 0,-1 0 0 0 0,1 0 1 0 0,-1 1-1 0 0,1-1 0 0 0,-1 1 0 0 0,1-1 1 0 0,-1 1-1 0 0,1 0 0 0 0,-1 0 0 0 0,1-1 1 0 0,-1 1-1 0 0,1 0 0 0 0,-1 0-267 0 0,25 96 1522 0 0,42 335-3676 0 0,-75-444-2021 0 0,-17-84 5388 0 0,26 94-1104 0 0,-1 1 0 0 0,1-1 0 0 0,-1 0 1 0 0,1 0-1 0 0,0 0 0 0 0,0 0 0 0 0,0 0 0 0 0,1 0 0 0 0,-1 0 0 0 0,1 0 1 0 0,0 0-1 0 0,-1 0 0 0 0,2 0 0 0 0,-1 0 0 0 0,0-1 0 0 0,0 1 1 0 0,1 0-1 0 0,0 0 0 0 0,-1 0 0 0 0,1 0 0 0 0,1 0 0 0 0,-1 0 1 0 0,0 1-1 0 0,1-1 0 0 0,-1 0 0 0 0,1 1 0 0 0,0-1 0 0 0,0 1 0 0 0,0-1 1 0 0,0 1-1 0 0,0 0 0 0 0,0 0 0 0 0,1 0 0 0 0,-1 0 0 0 0,1 0 1 0 0,-1 0-1 0 0,1 1 0 0 0,0-1 0 0 0,0 1 0 0 0,0 0 0 0 0,-1 0 1 0 0,1 0-1 0 0,0 0 0 0 0,1 1 0 0 0,-1-1 0 0 0,0 1 0 0 0,1-1-109 0 0,23-1-265 0 0,6 0-2779 0 0,-13 5-5468 0 0,-18-2 4193 0 0</inkml:trace>
  <inkml:trace contextRef="#ctx0" brushRef="#br1" timeOffset="1.62129E6">1597 1355 10402 0 0,'-3'4'2145'0'0,"0"3"-633"0"0,-2 0-872 0 0,0-2-472 0 0,2-4-184 0 0,0-1-40 0 0,2 0-64 0 0,-1-1-16 0 0,1-1-64 0 0,1-1-152 0 0,0-1-144 0 0,1-1-256 0 0,1-1-297 0 0,1 0-327 0 0,-2-2-72 0 0,2-1 296 0 0,0 0-3905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17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6545 0 0,'15'-9'1438'0'0,"17"-14"-1005"0"0,-27 19-407 0 0,0 0 0 0 0,-1 0 0 0 0,2 0-1 0 0,-1 0 1 0 0,0 1 0 0 0,1 0 0 0 0,-1 0-1 0 0,1 0 1 0 0,0 1 0 0 0,0 0 0 0 0,0 0-1 0 0,0 1 1 0 0,0-1 0 0 0,1 1 0 0 0,-1 1-1 0 0,0-1 1 0 0,1 1 0 0 0,-1 0 0 0 0,0 0-1 0 0,1 1 1 0 0,-1 0 0 0 0,0 0 0 0 0,5 2-26 0 0,-4-1-104 0 0,4 2-35 0 0,0-1-1 0 0,-1 0 1 0 0,2 0-1 0 0,-1-1 0 0 0,0 0 1 0 0,0-1-1 0 0,0-1 0 0 0,1 0 1 0 0,-1 0-1 0 0,0-1 0 0 0,1-1 1 0 0,7-1 139 0 0,-30-11-1637 0 0,5 13-1748 0 0</inkml:trace>
  <inkml:trace contextRef="#ctx0" brushRef="#br0" timeOffset="339.389">44 178 6409 0 0,'26'101'1913'0'0,"9"266"-2071"0"0,-30-319-1663 0 0,-5-47 1769 0 0,0-1 9 0 0,-2-10-915 0 0,1 5-2316 0 0</inkml:trace>
  <inkml:trace contextRef="#ctx0" brushRef="#br0" timeOffset="619.206">43 504 4193 0 0,'16'-11'3255'0'0,"61"-17"-3303"0"0,-3 15 34 0 0,82-29-244 0 0,-157 42 211 0 0,1 0 0 0 0,-1 0-1 0 0,1 0 1 0 0,0 0 0 0 0,-1 0 0 0 0,1 0-1 0 0,-1 0 1 0 0,1 0 0 0 0,0 0-1 0 0,-1 0 1 0 0,1 0 0 0 0,-1 0 0 0 0,1 0-1 0 0,0 0 1 0 0,-1 0 0 0 0,1 0 0 0 0,-1 0-1 0 0,1 0 1 0 0,0-1 0 0 0,-1 1-1 0 0,1 0 1 0 0,0 0 0 0 0,-1 0 0 0 0,1-1-1 0 0,0 1 1 0 0,-1 0 0 0 0,1-1 0 0 0,0 1-1 0 0,0 0 1 0 0,-1 0 0 0 0,1-1 0 0 0,0 1-1 0 0,0-1 1 0 0,-1 1 0 0 0,1 0-1 0 0,0-1 1 0 0,0 1 0 0 0,0 0 0 0 0,0-1-1 0 0,0 1 1 0 0,0-1 0 0 0,0 1 0 0 0,0 0-1 0 0,0-1 1 0 0,0 1 0 0 0,0-1-1 0 0,0 1 1 0 0,0 0 0 0 0,0-1 0 0 0,0 1-1 0 0,0-1 1 0 0,0 1 0 0 0,0 0 0 0 0,0-1-1 0 0,1 1 1 0 0,-1-1 0 0 0,0 1-1 0 0,0 0 1 0 0,0-1 0 0 0,1 1 0 0 0,-1 0-1 0 0,0-1 1 0 0,0 1 0 0 0,1 0 0 0 0,-1-1 47 0 0,-4 1-2952 0 0</inkml:trace>
  <inkml:trace contextRef="#ctx0" brushRef="#br0" timeOffset="1104.265">354 136 6377 0 0,'35'93'2170'0'0,"7"298"-1948"0"0,-30-294-1205 0 0,-13-96 941 0 0,0-1 0 0 0,-1 0 0 0 0,1 1 1 0 0,-1-1-1 0 0,0 0 0 0 0,1 0 1 0 0,-1 0-1 0 0,1 0 0 0 0,-1 0 0 0 0,1-1 1 0 0,-1 1-1 0 0,1 0 0 0 0,-1-1 1 0 0,1 1-1 0 0,-1-1 0 0 0,1 1 0 0 0,0-1 1 0 0,-1 0-1 0 0,1 0 0 0 0,0 1 0 0 0,0-1 1 0 0,-1 0-1 0 0,1 0 0 0 0,0 0 1 0 0,0 0-1 0 0,0-1 0 0 0,0 1 0 0 0,0 0 1 0 0,0 0-1 0 0,0-1 0 0 0,1 1 1 0 0,-1 0-1 0 0,0-1 0 0 0,1 1 0 0 0,-1-1 1 0 0,1 1-1 0 0,0-1 0 0 0,-1 1 0 0 0,1-1 1 0 0,0 1-1 0 0,0-1 0 0 0,0 0 42 0 0,-31-82-793 0 0,27 70-2415 0 0</inkml:trace>
  <inkml:trace contextRef="#ctx0" brushRef="#br0" timeOffset="1648.638">326 393 6153 0 0,'0'-8'55'0'0,"-1"0"-1"0"0,1 0 1 0 0,1 0-1 0 0,0 0 1 0 0,0 0-1 0 0,0 0 1 0 0,1 0-1 0 0,0 0 1 0 0,1 1-1 0 0,0-1 1 0 0,0 1-1 0 0,1-1 1 0 0,-1 1-1 0 0,2 0 1 0 0,-1 0-1 0 0,1 1 1 0 0,0 0-1 0 0,2-3-54 0 0,20-36 53 0 0,-26 43-25 0 0,0-1 1 0 0,0 1-1 0 0,1-1 1 0 0,-1 1-1 0 0,1-1 1 0 0,-1 1-1 0 0,1 0 1 0 0,0 0-1 0 0,-1 0 1 0 0,1 0 0 0 0,0 0-1 0 0,1 0 1 0 0,-1 0-1 0 0,0 1 1 0 0,0-1-1 0 0,1 1 1 0 0,-1 0-1 0 0,1-1 1 0 0,-1 1-1 0 0,1 0 1 0 0,-1 1-1 0 0,1-1 1 0 0,0 0-1 0 0,0 1 1 0 0,-1-1-1 0 0,1 1 1 0 0,0 0-1 0 0,0 0 1 0 0,-1 0-1 0 0,1 0 1 0 0,0 1-1 0 0,0-1 1 0 0,-1 1-1 0 0,1-1 1 0 0,0 1-1 0 0,-1 0 1 0 0,1 0-1 0 0,-1 0 1 0 0,1 1-1 0 0,-1-1 1 0 0,0 0-1 0 0,1 1 1 0 0,-1 0-1 0 0,0-1 1 0 0,0 1 0 0 0,0 0-1 0 0,0 0 1 0 0,0 0-1 0 0,0 1 1 0 0,-1-1-1 0 0,1 0 1 0 0,-1 1-1 0 0,0-1 1 0 0,0 0-1 0 0,1 1 1 0 0,-1 0-1 0 0,-1-1 1 0 0,1 1-1 0 0,0 0 1 0 0,-1-1-1 0 0,1 1 1 0 0,-1 0-1 0 0,0 0-28 0 0,-1 8 13 0 0,-1 1 1 0 0,0-1-1 0 0,-1 0 0 0 0,-1 0 0 0 0,1 0 0 0 0,-2 0 1 0 0,1-1-1 0 0,-2 1 0 0 0,1-1 0 0 0,-1 0 0 0 0,-1-1 1 0 0,0 1-1 0 0,0-1 0 0 0,-1-1 0 0 0,0 1 0 0 0,0-1 1 0 0,-1-1-1 0 0,0 0 0 0 0,-9 6-13 0 0,8-11 228 0 0,49-8-8 0 0,-26 11-226 0 0,-1 1-1 0 0,0 0 1 0 0,0 1 0 0 0,-1 1-1 0 0,0 0 1 0 0,0 0-1 0 0,-1 1 1 0 0,0 0 0 0 0,-1 1-1 0 0,7 8 7 0 0,30 27-12 0 0,94 109 493 0 0,-155-209-5114 0 0,12 47 1299 0 0</inkml:trace>
  <inkml:trace contextRef="#ctx0" brushRef="#br0" timeOffset="2610.664">785 218 6393 0 0,'94'-67'1705'0'0,"-14"35"-1807"0"0,-79 32 87 0 0,1 0 1 0 0,0 0-1 0 0,0-1 1 0 0,0 1-1 0 0,-1 1 1 0 0,1-1-1 0 0,0 0 1 0 0,0 0-1 0 0,0 1 1 0 0,-1-1-1 0 0,1 1 1 0 0,0-1-1 0 0,-1 1 1 0 0,1 0-1 0 0,0 0 1 0 0,-1-1-1 0 0,1 1 1 0 0,-1 0-1 0 0,1 1 1 0 0,-1-1-1 0 0,0 0 1 0 0,1 0-1 0 0,-1 1 1 0 0,0-1-1 0 0,0 0 1 0 0,0 1-1 0 0,0-1 0 0 0,0 1 1 0 0,0 0-1 0 0,0-1 1 0 0,0 1-1 0 0,-1 0 1 0 0,1-1-1 0 0,-1 1 1 0 0,1 0-1 0 0,-1 0 1 0 0,0-1-1 0 0,0 1 1 0 0,0 0-1 0 0,0 0 1 0 0,0 0-1 0 0,0-1 1 0 0,0 1-1 0 0,0 0 1 0 0,-1 1 14 0 0,-2 12-10 0 0,-1 0 1 0 0,0-1-1 0 0,-1 1 1 0 0,-1-1-1 0 0,0 0 1 0 0,-1-1 0 0 0,0 1-1 0 0,-1-1 1 0 0,-1-1-1 0 0,0 1 1 0 0,-1-2-1 0 0,0 1 1 0 0,-1-1-1 0 0,0-1 1 0 0,0 0-1 0 0,-1 0 1 0 0,-3 0 9 0 0,2 3 48 0 0,-53 43 458 0 0,146-102-411 0 0,-77 44-95 0 0,0-1 0 0 0,0 0 0 0 0,1 1 0 0 0,-1 0 0 0 0,1 0 0 0 0,0 0 0 0 0,-1 0 0 0 0,1 1 0 0 0,0-1-1 0 0,0 1 1 0 0,0 0 0 0 0,0 0 0 0 0,0 0 0 0 0,0 1 0 0 0,1-1 0 0 0,-1 1 0 0 0,0 0 0 0 0,0 1 0 0 0,0-1 0 0 0,0 1 0 0 0,1-1 0 0 0,-1 1 0 0 0,0 0 0 0 0,3 2 0 0 0,-7 3 20 0 0,1 1 1 0 0,-1-1 0 0 0,0 0-1 0 0,-1 1 1 0 0,1-1-1 0 0,-2 0 1 0 0,1 1 0 0 0,0-1-1 0 0,-1 0 1 0 0,0 0 0 0 0,-1 0-1 0 0,1 0 1 0 0,-1-1-1 0 0,0 1 1 0 0,-1-1 0 0 0,-2 4-21 0 0,-5 12 42 0 0,-63 95 407 0 0,121-137-3674 0 0,-43 18-81 0 0</inkml:trace>
  <inkml:trace contextRef="#ctx0" brushRef="#br0" timeOffset="2983.329">1009 456 6617 0 0,'-1'1'2516'0'0,"152"-5"-2178"0"0,58-25-64 0 0,-209 29-349 0 0,1 0-1 0 0,0 0 1 0 0,0-1 0 0 0,0 1 0 0 0,-1 0 0 0 0,1 0 0 0 0,0-1-1 0 0,-1 1 1 0 0,1 0 0 0 0,0-1 0 0 0,-1 1 0 0 0,1-1 0 0 0,0 1-1 0 0,-1-1 1 0 0,1 1 0 0 0,-1-1 0 0 0,1 1 0 0 0,-1-1-1 0 0,1 0 1 0 0,-1 1 0 0 0,1-1 0 0 0,-1 0 0 0 0,0 1 0 0 0,1-1-1 0 0,-1 0 1 0 0,0 0 0 0 0,0 1 0 0 0,1-1 0 0 0,-1 0 0 0 0,0 0-1 0 0,0 1 1 0 0,0-1 0 0 0,0 0 0 0 0,0 0 0 0 0,0 1 0 0 0,0-1-1 0 0,0 0 1 0 0,0 0 0 0 0,-1 1 0 0 0,1-1 0 0 0,0 0-1 0 0,0 0 1 0 0,-1 1 0 0 0,1-1 0 0 0,0 0 0 0 0,-1 1 0 0 0,1-1-1 0 0,-1 0 1 0 0,1 1 0 0 0,-1-1 0 0 0,1 0 0 0 0,-1 1 0 0 0,1-1-1 0 0,-1 1 1 0 0,0-1 0 0 0,1 1 0 0 0,-1 0 0 0 0,0-1 75 0 0,-1-2-31 0 0,-2-3-3243 0 0</inkml:trace>
  <inkml:trace contextRef="#ctx0" brushRef="#br0" timeOffset="3405.519">1281 130 6313 0 0,'6'39'1439'0'0,"107"122"-1688"0"0,-111-159 287 0 0,-1-1-1 0 0,0 1 1 0 0,1 0 0 0 0,-1 0 0 0 0,0 0-1 0 0,0 0 1 0 0,0 0 0 0 0,0-1 0 0 0,-1 2-1 0 0,1-1 1 0 0,0 0 0 0 0,-1 0 0 0 0,1 0-1 0 0,-1 0 1 0 0,0 0 0 0 0,0 0 0 0 0,0 1-1 0 0,0-1 1 0 0,0 0 0 0 0,0 0 0 0 0,-1 0-1 0 0,1 0 1 0 0,-1 0 0 0 0,1 0 0 0 0,-1 0-1 0 0,0 0 1 0 0,0 0 0 0 0,0 0 0 0 0,0 0-1 0 0,0 0 1 0 0,0 0 0 0 0,-1-1 0 0 0,1 1-1 0 0,0 0 1 0 0,-1-1 0 0 0,0 1 0 0 0,-1 0-38 0 0,-11 19 74 0 0,-91 206 126 0 0,126-276-3327 0 0,-21 40 2425 0 0,0-3-2563 0 0</inkml:trace>
  <inkml:trace contextRef="#ctx0" brushRef="#br0" timeOffset="12051.659">1444 207 6617 0 0,'43'-7'2484'0'0,"-27"0"-2503"0"0,1 0 0 0 0,0 2 0 0 0,1 0 0 0 0,-1 1 0 0 0,1 1 0 0 0,0 0 0 0 0,0 2 0 0 0,0 0 0 0 0,0 1 0 0 0,0 0 0 0 0,-1 2 0 0 0,1 0 0 0 0,0 1 0 0 0,2 1 19 0 0,-17-2-70 0 0,-1-1 1 0 0,1-1-1 0 0,-1 1 0 0 0,1 0 0 0 0,0-1 1 0 0,0 1-1 0 0,-1-1 0 0 0,1 0 0 0 0,0 0 1 0 0,0 0-1 0 0,0 0 0 0 0,-1 0 0 0 0,1-1 0 0 0,0 1 1 0 0,-1-1-1 0 0,1 1 0 0 0,0-1 0 0 0,-1 0 1 0 0,1 0-1 0 0,-1-1 0 0 0,1 1 0 0 0,-1 0 1 0 0,1-1-1 0 0,-1 0 0 0 0,0 1 0 0 0,0-1 1 0 0,0 0-1 0 0,0 0 0 0 0,0 0 0 0 0,0 0 0 0 0,-1-1 1 0 0,1 1-1 0 0,-1 0 0 0 0,1-1 0 0 0,-1 0 70 0 0,-11-12-920 0 0,5 11-2417 0 0</inkml:trace>
  <inkml:trace contextRef="#ctx0" brushRef="#br0" timeOffset="12319.401">1476 195 6649 0 0,'0'20'2231'0'0,"22"21"-1860"0"0,-10-22-332 0 0,-3 9-233 0 0,-2 0 1 0 0,0 1-1 0 0,-2 0 0 0 0,-1 1 1 0 0,-2-1-1 0 0,-1 1 0 0 0,-1-1 0 0 0,-3 21 194 0 0,3 11-510 0 0,-3 0-548 0 0,-2-68 183 0 0,3 1-2390 0 0</inkml:trace>
  <inkml:trace contextRef="#ctx0" brushRef="#br0" timeOffset="12580.519">1472 477 6281 0 0,'2'2'32'0'0,"0"1"-1"0"0,0-1 0 0 0,1 0 1 0 0,-1 0-1 0 0,1 0 0 0 0,0 0 1 0 0,0-1-1 0 0,0 1 0 0 0,0-1 1 0 0,0 0-1 0 0,0 1 0 0 0,0-1 0 0 0,0-1 1 0 0,0 1-1 0 0,0 0 0 0 0,0-1 1 0 0,1 1-1 0 0,-1-1 0 0 0,0 0 1 0 0,0 0-1 0 0,1-1 0 0 0,-1 1 1 0 0,0-1-1 0 0,0 1 0 0 0,1-1 1 0 0,-1 0-1 0 0,0 0 0 0 0,0-1 1 0 0,0 1-1 0 0,0 0 0 0 0,-1-1 0 0 0,1 0 1 0 0,0 0-1 0 0,-1 0 0 0 0,1 0 1 0 0,0 0-32 0 0,11-3 71 0 0,249-93-1298 0 0,-256 94 515 0 0,0 1-2645 0 0</inkml:trace>
  <inkml:trace contextRef="#ctx0" brushRef="#br0" timeOffset="12889.547">1889 468 6105 0 0,'-11'25'706'0'0,"49"-31"-342"0"0,-9-1-257 0 0,238-30-940 0 0,-244 16-92 0 0,-22 17-1990 0 0</inkml:trace>
  <inkml:trace contextRef="#ctx0" brushRef="#br0" timeOffset="13232.033">2085 338 6249 0 0,'2'3'32'0'0,"-1"-1"0"0"0,0 1 0 0 0,1-1 0 0 0,0 0-1 0 0,0 1 1 0 0,-1-1 0 0 0,1 0 0 0 0,0 0 0 0 0,1-1 0 0 0,-1 1-1 0 0,0 0 1 0 0,1-1 0 0 0,-1 1 0 0 0,0-1 0 0 0,1 0 0 0 0,0 0-1 0 0,-1 0 1 0 0,1 0 0 0 0,0 0 0 0 0,-1 0 0 0 0,1-1 0 0 0,0 1-1 0 0,0-1 1 0 0,0 0 0 0 0,-1 0 0 0 0,1 0 0 0 0,0 0-1 0 0,0-1 1 0 0,0 1 0 0 0,-1-1 0 0 0,1 1 0 0 0,0-1 0 0 0,0 0-1 0 0,-1 0 1 0 0,1 0 0 0 0,1-1-32 0 0,34-4-147 0 0,-56 56 319 0 0,-96 159-1560 0 0,112-207-995 0 0,1-1-402 0 0</inkml:trace>
  <inkml:trace contextRef="#ctx0" brushRef="#br0" timeOffset="27063.237">2318 89 5833 0 0,'-1'2'66'0'0,"-1"1"-1"0"0,1-1 1 0 0,-1 1-1 0 0,1-1 1 0 0,0 1-1 0 0,0 0 1 0 0,0 0-1 0 0,0-1 0 0 0,1 1 1 0 0,-1 0-1 0 0,1 0 1 0 0,0 0-1 0 0,0 0 1 0 0,0 0-1 0 0,0 0 1 0 0,0 0-1 0 0,0 0 1 0 0,1 0-1 0 0,0-1 1 0 0,-1 1-1 0 0,1 0 1 0 0,0 0-1 0 0,0-1 0 0 0,1 1 1 0 0,-1 0-1 0 0,1-1 1 0 0,-1 1-1 0 0,2 1-65 0 0,6 28 86 0 0,-24 342 321 0 0,34-335-2367 0 0,-14-35 1724 0 0,0 2 159 0 0,4 0-809 0 0,-9-6-2226 0 0</inkml:trace>
  <inkml:trace contextRef="#ctx0" brushRef="#br0" timeOffset="27838.903">2244 207 6025 0 0,'-1'-3'5'0'0,"1"0"-1"0"0,0 0 0 0 0,1 0 1 0 0,-1 0-1 0 0,0 0 1 0 0,1 0-1 0 0,0 0 0 0 0,-1 0 1 0 0,1 0-1 0 0,0 0 1 0 0,1 0-1 0 0,-1 0 0 0 0,1 1 1 0 0,-1-1-1 0 0,1 1 1 0 0,0-1-1 0 0,-1 1 0 0 0,2-1 1 0 0,-1 1-1 0 0,0 0 1 0 0,0 0-1 0 0,1 0 0 0 0,-1 0 1 0 0,1 0-1 0 0,-1 1 1 0 0,1-1-1 0 0,1 0-4 0 0,-2 1 1 0 0,0 0 0 0 0,-1 0 0 0 0,1 0 0 0 0,0 0 0 0 0,0 0 0 0 0,0 1 0 0 0,0-1 0 0 0,0 0 0 0 0,0 1 0 0 0,1 0 0 0 0,-1-1 0 0 0,0 1 0 0 0,0 0 0 0 0,0 0 0 0 0,0 0 0 0 0,0 1 0 0 0,0-1 0 0 0,0 0 0 0 0,0 1 0 0 0,0-1 0 0 0,0 1 0 0 0,0 0 0 0 0,0 0 0 0 0,0 0 0 0 0,0 0 0 0 0,0 0-1 0 0,0 0 1 0 0,-1 0 0 0 0,1 0 0 0 0,0 1 0 0 0,-1-1 0 0 0,1 1 0 0 0,-1-1 0 0 0,0 1 0 0 0,1 0 0 0 0,-1 0 0 0 0,0-1 0 0 0,0 1 0 0 0,0 0 0 0 0,0 0 0 0 0,0 0 0 0 0,-1 0 0 0 0,1 0 0 0 0,-1 0 0 0 0,1 0 0 0 0,-1 0-1 0 0,12 100 183 0 0,-14-88-201 0 0,0 0 1 0 0,-1-1-1 0 0,0 0 1 0 0,-2 1-1 0 0,1-1 1 0 0,-1 0-1 0 0,-1-1 1 0 0,-1 0-1 0 0,1 0 0 0 0,-2 0 1 0 0,0 0-1 0 0,-6 6 18 0 0,14-19 0 0 0,0 1-1 0 0,0-1 0 0 0,0 0 0 0 0,0 1 0 0 0,0-1 1 0 0,-1 0-1 0 0,1 1 0 0 0,0-1 0 0 0,0 1 0 0 0,0-1 1 0 0,-1 0-1 0 0,1 1 0 0 0,0-1 0 0 0,-1 1 1 0 0,1-1-1 0 0,0 1 0 0 0,-1-1 0 0 0,1 1 0 0 0,-1-1 1 0 0,1 1-1 0 0,-1-1 0 0 0,1 1 0 0 0,-1 0 0 0 0,1-1 1 0 0,-1 1-1 0 0,1 0 0 0 0,-1-1 0 0 0,1 1 0 0 0,-1 0 1 0 0,0 0-1 0 0,1 0 0 0 0,-1-1 0 0 0,1 1 1 0 0,-1 0-1 0 0,0 0 0 0 0,1 0 0 0 0,-1 0 0 0 0,0 0 1 0 0,1 0-1 0 0,-1 0 0 0 0,0 0 0 0 0,1 0 0 0 0,-1 1 1 0 0,1-1-1 0 0,-1 0 0 0 0,0 0 0 0 0,1 1 1 0 0,-1-1-1 0 0,1 0 0 0 0,-1 0 0 0 0,1 1 0 0 0,-1-1 1 0 0,1 1-1 0 0,-1-1 0 0 0,1 0 0 0 0,-1 1 0 0 0,1-1 1 0 0,-1 1-1 0 0,1-1 0 0 0,0 1 0 0 0,-1 0 1 0 0,25-53-48 0 0,66-4 37 0 0,-88 55 11 0 0,1 0 0 0 0,-1 0-1 0 0,0 1 1 0 0,1-1 0 0 0,-1 1 0 0 0,1 0 0 0 0,-1 0-1 0 0,1 0 1 0 0,-1 0 0 0 0,1 0 0 0 0,-1 0 0 0 0,1 1 0 0 0,-1-1-1 0 0,1 1 1 0 0,-1-1 0 0 0,1 1 0 0 0,-1 0 0 0 0,0 0-1 0 0,0 0 1 0 0,1 0 0 0 0,-1 1 0 0 0,0-1 0 0 0,0 1 0 0 0,0-1-1 0 0,0 1 1 0 0,0 0 0 0 0,-1 0 0 0 0,1-1 0 0 0,-1 1-1 0 0,1 0 1 0 0,-1 1 0 0 0,1-1 0 0 0,-1 0 0 0 0,0 0 0 0 0,0 0-1 0 0,0 1 1 0 0,0-1 0 0 0,-1 1 0 0 0,1-1 0 0 0,0 2 0 0 0,-1 6 9 0 0,1 1 1 0 0,-1-1-1 0 0,-1 1 1 0 0,0-1 0 0 0,-1 1-1 0 0,1-1 1 0 0,-2 0-1 0 0,0 1 1 0 0,0-1 0 0 0,-1 0-1 0 0,0-1 1 0 0,0 1-1 0 0,-1-1 1 0 0,-1 0 0 0 0,0 0-1 0 0,0 0 1 0 0,0-1-1 0 0,-1 0 1 0 0,0 0 0 0 0,-1-1-1 0 0,-3 3-9 0 0,-23 31 89 0 0,15-29-546 0 0,29-33-361 0 0,-8 16-2324 0 0</inkml:trace>
  <inkml:trace contextRef="#ctx0" brushRef="#br0" timeOffset="28226.68">2510 95 6225 0 0,'-6'50'937'0'0,"20"490"-755"0"0,-13-513-419 0 0,-5-40-1078 0 0,-1-28 544 0 0,4 27-2354 0 0</inkml:trace>
  <inkml:trace contextRef="#ctx0" brushRef="#br0" timeOffset="28506.812">2530 99 6145 0 0,'32'-37'24'0'0,"43"-24"-160"0"0,-45 89 160 0 0,-35-28-820 0 0,2 0-2433 0 0</inkml:trace>
  <inkml:trace contextRef="#ctx0" brushRef="#br0" timeOffset="29254.566">2524 108 6105 0 0,'38'-51'48'0'0,"-38"48"-44"0"0,1 0-1 0 0,0 1 1 0 0,0-1 0 0 0,0 1-1 0 0,0-1 1 0 0,1 1-1 0 0,-1 0 1 0 0,1-1-1 0 0,-1 1 1 0 0,1 0 0 0 0,0 0-1 0 0,0 0 1 0 0,0 0-1 0 0,0 0 1 0 0,0 1-1 0 0,0-1 1 0 0,0 0-1 0 0,1 1 1 0 0,-1 0 0 0 0,0 0-1 0 0,1-1 1 0 0,0 1-1 0 0,-1 1 1 0 0,1-1-1 0 0,-1 0 1 0 0,1 1 0 0 0,0-1-1 0 0,0 1 1 0 0,-1 0-1 0 0,1 0 1 0 0,0 0-1 0 0,-1 0 1 0 0,1 0 0 0 0,0 1-1 0 0,0-1 1 0 0,-1 1-1 0 0,1 0 1 0 0,-1 0-1 0 0,1 0 1 0 0,-1 0-1 0 0,1 0 1 0 0,-1 0 0 0 0,1 1-1 0 0,-1-1 1 0 0,0 1-1 0 0,0-1 1 0 0,0 1-1 0 0,0 0 1 0 0,0 0 0 0 0,0 0-1 0 0,0 0 1 0 0,0 1-4 0 0,1 7 2 0 0,-1-1 0 0 0,0 1 1 0 0,0-1-1 0 0,-1 1 0 0 0,0 0 1 0 0,0 0-1 0 0,-1 0 0 0 0,-1-1 1 0 0,0 1-1 0 0,0 0 0 0 0,-1 0 0 0 0,0-1 1 0 0,0 1-1 0 0,-1-1 0 0 0,0 0 1 0 0,-1 0-1 0 0,0 0 0 0 0,-1 0 1 0 0,0-1-1 0 0,0 1 0 0 0,-2 1-2 0 0,-6 17 1 0 0,8-18 24 0 0,0 0 1 0 0,-1 0-1 0 0,0 0 0 0 0,0-1 1 0 0,-1 1-1 0 0,0-2 0 0 0,0 1 1 0 0,-1-1-1 0 0,0 0 0 0 0,-1 0 1 0 0,1-1-1 0 0,-1-1 0 0 0,0 1 1 0 0,-1-1-1 0 0,1-1 0 0 0,-11 4-25 0 0,21-8 11 0 0,0 0-1 0 0,-1 0 1 0 0,1 0-1 0 0,-1 0 0 0 0,1 0 1 0 0,-1 0-1 0 0,1 0 0 0 0,0-1 1 0 0,-1 1-1 0 0,1 0 1 0 0,-1 0-1 0 0,1 0 0 0 0,-1-1 1 0 0,1 1-1 0 0,-1 0 1 0 0,1-1-1 0 0,-1 1 0 0 0,1 0 1 0 0,-1-1-1 0 0,0 1 0 0 0,1-1 1 0 0,-1 1-1 0 0,1 0 1 0 0,-1-1-1 0 0,0 1 0 0 0,1-1 1 0 0,-1 1-1 0 0,0-1 0 0 0,0 0 1 0 0,0 1-1 0 0,1-1 1 0 0,-1 1-1 0 0,0-1 0 0 0,0 1 1 0 0,0-1-1 0 0,0 1 0 0 0,0-1 1 0 0,0 0-1 0 0,0 1 1 0 0,0-1-1 0 0,0 1 0 0 0,0-1 1 0 0,0 0-1 0 0,0 1 0 0 0,-1-1 1 0 0,1 1-1 0 0,0-1 1 0 0,0 1-1 0 0,-1-1 0 0 0,1 1 1 0 0,0-1-1 0 0,0 1 0 0 0,-1-1 1 0 0,1 1-1 0 0,-1-1-10 0 0,5 0 16 0 0,1 0 0 0 0,-1 1 0 0 0,0-1 0 0 0,1 1 0 0 0,-1 0 0 0 0,0 0 0 0 0,1 0 0 0 0,-1 1 0 0 0,0-1 0 0 0,0 1 0 0 0,1 0 0 0 0,-1 0 0 0 0,0 1 0 0 0,0-1 0 0 0,0 1 1 0 0,0 0-1 0 0,0 0 0 0 0,-1 0 0 0 0,1 1 0 0 0,0-1 0 0 0,-1 1 0 0 0,0 0 0 0 0,0 0 0 0 0,0 0 0 0 0,0 0 0 0 0,0 1 0 0 0,0-1 0 0 0,-1 1 0 0 0,0 0 0 0 0,0-1 0 0 0,0 2-16 0 0,52 143 297 0 0,-38-93-336 0 0,5 13-1145 0 0,-21-118-621 0 0,-1 39-1381 0 0</inkml:trace>
  <inkml:trace contextRef="#ctx0" brushRef="#br0" timeOffset="29801.345">2761 436 5793 0 0,'-12'22'737'0'0,"16"-23"-1003"0"0,8-11 251 0 0,11-10 426 0 0,42-72-444 0 0,-33-154-454 0 0,-32 244 718 0 0,0 38 37 0 0,12 511 551 0 0,-12-545-875 0 0,-1 0 1 0 0,1 0-1 0 0,0 0 1 0 0,-1 0-1 0 0,1 0 1 0 0,0-1 0 0 0,-1 1-1 0 0,1 0 1 0 0,0 0-1 0 0,-1 0 1 0 0,1 0-1 0 0,0 0 1 0 0,-1 0 0 0 0,1 0-1 0 0,-1 0 1 0 0,1 0-1 0 0,0 1 1 0 0,-1-1-1 0 0,1 0 1 0 0,0 0-1 0 0,-1 0 1 0 0,1 0 0 0 0,0 0-1 0 0,-1 1 1 0 0,1-1-1 0 0,0 0 1 0 0,0 0-1 0 0,-1 0 1 0 0,1 1 0 0 0,0-1 55 0 0,-10-18-649 0 0,6 12-2273 0 0</inkml:trace>
  <inkml:trace contextRef="#ctx0" brushRef="#br0" timeOffset="30065.346">2790 637 5785 0 0,'0'1'41'0'0,"1"1"-1"0"0,-1 0 1 0 0,0-1 0 0 0,0 1-1 0 0,0-1 1 0 0,1 1-1 0 0,-1-1 1 0 0,1 1 0 0 0,-1-1-1 0 0,1 0 1 0 0,0 1-1 0 0,0-1 1 0 0,-1 0 0 0 0,1 1-1 0 0,0-1 1 0 0,0 0-1 0 0,0 0 1 0 0,0 0 0 0 0,1 0-1 0 0,-1 0 1 0 0,0 0-1 0 0,0 0 1 0 0,1 0 0 0 0,-1 0-1 0 0,0 0 1 0 0,1-1-1 0 0,-1 1 1 0 0,1-1 0 0 0,-1 1-1 0 0,1-1 1 0 0,-1 1-1 0 0,1-1 1 0 0,-1 0-1 0 0,1 0 1 0 0,-1 0 0 0 0,1 0-1 0 0,-1 0 1 0 0,1 0-1 0 0,0 0 1 0 0,-1-1 0 0 0,1 1-1 0 0,-1 0 1 0 0,1-1-1 0 0,0 1-40 0 0,76-24-6 0 0,-67 20-31 0 0,108-4-1487 0 0,-78-4 542 0 0,-38 9-2160 0 0</inkml:trace>
  <inkml:trace contextRef="#ctx0" brushRef="#br0" timeOffset="30376.791">3106 361 6665 0 0,'-2'26'794'0'0,"42"-32"323"0"0,1 0-515 0 0,99 4-821 0 0,-137 0 109 0 0,-1 0-1 0 0,1-1 0 0 0,0 1 0 0 0,-1-1 1 0 0,1 1-1 0 0,-1-1 0 0 0,0 0 0 0 0,0 0 1 0 0,0 0-1 0 0,0 0 0 0 0,-1 0 1 0 0,1-1-1 0 0,-1 1 0 0 0,0 0 0 0 0,0-1 1 0 0,0 1-1 0 0,0-1 0 0 0,-1 1 0 0 0,1-1 1 0 0,-1 1-1 0 0,0-1 0 0 0,0 1 1 0 0,0-1-1 0 0,-1 1 0 0 0,1-1 0 0 0,-1 1 1 0 0,0-1-1 0 0,1 1 0 0 0,-2-1 0 0 0,1 1 1 0 0,0 0-1 0 0,-1-1 0 0 0,0 1 1 0 0,1 0-1 0 0,-1 0 0 0 0,-2-2 111 0 0,1-5-3101 0 0</inkml:trace>
  <inkml:trace contextRef="#ctx0" brushRef="#br0" timeOffset="30828.832">3264 194 5905 0 0,'20'90'643'0'0,"-15"-80"-599"0"0,28 10-743 0 0,-105 114 2124 0 0,45-95-2554 0 0,27-38 1032 0 0,0-1 20 0 0,7-13-146 0 0,8-13 118 0 0,-11 19-561 0 0,-1 1-2451 0 0</inkml:trace>
  <inkml:trace contextRef="#ctx0" brushRef="#br0" timeOffset="36530.43">3576 40 5761 0 0,'-27'87'2777'0'0,"3"91"-489"0"0,51 58-2300 0 0,-9-176-1643 0 0,-17-78-983 0 0,0-23 1836 0 0,-6-10-27 0 0,4 38-2229 0 0</inkml:trace>
  <inkml:trace contextRef="#ctx0" brushRef="#br0" timeOffset="37319.782">3476 96 4673 0 0,'0'0'35'0'0,"0"-1"1"0"0,0 1-1 0 0,0-1 0 0 0,0 1 1 0 0,1 0-1 0 0,-1-1 0 0 0,0 1 1 0 0,0-1-1 0 0,0 1 0 0 0,1 0 1 0 0,-1-1-1 0 0,0 1 0 0 0,1 0 1 0 0,-1-1-1 0 0,0 1 0 0 0,1 0 0 0 0,-1-1 1 0 0,0 1-1 0 0,1 0 0 0 0,-1 0 1 0 0,1-1-1 0 0,-1 1 0 0 0,0 0 1 0 0,1 0-1 0 0,-1 0 0 0 0,1 0 1 0 0,-1 0-1 0 0,1 0 0 0 0,-1-1 1 0 0,1 1-1 0 0,-1 0 0 0 0,1 0 1 0 0,-1 0-1 0 0,0 1 0 0 0,1-1 1 0 0,-1 0-1 0 0,1 0 0 0 0,-1 0 1 0 0,1 0-1 0 0,-1 0 0 0 0,1 0 1 0 0,-1 1-1 0 0,0-1 0 0 0,1 0 0 0 0,-1 0 1 0 0,1 1-1 0 0,-1-1 0 0 0,0 0 1 0 0,1 0-1 0 0,-1 1 0 0 0,0-1 1 0 0,0 0-1 0 0,1 1 0 0 0,-1-1 1 0 0,0 1-1 0 0,0-1 0 0 0,1 0 1 0 0,-1 1-1 0 0,0-1 0 0 0,0 1 1 0 0,0-1-1 0 0,0 1 0 0 0,1-1 1 0 0,-1 1-1 0 0,0-1 0 0 0,0 0-35 0 0,5-4 0 0 0,1 2-3 0 0,1-1 0 0 0,-1 1 0 0 0,1 1 0 0 0,-1-1 0 0 0,1 1 1 0 0,0 1-1 0 0,0-1 0 0 0,0 1 0 0 0,-1 0 0 0 0,1 0 0 0 0,0 1 0 0 0,0 0 0 0 0,-1 0 0 0 0,1 1 0 0 0,0 0 0 0 0,-1 0 0 0 0,0 0 0 0 0,1 1 0 0 0,-1 0 0 0 0,0 0 1 0 0,0 1-1 0 0,-1-1 0 0 0,1 1 0 0 0,-1 1 0 0 0,5 3 3 0 0,-8-1-22 0 0,-1 0 0 0 0,0 0-1 0 0,0-1 1 0 0,-1 1 0 0 0,0 0 0 0 0,0 0 0 0 0,0 0 0 0 0,-1 0 0 0 0,0-1-1 0 0,-1 1 1 0 0,1 0 0 0 0,-1-1 0 0 0,0 1 0 0 0,-1-1 0 0 0,0 1 0 0 0,0-1-1 0 0,0 0 1 0 0,0 0 0 0 0,-1-1 0 0 0,0 1 0 0 0,-1-1 0 0 0,1 0 0 0 0,-1 0 0 0 0,0 0-1 0 0,-1 0 23 0 0,-74 49 254 0 0,168-110-204 0 0,-85 55-44 0 0,0-1 0 0 0,-1 1 0 0 0,1 0 0 0 0,0 1 0 0 0,0-1 0 0 0,0 0 0 0 0,0 1 0 0 0,0-1 0 0 0,0 1 0 0 0,0 0 0 0 0,0 0 0 0 0,0 0 0 0 0,0 1 0 0 0,0-1 0 0 0,0 1 0 0 0,0-1 0 0 0,0 1 0 0 0,0 0 0 0 0,0 0 0 0 0,0 1 0 0 0,-1-1 0 0 0,1 0 0 0 0,0 1 0 0 0,-1 0 0 0 0,1-1 0 0 0,-1 1 0 0 0,0 0 0 0 0,1 0 0 0 0,-1 1 0 0 0,0-1 0 0 0,0 0 0 0 0,-1 1 0 0 0,1-1 0 0 0,0 1 0 0 0,-1 0 0 0 0,0-1 0 0 0,1 1 0 0 0,-1 0 0 0 0,0 0-1 0 0,0 0 1 0 0,-1 0 0 0 0,1 0 0 0 0,-1 0 0 0 0,1 0 0 0 0,-1 0 0 0 0,0 0 0 0 0,0 0 0 0 0,0 0 0 0 0,-1 0 0 0 0,1 0 0 0 0,-1 0 0 0 0,1 0 0 0 0,-1 0 0 0 0,-1 1-6 0 0,-4 10 120 0 0,-1-1 1 0 0,-1 0-1 0 0,0-1 0 0 0,-1 0 1 0 0,0 0-1 0 0,-1-1 0 0 0,0 0 0 0 0,-1 0 1 0 0,0-1-1 0 0,0-1 0 0 0,-1 0 1 0 0,-1 0-1 0 0,1-1 0 0 0,-1-1 0 0 0,-1 0 1 0 0,1-1-1 0 0,-15 4-120 0 0,13-2-15 0 0,33-17-3322 0 0,-4-6 2606 0 0,-5 5-2379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7:3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136 268 6649 0 0,'-61'9'2512'0'0,"26"14"-652"0"0,35-23-1804 0 0,2 45 2561 0 0,34 216-3604 0 0,-27-86-3544 0 0,-21-220 2568 0 0,9 33-1745 0 0</inkml:trace>
  <inkml:trace contextRef="#ctx0" brushRef="#br0" timeOffset="499.709">23 498 7354 0 0,'-5'-37'117'0'0,"2"29"-91"0"0,1 0 1 0 0,0 0 0 0 0,1-1-1 0 0,0 1 1 0 0,0 0 0 0 0,0-1-1 0 0,1 1 1 0 0,1 0 0 0 0,-1-1 0 0 0,1 1-1 0 0,1 0 1 0 0,0 0 0 0 0,0 0-1 0 0,0 0 1 0 0,1 0 0 0 0,0 0-1 0 0,1 1 1 0 0,0-1 0 0 0,0 1-1 0 0,0 0 1 0 0,1 0 0 0 0,0 0-1 0 0,1 0-26 0 0,10-10-46 0 0,95-65-280 0 0,-110 84 326 0 0,1 0-1 0 0,-1 0 1 0 0,1 0 0 0 0,-1 1-1 0 0,0-1 1 0 0,1 0-1 0 0,-1 1 1 0 0,-1-1 0 0 0,1 1-1 0 0,0 0 1 0 0,-1-1-1 0 0,1 1 1 0 0,-1-1-1 0 0,1 1 1 0 0,-1 0 0 0 0,0-1-1 0 0,0 1 1 0 0,-1 0-1 0 0,1-1 1 0 0,-1 1-1 0 0,1 0 1 0 0,-1-1 0 0 0,0 1-1 0 0,0-1 1 0 0,0 1-1 0 0,0-1 1 0 0,-1 2 0 0 0,2-2-5 0 0,-9 25 77 0 0,-1 0-1 0 0,-1-1 1 0 0,-1 0-1 0 0,-1-1 0 0 0,-2-1 1 0 0,0 0-1 0 0,-1 0 1 0 0,-2-2-1 0 0,0 0 0 0 0,-2-1 1 0 0,-11 9-72 0 0,197-141-588 0 0,-165 111 591 0 0,-1 0 1 0 0,1-1-1 0 0,0 1 1 0 0,-1 0-1 0 0,1 0 1 0 0,0 0-1 0 0,-1 0 1 0 0,1 0-1 0 0,0-1 1 0 0,-1 1-1 0 0,1 0 1 0 0,0 1-1 0 0,-1-1 1 0 0,1 0-1 0 0,0 0 1 0 0,-1 0-1 0 0,1 0 1 0 0,0 0-1 0 0,-1 1 0 0 0,1-1 1 0 0,-1 0-1 0 0,1 1 1 0 0,0-1-1 0 0,-1 0 1 0 0,1 1-1 0 0,-1-1 1 0 0,1 1-1 0 0,-1-1 1 0 0,1 1-1 0 0,-1-1 1 0 0,0 1-1 0 0,1-1 1 0 0,-1 1-1 0 0,1-1 1 0 0,-1 1-1 0 0,0 0 1 0 0,0-1-1 0 0,1 1 1 0 0,-1-1-1 0 0,0 1 1 0 0,0 0-1 0 0,0-1 1 0 0,0 1-1 0 0,1 0 1 0 0,-1-1-1 0 0,0 1 1 0 0,0 0-1 0 0,0-1 1 0 0,-1 1-1 0 0,1 0 1 0 0,0-1-1 0 0,0 1 1 0 0,0 0-1 0 0,0-1 1 0 0,-1 1-1 0 0,1 0 1 0 0,0-1-1 0 0,-1 1 1 0 0,1-1-1 0 0,0 1 1 0 0,-1-1-1 0 0,1 1 1 0 0,-1 0-4 0 0,-15 50 164 0 0,15-48-136 0 0,-12 23-36 0 0,0 1-1 0 0,-2-2 1 0 0,0 0 0 0 0,-2-1 0 0 0,-1-1 0 0 0,-1 0 0 0 0,-1-2-1 0 0,-3 3 9 0 0,24-25-13 0 0,-1 1 0 0 0,1 0 0 0 0,-1-1 0 0 0,1 1 0 0 0,-1 0 0 0 0,0-1 0 0 0,1 1 0 0 0,-1-1 0 0 0,0 1 0 0 0,1-1 0 0 0,-1 1 0 0 0,0-1 0 0 0,0 1 0 0 0,1-1 0 0 0,-1 1 0 0 0,0-1 0 0 0,0 1 0 0 0,0-1 0 0 0,0 1 0 0 0,1-1 0 0 0,-1 0 0 0 0,0 1 0 0 0,0-1 0 0 0,0 1 0 0 0,0-1 0 0 0,0 1 0 0 0,-1-1 0 0 0,1 1 0 0 0,0-1 0 0 0,0 0 0 0 0,0 1 0 0 0,0-1 0 0 0,-1 1 0 0 0,1-1 0 0 0,0 1 0 0 0,0-1 0 0 0,-1 1 0 0 0,1-1 0 0 0,0 1 0 0 0,-1 0 0 0 0,1-1 0 0 0,-1 1 0 0 0,1-1 0 0 0,-1 1 0 0 0,1 0 0 0 0,0-1 0 0 0,-1 1 0 0 0,1 0 0 0 0,-1 0 0 0 0,1-1 0 0 0,-1 1 0 0 0,0 0 0 0 0,1 0 0 0 0,-1 0 0 0 0,1 0 0 0 0,-1 0 0 0 0,1-1 0 0 0,-1 1 0 0 0,1 0 0 0 0,-1 0 0 0 0,0 0 0 0 0,1 1 0 0 0,-1-1 0 0 0,1 0 0 0 0,-1 0 0 0 0,1 0 0 0 0,-1 0 0 0 0,1 0 0 0 0,-1 1 13 0 0,10-53-1040 0 0,-6 39-2694 0 0</inkml:trace>
  <inkml:trace contextRef="#ctx0" brushRef="#br0" timeOffset="823.348">328 188 7594 0 0,'16'218'666'0'0,"-55"97"255"0"0,40-316-931 0 0,0 0 1 0 0,0 0 0 0 0,0 1 0 0 0,0-1 0 0 0,0 0 0 0 0,0 1 0 0 0,0-1-1 0 0,0 1 1 0 0,0 0 0 0 0,1-1 0 0 0,-1 1 0 0 0,0 0 0 0 0,0 0 0 0 0,0 0 0 0 0,0 0-1 0 0,1-1 1 0 0,-1 2 0 0 0,0-1 0 0 0,0 0 0 0 0,0 0 0 0 0,0 0 0 0 0,1 0-1 0 0,-1 1 1 0 0,0-1 0 0 0,0 1 0 0 0,0-1 0 0 0,0 1 0 0 0,0-1 0 0 0,0 1-1 0 0,0 0 1 0 0,0-1 0 0 0,0 1 0 0 0,0 0 0 0 0,0 0 0 0 0,-1-1 0 0 0,1 1-1 0 0,0 0 1 0 0,0 0 0 0 0,-1 0 0 0 0,1 0 0 0 0,0 0 0 0 0,-1 0 0 0 0,1 0-1 0 0,-1 1 1 0 0,0-1 0 0 0,1 0 0 0 0,-1 0 0 0 0,0 0 0 0 0,0 0 0 0 0,0 0-1 0 0,0 1 1 0 0,1-1 0 0 0,-2 0 0 0 0,1 0 0 0 0,0 0 0 0 0,0 1 0 0 0,0-1-1 0 0,0 0 1 0 0,-1 0 0 0 0,1 0 0 0 0,-1 0 0 0 0,1 0 9 0 0,142-150-2293 0 0,-137 142-1459 0 0</inkml:trace>
  <inkml:trace contextRef="#ctx0" brushRef="#br0" timeOffset="1309.055">510 491 7610 0 0,'52'-216'348'0'0,"-3"24"-672"0"0,-57 472 692 0 0,1 9-968 0 0,2-306-1972 0 0,2 11-802 0 0</inkml:trace>
  <inkml:trace contextRef="#ctx0" brushRef="#br0" timeOffset="1561.769">514 637 7274 0 0,'2'2'5'0'0,"1"0"0"0"0,0 0-1 0 0,0 0 1 0 0,0 0 0 0 0,0-1 0 0 0,0 0 0 0 0,0 1 0 0 0,1-1 0 0 0,-1 0 0 0 0,0 0 0 0 0,1-1 0 0 0,-1 1 0 0 0,0-1 0 0 0,1 0 0 0 0,-1 0 0 0 0,1 0 0 0 0,-1 0 0 0 0,1 0 0 0 0,-1-1 0 0 0,0 1 0 0 0,1-1 0 0 0,-1 0 0 0 0,0 0 0 0 0,1-1 0 0 0,-1 1 0 0 0,1-1-5 0 0,119-68-1800 0 0,-115 64-1771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7:3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7818 0 0,'83'-44'1805'0'0,"19"7"-1901"0"0,92-53-1675 0 0,-188 79 808 0 0,-6 8-2949 0 0</inkml:trace>
  <inkml:trace contextRef="#ctx0" brushRef="#br0" timeOffset="261.295">132 293 7818 0 0,'-2'9'93'0'0,"1"1"0"0"0,1 0 1 0 0,0 0-1 0 0,0 0 1 0 0,1-1-1 0 0,0 1 0 0 0,0 0 1 0 0,1 0-1 0 0,1-1 1 0 0,0 1-1 0 0,0-1 0 0 0,0 0 1 0 0,1 0-1 0 0,1 0 1 0 0,0 0-94 0 0,4 12-90 0 0,59 255-1012 0 0,-66-228-140 0 0,-3-41-2678 0 0</inkml:trace>
  <inkml:trace contextRef="#ctx0" brushRef="#br0" timeOffset="466.843">179 629 5577 0 0,'52'13'2709'0'0,"67"-94"-3383"0"0,-76 29-325 0 0,-33 38-2853 0 0</inkml:trace>
  <inkml:trace contextRef="#ctx0" brushRef="#br0" timeOffset="696.779">476 230 8090 0 0,'20'142'1571'0'0,"-8"-98"-1650"0"0,40 268-1796 0 0,-57-313 751 0 0,4-2-2714 0 0</inkml:trace>
  <inkml:trace contextRef="#ctx0" brushRef="#br0" timeOffset="1178.203">468 270 6793 0 0,'-1'-5'39'0'0,"0"1"0"0"0,0-1 0 0 0,0 1 0 0 0,1-1 0 0 0,0 0 0 0 0,0 1 0 0 0,0-1 0 0 0,0 0 0 0 0,1 1 0 0 0,-1-1 0 0 0,1 1 0 0 0,0-1 0 0 0,1 1 0 0 0,-1-1 0 0 0,1 1 0 0 0,0 0 0 0 0,0 0 0 0 0,0 0 0 0 0,1 0 0 0 0,-1 0 0 0 0,1 0 0 0 0,0 1 0 0 0,0-1 0 0 0,0 1 0 0 0,0 0-1 0 0,1-1 1 0 0,0 2 0 0 0,-1-1 0 0 0,1 0 0 0 0,0 1 0 0 0,0 0 0 0 0,0 0 0 0 0,1 0 0 0 0,-1 0 0 0 0,0 1 0 0 0,1 0 0 0 0,1-1-39 0 0,-2 0-5 0 0,0 0-1 0 0,-1 1 0 0 0,1-1 1 0 0,0 1-1 0 0,1 0 1 0 0,-1 0-1 0 0,0 1 1 0 0,0-1-1 0 0,0 1 0 0 0,1 0 1 0 0,-1 0-1 0 0,0 0 1 0 0,0 0-1 0 0,0 1 1 0 0,0 0-1 0 0,1-1 1 0 0,-1 2-1 0 0,0-1 0 0 0,0 0 1 0 0,0 1-1 0 0,-1 0 1 0 0,1 0-1 0 0,0 0 1 0 0,-1 0-1 0 0,1 1 0 0 0,-1-1 1 0 0,0 1-1 0 0,0 0 1 0 0,0 0-1 0 0,0 0 1 0 0,0 0-1 0 0,-1 1 1 0 0,1-1-1 0 0,-1 1 0 0 0,0-1 1 0 0,0 1-1 0 0,0 0 1 0 0,-1 0-1 0 0,1 0 1 0 0,-1 0-1 0 0,0 1 6 0 0,-1 11 7 0 0,-2-1 1 0 0,0 1-1 0 0,-1 0 0 0 0,0-1 1 0 0,-1 0-1 0 0,-1 0 0 0 0,0 0 1 0 0,-1-1-1 0 0,-1 1 0 0 0,0-1 1 0 0,-1-1-1 0 0,-1 1 0 0 0,0-2 1 0 0,-1 1-1 0 0,0-1 0 0 0,0-1 1 0 0,-2 1-1 0 0,1-2 0 0 0,-1 0 1 0 0,-10 6-8 0 0,-39-2 760 0 0,211 0 312 0 0,-88 3-642 0 0,-53-16-414 0 0,0 0 1 0 0,0 1 0 0 0,0 0-1 0 0,0 1 1 0 0,-1-1 0 0 0,0 2-1 0 0,1-1 1 0 0,-1 1 0 0 0,0 1-1 0 0,-1-1 1 0 0,1 1 0 0 0,-1 1-1 0 0,0-1 1 0 0,0 1 0 0 0,-1 0-1 0 0,1 1 1 0 0,-1 0 0 0 0,1 2-17 0 0,19 49-1387 0 0,-49-93-1305 0 0,20 27-984 0 0</inkml:trace>
  <inkml:trace contextRef="#ctx0" brushRef="#br0" timeOffset="1737.513">956 388 8306 0 0,'-1'1'37'0'0,"0"-1"1"0"0,1 1 0 0 0,-1-1-1 0 0,0 1 1 0 0,0-1 0 0 0,0 0-1 0 0,1 1 1 0 0,-1-1 0 0 0,0 0-1 0 0,0 0 1 0 0,0 0 0 0 0,1 0-1 0 0,-1 0 1 0 0,0 0 0 0 0,0 0-1 0 0,0 0 1 0 0,0 0 0 0 0,1 0-1 0 0,-1 0 1 0 0,0 0 0 0 0,0 0-1 0 0,0-1 1 0 0,0 1 0 0 0,1 0-1 0 0,-1-1 1 0 0,0 1 0 0 0,0 0-1 0 0,1-1 1 0 0,-1 1 0 0 0,0-1-1 0 0,1 0 1 0 0,-1 1 0 0 0,1-1-1 0 0,-1 1 1 0 0,1-1 0 0 0,-1 0-1 0 0,1 1 1 0 0,-1-1 0 0 0,1 0-1 0 0,-1 0 1 0 0,1 1 0 0 0,0-1-1 0 0,-1 0 1 0 0,1 0 0 0 0,0 0-1 0 0,0 1 1 0 0,0-1 0 0 0,0 0-1 0 0,0 0 1 0 0,-1 0 0 0 0,2 0 0 0 0,-1 1-1 0 0,0-1 1 0 0,0 0 0 0 0,0 0-1 0 0,0 0 1 0 0,0 0 0 0 0,1 1-1 0 0,-1-1 1 0 0,0 0 0 0 0,1 0-1 0 0,-1 1 1 0 0,0-1 0 0 0,1 0-38 0 0,-1-11-192 0 0,1 1 167 0 0,0 0 0 0 0,1 0 0 0 0,0 0 0 0 0,1 1 0 0 0,0-1 0 0 0,0 1 0 0 0,2-1 0 0 0,-1 1 0 0 0,1 0 0 0 0,0 0 0 0 0,1 1 0 0 0,0 0 0 0 0,1 0 0 0 0,0 0 0 0 0,0 1 0 0 0,1 0 0 0 0,0 0 0 0 0,1 1 25 0 0,-7 5-13 0 0,0 0-1 0 0,0 0 0 0 0,0 1 1 0 0,1-1-1 0 0,-1 1 0 0 0,1 0 1 0 0,-1 0-1 0 0,1-1 0 0 0,-1 2 0 0 0,1-1 1 0 0,0 0-1 0 0,-1 0 0 0 0,1 1 1 0 0,0 0-1 0 0,0-1 0 0 0,-1 1 0 0 0,1 0 1 0 0,0 1-1 0 0,0-1 0 0 0,-1 0 1 0 0,1 1-1 0 0,0-1 0 0 0,-1 1 1 0 0,1 0-1 0 0,0 0 0 0 0,-1 0 0 0 0,1 0 1 0 0,-1 0-1 0 0,1 1 0 0 0,-1-1 1 0 0,0 1-1 0 0,0 0 0 0 0,0-1 0 0 0,1 1 1 0 0,-2 0-1 0 0,1 0 0 0 0,0 1 1 0 0,0-1-1 0 0,-1 0 0 0 0,1 0 1 0 0,-1 1-1 0 0,0-1 0 0 0,1 1 0 0 0,-1-1 1 0 0,0 1-1 0 0,-1 0 0 0 0,1-1 1 0 0,0 1-1 0 0,-1 0 0 0 0,0 0 0 0 0,1-1 1 0 0,-1 1-1 0 0,0 0 0 0 0,0 0 1 0 0,-1-1-1 0 0,1 1 0 0 0,-1 0 1 0 0,1 0-1 0 0,-1-1 0 0 0,0 1 0 0 0,0-1 1 0 0,0 1-1 0 0,0 0 0 0 0,0-1 1 0 0,-1 1 13 0 0,-152 372-103 0 0,145-342 273 0 0,36-39 31 0 0,198-138-607 0 0,-182 104-1948 0 0,-42 38-1530 0 0</inkml:trace>
  <inkml:trace contextRef="#ctx0" brushRef="#br0" timeOffset="1985.142">1164 492 8322 0 0,'6'2'87'0'0,"-1"-1"1"0"0,1 0 0 0 0,0 0-1 0 0,-1 0 1 0 0,1 0 0 0 0,0-1-1 0 0,0 0 1 0 0,-1 0 0 0 0,1-1 0 0 0,0 0-1 0 0,0 0 1 0 0,-1 0 0 0 0,1-1-1 0 0,-1 1 1 0 0,1-1 0 0 0,-1-1-1 0 0,0 1 1 0 0,0-1 0 0 0,0 0-1 0 0,0 0 1 0 0,0 0 0 0 0,1-2-88 0 0,10-3 46 0 0,149-82-2669 0 0,-164 82 1660 0 0,-5 6-2883 0 0</inkml:trace>
  <inkml:trace contextRef="#ctx0" brushRef="#br0" timeOffset="2264.551">1371 329 7474 0 0,'0'0'0'0'0,"-41"-21"220"0"0,41 20-215 0 0,-1 1-1 0 0,1-1 1 0 0,-1 1 0 0 0,1-1 0 0 0,0 1-1 0 0,-1-1 1 0 0,1 0 0 0 0,0 1-1 0 0,-1-1 1 0 0,1 0 0 0 0,0 1 0 0 0,0-1-1 0 0,0 0 1 0 0,0 1 0 0 0,-1-1-1 0 0,1 0 1 0 0,0 0 0 0 0,0 1 0 0 0,0-1-1 0 0,1 0 1 0 0,-1 1 0 0 0,0-1-1 0 0,0 0 1 0 0,0 1 0 0 0,0-1 0 0 0,1 0-1 0 0,-1 1 1 0 0,0-1 0 0 0,0 0-1 0 0,1 1 1 0 0,-1-1 0 0 0,1 1 0 0 0,-1-1-1 0 0,1 1 1 0 0,-1-1 0 0 0,1 1-1 0 0,-1-1 1 0 0,1 1 0 0 0,-1-1 0 0 0,1 1-1 0 0,-1-1 1 0 0,1 1 0 0 0,0 0-1 0 0,-1-1 1 0 0,1 1 0 0 0,0 0 0 0 0,-1 0-1 0 0,1 0 1 0 0,0-1 0 0 0,-1 1-1 0 0,1 0 1 0 0,0 0 0 0 0,-1 0 0 0 0,1 0-1 0 0,0 0 1 0 0,-1 0 0 0 0,1 0-1 0 0,0 0 1 0 0,0 1 0 0 0,-1-1 0 0 0,1 0-1 0 0,0 0 1 0 0,0 1-5 0 0,142 10 811 0 0,-141-8-770 0 0,-1 1 0 0 0,1-1-1 0 0,-1 1 1 0 0,0 0 0 0 0,0 0 0 0 0,0 0 0 0 0,0 0 0 0 0,-1 0-1 0 0,1 0 1 0 0,-1 0 0 0 0,0 0 0 0 0,0 0 0 0 0,-1 0 0 0 0,1 0-1 0 0,-1 0 1 0 0,0 0 0 0 0,0-1 0 0 0,0 1 0 0 0,-1 0 0 0 0,1 0-1 0 0,-1-1 1 0 0,0 1 0 0 0,0-1 0 0 0,0 1 0 0 0,0-1 0 0 0,-2 2-41 0 0,1 2-13 0 0,-59 196-1604 0 0,63-176-28 0 0,1-29-2191 0 0</inkml:trace>
  <inkml:trace contextRef="#ctx0" brushRef="#br0" timeOffset="2542.54">1547 181 8546 0 0,'7'2'-14'0'0,"0"-2"0"0"0,1 1 0 0 0,-1-1 1 0 0,0 0-1 0 0,1 0 0 0 0,-1-1 0 0 0,1 0 0 0 0,-1 0 1 0 0,0-1-1 0 0,0 0 0 0 0,0 0 0 0 0,0-1 0 0 0,0 0 1 0 0,0 0-1 0 0,-1-1 0 0 0,1 1 0 0 0,-1-2 0 0 0,0 1 1 0 0,0 0-1 0 0,-1-1 0 0 0,1 0 0 0 0,-1-1 0 0 0,0 1 1 0 0,0-1-1 0 0,-1 0 0 0 0,3-5 14 0 0,1 3-102 0 0,-5 6 45 0 0,1-1-1 0 0,-1 0 0 0 0,0 0 1 0 0,0-1-1 0 0,0 1 1 0 0,0-1-1 0 0,-1 1 1 0 0,1-1-1 0 0,-1 0 0 0 0,0 0 1 0 0,0 0-1 0 0,-1 0 1 0 0,1 0-1 0 0,-1-1 1 0 0,0 1-1 0 0,0 0 0 0 0,0-1 1 0 0,-1 1-1 0 0,1 0 1 0 0,-1-1-1 0 0,0-1 58 0 0,-2-2-3931 0 0</inkml:trace>
  <inkml:trace contextRef="#ctx0" brushRef="#br0" timeOffset="2798.31">1548 163 8074 0 0,'-2'201'1465'0'0,"9"-119"-1619"0"0,-12 159-1883 0 0,3-237 1178 0 0,-1 0-2957 0 0</inkml:trace>
  <inkml:trace contextRef="#ctx0" brushRef="#br0" timeOffset="3042.355">1565 437 7962 0 0,'1'2'8'0'0,"0"0"0"0"0,1 0 1 0 0,-1-1-1 0 0,1 1 0 0 0,0 0 0 0 0,-1-1 1 0 0,1 1-1 0 0,0-1 0 0 0,0 0 0 0 0,0 0 1 0 0,0 0-1 0 0,0 0 0 0 0,0 0 0 0 0,0 0 1 0 0,0 0-1 0 0,0-1 0 0 0,0 1 1 0 0,1-1-1 0 0,-1 1 0 0 0,0-1 0 0 0,0 0 1 0 0,1 0-1 0 0,-1 0 0 0 0,0 0 0 0 0,1 0 1 0 0,-1-1-1 0 0,0 1 0 0 0,0-1 0 0 0,0 1 1 0 0,1-1-1 0 0,-1 0 0 0 0,0 0 1 0 0,0 0-1 0 0,0 0 0 0 0,0 0 0 0 0,0 0 1 0 0,1-2-9 0 0,75-52-1567 0 0,-69 46-2309 0 0</inkml:trace>
  <inkml:trace contextRef="#ctx0" brushRef="#br0" timeOffset="3291.095">1821 507 7626 0 0,'51'-13'396'0'0,"105"-105"-835"0"0,-101 59-553 0 0,-48 51-2838 0 0</inkml:trace>
  <inkml:trace contextRef="#ctx0" brushRef="#br0" timeOffset="3554.06">1984 302 7506 0 0,'-2'6'258'0'0,"0"-4"-257"0"0,1 0 1 0 0,-1 0 0 0 0,1 1 0 0 0,0-1 0 0 0,0 0 0 0 0,0 0 0 0 0,0 1 0 0 0,0-1 0 0 0,0 1 0 0 0,1-1 0 0 0,-1 1 0 0 0,1-1 0 0 0,-1 1 0 0 0,1-1-1 0 0,0 1 1 0 0,0 0 0 0 0,1-1 0 0 0,-1 1 0 0 0,0-1 0 0 0,1 1 0 0 0,-1-1 0 0 0,1 1 0 0 0,0-1 0 0 0,0 1 0 0 0,0-1 0 0 0,0 0 0 0 0,0 0 0 0 0,1 1 0 0 0,-1-1-1 0 0,1 0 1 0 0,-1 0 0 0 0,1 0 0 0 0,0 0 0 0 0,0-1 0 0 0,0 1 0 0 0,0 0 0 0 0,0-1 0 0 0,0 1 0 0 0,0-1 0 0 0,0 0 0 0 0,1 0 0 0 0,-1 0 0 0 0,0 0-1 0 0,1 0 1 0 0,-1 0 0 0 0,3 0-2 0 0,19 3-137 0 0,-21-5 162 0 0,-1 0 0 0 0,0 0 0 0 0,0 1 0 0 0,1-1 0 0 0,-1 1 0 0 0,0 0 0 0 0,1 0 0 0 0,-1 0 0 0 0,0 0 1 0 0,1 0-1 0 0,-1 0 0 0 0,0 1 0 0 0,1-1 0 0 0,-1 1 0 0 0,0-1 0 0 0,0 1 0 0 0,0 0 0 0 0,1 0 1 0 0,-1 0-1 0 0,0 0 0 0 0,0 1 0 0 0,0-1 0 0 0,-1 0 0 0 0,1 1 0 0 0,0-1 0 0 0,0 1 0 0 0,-1 0 0 0 0,1-1 1 0 0,-1 1-1 0 0,1 0 0 0 0,-1 0 0 0 0,0 0 0 0 0,0 0 0 0 0,0 0 0 0 0,0 0 0 0 0,0 1 0 0 0,0-1 0 0 0,-1 0 1 0 0,1 0-1 0 0,-1 1 0 0 0,1-1 0 0 0,-1 0 0 0 0,0 1 0 0 0,0-1 0 0 0,0 0 0 0 0,0 1 0 0 0,-1-1 0 0 0,1 0 1 0 0,-1 2-26 0 0,-96 142-1299 0 0,139-163 353 0 0,-34 9-1397 0 0,-1-1-870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7:5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 5737 0 0,'40'-8'5628'0'0,"-30"173"-5697"0"0,-2 108-1783 0 0,-6-91-2538 0 0,-4-176 3708 0 0,2-6-2154 0 0</inkml:trace>
  <inkml:trace contextRef="#ctx0" brushRef="#br0" timeOffset="511.503">1 105 5673 0 0,'1'-5'9'0'0,"1"-1"0"0"0,-1 1 0 0 0,1 0 0 0 0,0 0 0 0 0,0-1 0 0 0,1 1 0 0 0,0 1 0 0 0,0-1 0 0 0,0 0 0 0 0,0 1 1 0 0,1-1-1 0 0,-1 1 0 0 0,1 0 0 0 0,1 0 0 0 0,-1 1 0 0 0,0-1 0 0 0,1 1 0 0 0,-1 0 0 0 0,1 0 0 0 0,0 0 0 0 0,0 1 0 0 0,0 0 0 0 0,1 0 0 0 0,-1 0 0 0 0,0 0 0 0 0,1 1 0 0 0,-1 0 0 0 0,1 0 0 0 0,0 1 0 0 0,-1-1 0 0 0,1 1 0 0 0,-1 1 0 0 0,1-1 0 0 0,0 1 0 0 0,-1 0 0 0 0,1 0 0 0 0,-1 0 0 0 0,0 1 0 0 0,3 0-9 0 0,-4 4-14 0 0,-1-1 0 0 0,1 1 0 0 0,-1 0-1 0 0,0 0 1 0 0,0 0 0 0 0,-1 0 0 0 0,0 0 0 0 0,0 1-1 0 0,0-1 1 0 0,-1 0 0 0 0,0 1 0 0 0,0 0-1 0 0,-1-1 1 0 0,0 1 0 0 0,0 0 0 0 0,0-1 0 0 0,-1 1-1 0 0,0-1 1 0 0,0 1 0 0 0,-1-1 0 0 0,0 1-1 0 0,0-1 1 0 0,0 0 0 0 0,-1 0 0 0 0,0 0 0 0 0,0 0-1 0 0,0 0 1 0 0,-2 1 14 0 0,4-6-2 0 0,-7 23-11 0 0,-2 0 0 0 0,-1 0-1 0 0,-1-1 1 0 0,0-1 0 0 0,-2 0-1 0 0,-1 0 1 0 0,-1-2 0 0 0,-2 3 13 0 0,101-109 37 0 0,-43 60-7 0 0,-28 17-17 0 0,0 1-1 0 0,1 0 1 0 0,-1 1 0 0 0,1 0 0 0 0,1 1-1 0 0,-1 0 1 0 0,1 1 0 0 0,0 1 0 0 0,0 0-1 0 0,4 1-12 0 0,-16 2 6 0 0,0 1-1 0 0,0 0 1 0 0,0 0-1 0 0,0 0 1 0 0,0 0-1 0 0,0 0 1 0 0,0 0-1 0 0,0 1 1 0 0,0-1-1 0 0,0 1 1 0 0,0-1-1 0 0,0 1 0 0 0,0 0 1 0 0,0 0-1 0 0,0 0 1 0 0,-1 0-1 0 0,1 0 1 0 0,0 0-1 0 0,-1 0 1 0 0,1 1-1 0 0,-1-1 1 0 0,1 1-1 0 0,-1-1 1 0 0,1 1-1 0 0,-1-1 1 0 0,0 1-1 0 0,0 0 1 0 0,0 0-1 0 0,0-1 1 0 0,0 1-1 0 0,0 0 1 0 0,-1 0-1 0 0,1 0 1 0 0,0 0-1 0 0,-1 0 1 0 0,0 0-1 0 0,1 0 1 0 0,-1 0-1 0 0,0 0 1 0 0,0 0-1 0 0,0 0 0 0 0,0 0 1 0 0,-1 0-1 0 0,1 0 1 0 0,-1 0-1 0 0,1 0 1 0 0,-1 2-6 0 0,-32 94 40 0 0,-151 153-1595 0 0,177-242-1333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7:5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6921 0 0,'11'22'2331'0'0,"9"-18"-1309"0"0,77-34-2063 0 0,131 17 699 0 0,-196 16-71 0 0,0-3 0 0 0,0 0 0 0 0,0-2 0 0 0,0-1 0 0 0,0-2 1 0 0,-1-1-1 0 0,0-1 0 0 0,21-9 413 0 0,-15-18-776 0 0,-35 30-2244 0 0</inkml:trace>
  <inkml:trace contextRef="#ctx0" brushRef="#br0" timeOffset="263.898">444 247 5481 0 0,'-1'1'13'0'0,"1"-1"0"0"0,-1 1 0 0 0,1-1 0 0 0,-1 1 0 0 0,1 0 0 0 0,-1-1 0 0 0,1 1 0 0 0,0 0 0 0 0,0-1 0 0 0,-1 1-1 0 0,1 0 1 0 0,0-1 0 0 0,0 1 0 0 0,0 0 0 0 0,-1 0 0 0 0,1-1 0 0 0,0 1 0 0 0,0 0 0 0 0,0-1 0 0 0,0 1 0 0 0,1 0 0 0 0,-1 0 0 0 0,0-1 0 0 0,0 1 0 0 0,0 0-1 0 0,0-1 1 0 0,1 1 0 0 0,-1 0 0 0 0,0-1 0 0 0,1 1 0 0 0,-1 0 0 0 0,1-1 0 0 0,-1 1 0 0 0,1-1 0 0 0,-1 1 0 0 0,1-1 0 0 0,-1 1 0 0 0,1-1 0 0 0,-1 1 0 0 0,1-1-1 0 0,-1 1 1 0 0,1-1 0 0 0,0 0 0 0 0,-1 1 0 0 0,1-1 0 0 0,0 0 0 0 0,-1 0 0 0 0,1 1 0 0 0,0-1 0 0 0,0 0 0 0 0,-1 0 0 0 0,1 0 0 0 0,0 0 0 0 0,-1 0 0 0 0,1 0-1 0 0,0 0 1 0 0,0 0 0 0 0,-1 0 0 0 0,1 0 0 0 0,0 0 0 0 0,0-1 0 0 0,-1 1 0 0 0,1 0-13 0 0,162 18 531 0 0,-162-17-530 0 0,1 0-1 0 0,0 0 1 0 0,0 1 0 0 0,-1-1-1 0 0,1 0 1 0 0,-1 1 0 0 0,1-1 0 0 0,-1 1-1 0 0,1-1 1 0 0,-1 1 0 0 0,0-1 0 0 0,0 1-1 0 0,0 0 1 0 0,0 0 0 0 0,0 0-1 0 0,0 0 1 0 0,-1 0 0 0 0,1 0 0 0 0,0 0-1 0 0,-1 0 1 0 0,0 0 0 0 0,1 0 0 0 0,-1 0-1 0 0,0 0 1 0 0,0 0 0 0 0,0 0-1 0 0,0 0 1 0 0,-1 0 0 0 0,1 0 0 0 0,-1 0-1 0 0,1 0 1 0 0,-1 0 0 0 0,1 0-1 0 0,-1 0 1 0 0,0 0 0 0 0,0 0 0 0 0,0 0-1 0 0,-36 76-727 0 0,35-75 700 0 0,-152 245-1800 0 0,145-234-982 0 0</inkml:trace>
  <inkml:trace contextRef="#ctx0" brushRef="#br0" timeOffset="576.4">766 218 6321 0 0,'3'15'2441'0'0,"5"51"-2558"0"0,44 436-3491 0 0,-51-493 2951 0 0,-2-8-2091 0 0</inkml:trace>
  <inkml:trace contextRef="#ctx0" brushRef="#br0" timeOffset="1025.011">733 240 5713 0 0,'175'-26'338'0'0,"-174"26"-344"0"0,-1-1 0 0 0,1 1 0 0 0,0 0 1 0 0,0-1-1 0 0,0 1 0 0 0,-1 0 0 0 0,1 0 1 0 0,0 0-1 0 0,0 0 0 0 0,0 0 0 0 0,0 0 1 0 0,0 0-1 0 0,-1 0 0 0 0,1 0 0 0 0,0 0 1 0 0,0 0-1 0 0,0 1 0 0 0,0-1 0 0 0,-1 0 1 0 0,1 0-1 0 0,0 1 0 0 0,0-1 0 0 0,0 1 1 0 0,-1-1-1 0 0,1 1 0 0 0,0-1 0 0 0,-1 1 1 0 0,1-1-1 0 0,0 1 0 0 0,-1 0 0 0 0,1-1 1 0 0,-1 1-1 0 0,1 0 0 0 0,-1-1 0 0 0,0 1 1 0 0,1 0-1 0 0,-1 0 0 0 0,1 0 0 0 0,-1-1 1 0 0,0 1-1 0 0,0 0 0 0 0,0 0 0 0 0,1 0 1 0 0,-1 0-1 0 0,0-1 0 0 0,0 1 0 0 0,0 0 1 0 0,0 0-1 0 0,0 0 0 0 0,0 0 0 0 0,-1 0 1 0 0,1-1-1 0 0,0 1 0 0 0,0 0 0 0 0,-1 0 1 0 0,1 0-1 0 0,0-1 0 0 0,-1 1 0 0 0,1 0 1 0 0,-1 0-1 0 0,1-1 0 0 0,-1 1 0 0 0,1 0 1 0 0,-1-1-1 0 0,1 1 0 0 0,-2 0 6 0 0,-34 69-83 0 0,30-59 55 0 0,-78 100 79 0 0,193-151-1 0 0,-107 41-41 0 0,0 1 1 0 0,0-1-1 0 0,-1 1 0 0 0,1 0 0 0 0,0 0 0 0 0,-1 0 1 0 0,0 0-1 0 0,1 0 0 0 0,-1 0 0 0 0,0 0 0 0 0,0 0 1 0 0,0 1-1 0 0,-1-1 0 0 0,1 0 0 0 0,0 1 1 0 0,-1-1-1 0 0,0 0 0 0 0,1 1 0 0 0,-1-1 0 0 0,0 1 1 0 0,0-1-1 0 0,-1 0 0 0 0,1 1 0 0 0,0-1 0 0 0,-1 1 1 0 0,1-1-1 0 0,-1 0 0 0 0,0 1 0 0 0,0-1 0 0 0,0 0 1 0 0,-1 2-10 0 0,-55 156 8 0 0,10-57-431 0 0,41-89 175 0 0,-2 3 91 0 0,9-28-717 0 0,1 5-1907 0 0</inkml:trace>
  <inkml:trace contextRef="#ctx0" brushRef="#br0" timeOffset="1676.94">1053 145 6057 0 0,'35'90'3196'0'0,"-6"131"-3812"0"0,-28-2-2045 0 0,-37-276 1731 0 0,26 32 985 0 0,1 0 0 0 0,2-1 1 0 0,0 0-1 0 0,2-1 0 0 0,1 1 0 0 0,1-1 0 0 0,1 0 0 0 0,2 0 0 0 0,0 0 0 0 0,2 0 0 0 0,1 0 0 0 0,1 1 0 0 0,1-1 0 0 0,1 1 0 0 0,9-20-55 0 0,-14 41 12 0 0,0 1 0 0 0,0 0 0 0 0,0 0 0 0 0,1 0 0 0 0,-1 0 0 0 0,1 0 0 0 0,0 1 0 0 0,0-1 0 0 0,1 0 0 0 0,-1 1 0 0 0,1 0-1 0 0,0-1 1 0 0,0 1 0 0 0,0 0 0 0 0,0 0 0 0 0,0 1 0 0 0,1-1 0 0 0,-1 1 0 0 0,1 0 0 0 0,0-1 0 0 0,-1 2 0 0 0,1-1 0 0 0,0 0 0 0 0,0 1 0 0 0,1 0 0 0 0,-1 0 0 0 0,0 0 0 0 0,0 0 0 0 0,0 1 0 0 0,1-1 0 0 0,-1 1 0 0 0,0 0 0 0 0,0 0 0 0 0,3 1-12 0 0,-4 6-32 0 0,0 1 1 0 0,0-1-1 0 0,0 1 1 0 0,-1 0-1 0 0,0 0 1 0 0,-1 0-1 0 0,0-1 1 0 0,0 1-1 0 0,0 1 1 0 0,-1-1-1 0 0,-1 0 1 0 0,1 0 0 0 0,-1 0-1 0 0,0 0 1 0 0,-1-1-1 0 0,0 1 1 0 0,0 0-1 0 0,-1 0 1 0 0,0-1-1 0 0,-1 1 32 0 0,-88 205 155 0 0,88-204-140 0 0,3-8-9 0 0,0 0 0 0 0,0 0 0 0 0,0 0 0 0 0,0 0 0 0 0,0 0 0 0 0,0 0 0 0 0,0 1 0 0 0,1-1 0 0 0,-1 0 0 0 0,0 0 0 0 0,1 1 0 0 0,-1-1-1 0 0,1 1 1 0 0,-1-1 0 0 0,1 0 0 0 0,0 1 0 0 0,0-1 0 0 0,0 1 0 0 0,-1-1 0 0 0,1 1 0 0 0,1-1 0 0 0,-1 1 0 0 0,0-1 0 0 0,0 1 0 0 0,1-1 0 0 0,-1 1 0 0 0,0-1-1 0 0,1 0 1 0 0,-1 1 0 0 0,1-1 0 0 0,0 0 0 0 0,0 1 0 0 0,-1-1 0 0 0,1 0 0 0 0,0 0 0 0 0,0 0 0 0 0,0 0 0 0 0,0 0 0 0 0,0 0 0 0 0,0 0 0 0 0,1 0 0 0 0,-1 0-1 0 0,0 0 1 0 0,0 0 0 0 0,1-1 0 0 0,-1 1 0 0 0,0-1 0 0 0,1 1 0 0 0,-1-1 0 0 0,1 1-6 0 0,105 40-1034 0 0,-102-44 366 0 0,-4 3-2170 0 0</inkml:trace>
  <inkml:trace contextRef="#ctx0" brushRef="#br0" timeOffset="2160.313">1319 360 5865 0 0,'18'-72'586'0'0,"6"-24"-956"0"0,3-72 128 0 0,-17 145 420 0 0,-8 43 330 0 0,-7 42-177 0 0,4 303-442 0 0,5-199-877 0 0,-28-199-501 0 0,20 25-1291 0 0</inkml:trace>
  <inkml:trace contextRef="#ctx0" brushRef="#br0" timeOffset="2407.39">1304 564 5081 0 0,'8'4'11'0'0,"0"0"1"0"0,1-1-1 0 0,-1 0 0 0 0,1-1 0 0 0,0 0 1 0 0,0 0-1 0 0,0-1 0 0 0,-1 0 0 0 0,1 0 1 0 0,0-1-1 0 0,0 0 0 0 0,0-1 0 0 0,0 0 0 0 0,0 0 1 0 0,0-1-1 0 0,0 0 0 0 0,-1-1 0 0 0,1 0 1 0 0,-1 0-1 0 0,1-1 0 0 0,-1 0 0 0 0,-1 0 1 0 0,1-1-1 0 0,3-3-11 0 0,39-12 27 0 0,-45 18-61 0 0,2 1-10 0 0,0-1 0 0 0,0 0-1 0 0,0-1 1 0 0,-1 1 0 0 0,1-1 0 0 0,0-1-1 0 0,-1 1 1 0 0,0-1 0 0 0,0 0 0 0 0,0-1-1 0 0,-1 0 1 0 0,1 1 0 0 0,-1-2-1 0 0,0 1 1 0 0,0-1 0 0 0,-1 1 0 0 0,1-2 44 0 0,-3-1-2936 0 0</inkml:trace>
  <inkml:trace contextRef="#ctx0" brushRef="#br0" timeOffset="2733.838">1680 351 6065 0 0,'3'2'48'0'0,"-1"1"-1"0"0,1-1 1 0 0,-1 1-1 0 0,1-1 0 0 0,0 0 1 0 0,0 0-1 0 0,0 0 1 0 0,0-1-1 0 0,0 1 1 0 0,1-1-1 0 0,-1 1 0 0 0,0-1 1 0 0,1 0-1 0 0,-1-1 1 0 0,1 1-1 0 0,-1 0 1 0 0,1-1-1 0 0,-1 0 0 0 0,1 0 1 0 0,-1 0-1 0 0,1 0 1 0 0,-1-1-1 0 0,1 1 1 0 0,-1-1-1 0 0,1 0 0 0 0,-1 0 1 0 0,1 0-1 0 0,-1 0 1 0 0,2-2-48 0 0,24 1 346 0 0,-27 2-337 0 0,22 1-228 0 0,1-1-1 0 0,-1 0 1 0 0,1-2 0 0 0,-1-1 0 0 0,0-1-1 0 0,0-1 1 0 0,0-1 0 0 0,0-1 0 0 0,19-9 219 0 0,11-48-1338 0 0,-53 57-1595 0 0</inkml:trace>
  <inkml:trace contextRef="#ctx0" brushRef="#br0" timeOffset="3006.571">2069 98 5721 0 0,'32'101'1990'0'0,"-30"-94"-1992"0"0,0 0 1 0 0,0 1-1 0 0,0 0 1 0 0,-1-1-1 0 0,0 1 1 0 0,-1 0-1 0 0,0-1 1 0 0,0 1-1 0 0,0 0 1 0 0,-1 0-1 0 0,-1-1 1 0 0,1 1-1 0 0,-1 0 1 0 0,0-1-1 0 0,-1 0 1 0 0,1 1-1 0 0,-2-1 1 0 0,0 1 1 0 0,-10 38-683 0 0,-56 94-1882 0 0,67-134-199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8:2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6089 0 0,'9'3'98'0'0,"1"0"1"0"0,0-1-1 0 0,0 0 0 0 0,0-1 0 0 0,0 0 0 0 0,0-1 1 0 0,1 0-1 0 0,-1-1 0 0 0,0 0 0 0 0,0 0 0 0 0,0-1 1 0 0,0 0-1 0 0,4-2-98 0 0,65-7 29 0 0,-72 12-124 0 0,-1 0-1 0 0,1-1 1 0 0,0 0 0 0 0,-1 0-1 0 0,1 0 1 0 0,-1-1 0 0 0,1 0 0 0 0,-1 0-1 0 0,1 0 1 0 0,-1-1 0 0 0,0 0-1 0 0,1-1 1 0 0,-1 1 0 0 0,0-1 0 0 0,-1 0-1 0 0,1 0 1 0 0,0-1 0 0 0,-1 0-1 0 0,0 0 1 0 0,0 0 0 0 0,0-1-1 0 0,1-1 96 0 0,-2-2-3274 0 0</inkml:trace>
  <inkml:trace contextRef="#ctx0" brushRef="#br0" timeOffset="264.204">89 267 6913 0 0,'21'114'893'0'0,"-20"-73"-1334"0"0,-1 0 1 0 0,-3 0 0 0 0,-1 0-1 0 0,-2 0 1 0 0,-2-1 0 0 0,-7 21 440 0 0,14-57-3188 0 0</inkml:trace>
  <inkml:trace contextRef="#ctx0" brushRef="#br0" timeOffset="527.448">75 444 6329 0 0,'101'23'946'0'0,"91"-37"-3036"0"0,-183 12-1127 0 0</inkml:trace>
  <inkml:trace contextRef="#ctx0" brushRef="#br0" timeOffset="825.034">372 465 7330 0 0,'1'1'36'0'0,"0"0"0"0"0,0 0 0 0 0,0 0 0 0 0,0 0 0 0 0,0 0 0 0 0,0 0 0 0 0,0-1 0 0 0,1 1 1 0 0,-1 0-1 0 0,0-1 0 0 0,0 1 0 0 0,1-1 0 0 0,-1 1 0 0 0,0-1 0 0 0,1 0 0 0 0,-1 0 0 0 0,0 1 0 0 0,1-1 1 0 0,-1 0-1 0 0,0 0 0 0 0,1 0 0 0 0,-1 0 0 0 0,0-1 0 0 0,1 1 0 0 0,-1 0 0 0 0,0 0 0 0 0,1-1 0 0 0,-1 1 1 0 0,0-1-1 0 0,0 1 0 0 0,1-1 0 0 0,-1 0 0 0 0,0 1 0 0 0,0-1 0 0 0,0 0 0 0 0,0 0 0 0 0,0 0 1 0 0,0 0-1 0 0,0 0 0 0 0,1-1-36 0 0,15-4-51 0 0,160-23-1541 0 0,-173 28 1501 0 0,1 1 1 0 0,-1-1 0 0 0,1 0-1 0 0,-1 0 1 0 0,0-1-1 0 0,1 1 1 0 0,-1-1-1 0 0,0 0 1 0 0,0 0-1 0 0,0 0 1 0 0,0-1 0 0 0,-1 1-1 0 0,1-1 1 0 0,-1 0-1 0 0,1 0 1 0 0,-1 0-1 0 0,0 0 1 0 0,0-1-1 0 0,0 1 1 0 0,-1-1 0 0 0,1 0-1 0 0,0-3 91 0 0,2-2-3189 0 0</inkml:trace>
  <inkml:trace contextRef="#ctx0" brushRef="#br0" timeOffset="1101.606">566 208 6041 0 0,'0'6'38'0'0,"1"-1"0"0"0,1 1 0 0 0,-1 0-1 0 0,1-1 1 0 0,0 1 0 0 0,0-1 0 0 0,0 0-1 0 0,1 1 1 0 0,0-1 0 0 0,0 0 0 0 0,0 0 0 0 0,0-1-1 0 0,1 1 1 0 0,0-1 0 0 0,0 0 0 0 0,0 0-1 0 0,1 0 1 0 0,-1 0 0 0 0,1-1 0 0 0,0 0-1 0 0,0 0 1 0 0,0 0 0 0 0,5 1-38 0 0,-4-1 101 0 0,0 1-1 0 0,0-1 1 0 0,0 1-1 0 0,-1 0 1 0 0,1 1-1 0 0,-1-1 1 0 0,0 1-1 0 0,-1 0 1 0 0,1 0-1 0 0,-1 0 1 0 0,0 1-1 0 0,0 0 1 0 0,0 0 0 0 0,-1 0-1 0 0,0 0 1 0 0,0 0-1 0 0,0 3-100 0 0,-4 0 9 0 0,-1-1 0 0 0,0 1 0 0 0,0-1 0 0 0,-1 1 0 0 0,0-1-1 0 0,0 0 1 0 0,-1 0 0 0 0,0-1 0 0 0,-1 1 0 0 0,1-1 0 0 0,-2 0 0 0 0,1 0-1 0 0,-1 0 1 0 0,0-1 0 0 0,0 0 0 0 0,0 0 0 0 0,-1 0 0 0 0,0-1 0 0 0,0 0 0 0 0,-3 0-9 0 0,-13 16-694 0 0,-86 80-2223 0 0,107-98-293 0 0</inkml:trace>
  <inkml:trace contextRef="#ctx0" brushRef="#br0" timeOffset="2688.208">1227 159 8490 0 0,'5'75'3029'0'0,"-1"28"-4658"0"0,-60 262 130 0 0,55-339-194 0 0,6-42 913 0 0,4-43 511 0 0,-1-415 437 0 0,-8 473-156 0 0,1 0-1 0 0,-1 0 0 0 0,1 0 1 0 0,-1 0-1 0 0,1 1 0 0 0,0-1 1 0 0,-1 0-1 0 0,1 0 0 0 0,0 1 1 0 0,0-1-1 0 0,0 0 0 0 0,-1 1 1 0 0,1-1-1 0 0,0 0 0 0 0,0 1 1 0 0,0-1-1 0 0,0 1 0 0 0,0 0 1 0 0,0-1-1 0 0,0 1 0 0 0,0 0 1 0 0,0 0-1 0 0,0-1 0 0 0,0 1 1 0 0,0 0-1 0 0,0 0 0 0 0,1 0 1 0 0,-1 0-1 0 0,0 1 0 0 0,0-1 1 0 0,0 0-1 0 0,0 0 0 0 0,0 0 1 0 0,0 1-1 0 0,0-1 0 0 0,0 1 0 0 0,0-1 1 0 0,0 1-1 0 0,0-1 0 0 0,-1 1 1 0 0,1-1-1 0 0,0 1 0 0 0,0 0 1 0 0,0 0-1 0 0,-1-1 0 0 0,1 1 1 0 0,0 0-1 0 0,-1 0 0 0 0,1 0 1 0 0,-1 0-1 0 0,1 0 0 0 0,-1 0 1 0 0,1 0-1 0 0,-1 0-11 0 0,59 45 568 0 0,-58-46-554 0 0,2 4 19 0 0,0 0-1 0 0,0-1 1 0 0,0 1 0 0 0,0 1 0 0 0,0-1-1 0 0,-1 0 1 0 0,0 0 0 0 0,0 1 0 0 0,0 0-1 0 0,-1-1 1 0 0,1 1 0 0 0,-1 0 0 0 0,0-1-1 0 0,-1 1 1 0 0,1 0 0 0 0,-1 0 0 0 0,0 0 0 0 0,0 0-1 0 0,0 0 1 0 0,-1 0 0 0 0,1 0 0 0 0,-1-1-1 0 0,-1 1 1 0 0,1 0 0 0 0,-1-1 0 0 0,1 1-1 0 0,-1-1 1 0 0,-1 2-33 0 0,-73 123-441 0 0,-1-54 524 0 0,101-99-298 0 0,-17 20 245 0 0,-1 2 0 0 0,1-1 0 0 0,0 1 0 0 0,0 0 0 0 0,0 0 1 0 0,0 1-1 0 0,0 0 0 0 0,0 0 0 0 0,0 1 0 0 0,0 0 0 0 0,0 0 0 0 0,1 0 0 0 0,-1 1 0 0 0,0 0 1 0 0,0 1-1 0 0,0 0 0 0 0,0 0 0 0 0,-1 0 0 0 0,1 1 0 0 0,0 0 0 0 0,-1 0 0 0 0,0 0 0 0 0,0 1 1 0 0,0 0-1 0 0,0 1 0 0 0,1 1-30 0 0,33 44-2562 0 0,-37-52 1824 0 0,-2 1-2332 0 0</inkml:trace>
  <inkml:trace contextRef="#ctx0" brushRef="#br0" timeOffset="3106.688">1402 520 5857 0 0,'26'-32'1911'0'0,"-8"-5"-1954"0"0,-1-1-1 0 0,-2-1 1 0 0,-2 0-1 0 0,-1 0 1 0 0,-2-1-1 0 0,-1-8 44 0 0,3-3 41 0 0,26-84 447 0 0,-28 193 185 0 0,-18 481-1443 0 0,8-530 290 0 0,-1-5-831 0 0,-9-39 4 0 0,6 30-1734 0 0</inkml:trace>
  <inkml:trace contextRef="#ctx0" brushRef="#br0" timeOffset="3294.816">1457 560 5601 0 0,'8'4'143'0'0,"0"0"1"0"0,0 0-1 0 0,0 0 0 0 0,1-1 1 0 0,-1 0-1 0 0,1-1 0 0 0,0 0 1 0 0,0 0-1 0 0,0-1 0 0 0,0 0 0 0 0,0-1 1 0 0,0 0-1 0 0,0 0 0 0 0,0-1 1 0 0,0 0-1 0 0,0-1 0 0 0,0 0 1 0 0,0 0-1 0 0,0-1 0 0 0,0 0-143 0 0,40-6 114 0 0,77-8-2606 0 0,-106 7 989 0 0,-19 8-1515 0 0</inkml:trace>
  <inkml:trace contextRef="#ctx0" brushRef="#br0" timeOffset="10168.731">1857 375 5625 0 0,'-25'35'3689'0'0,"161"-58"-3626"0"0,-14-1-357 0 0,3 19-3238 0 0,-127 0 1540 0 0,0 3-663 0 0</inkml:trace>
  <inkml:trace contextRef="#ctx0" brushRef="#br0" timeOffset="10445.974">2073 132 5457 0 0,'63'21'2722'0'0,"-61"-14"-2722"0"0,-1 0-1 0 0,1 0 1 0 0,-1 0 0 0 0,0 0-1 0 0,-1 0 1 0 0,0 0-1 0 0,0 0 1 0 0,0 1 0 0 0,-1-1-1 0 0,0 0 1 0 0,-1 0-1 0 0,1 0 1 0 0,-1 0 0 0 0,-1-1-1 0 0,1 1 1 0 0,-1 0 0 0 0,0-1-1 0 0,-1 0 1 0 0,1 0-1 0 0,-1 0 1 0 0,-1 0 0 0 0,1 0-1 0 0,-4 2 1 0 0,-5 15-31 0 0,-103 149-2489 0 0,98-176 1535 0 0,17-3-1969 0 0</inkml:trace>
  <inkml:trace contextRef="#ctx0" brushRef="#br0" timeOffset="10806.092">2201 1 6377 0 0,'39'42'3608'0'0,"65"-18"-3272"0"0,-64-19 81 0 0,99 18-2252 0 0,-151-21-1291 0 0,-26 5 2825 0 0,6 0-463 0 0,19-5-2220 0 0</inkml:trace>
  <inkml:trace contextRef="#ctx0" brushRef="#br0" timeOffset="11073.164">2238 139 4985 0 0,'-10'3'1559'0'0,"32"18"1179"0"0,9 12-671 0 0,-27-13-2054 0 0,-1 0 0 0 0,0 1 0 0 0,-2-1 0 0 0,0 1 0 0 0,-1 0 0 0 0,-2-1 0 0 0,0 1 0 0 0,-1-1 0 0 0,-1 0 0 0 0,-1 1-13 0 0,0 9-173 0 0,-33 162-3315 0 0,37-244 276 0 0,1 37 270 0 0</inkml:trace>
  <inkml:trace contextRef="#ctx0" brushRef="#br0" timeOffset="11324.613">2281 299 5937 0 0,'3'4'0'0'0,"0"0"0"0"0,1 0 0 0 0,0 0 1 0 0,0-1-1 0 0,0 1 0 0 0,0-1 0 0 0,1 0 0 0 0,-1 0 0 0 0,1-1 0 0 0,-1 1 0 0 0,1-1 0 0 0,0 0 0 0 0,0 0 0 0 0,0-1 0 0 0,1 0 0 0 0,-1 1 0 0 0,0-2 0 0 0,0 1 0 0 0,1-1 1 0 0,-1 1-1 0 0,0-1 0 0 0,0-1 0 0 0,1 1 0 0 0,-1-1 0 0 0,5-1 0 0 0,14 1-440 0 0,-18 0 252 0 0,-3 0-2361 0 0,-2 0 195 0 0</inkml:trace>
  <inkml:trace contextRef="#ctx0" brushRef="#br0" timeOffset="11928.946">2546 362 5977 0 0,'4'1'108'0'0,"1"1"0"0"0,-1 0 0 0 0,1-1 0 0 0,0 0 0 0 0,-1 0 0 0 0,1 0 1 0 0,0-1-1 0 0,0 0 0 0 0,0 0 0 0 0,-1 0 0 0 0,1 0 0 0 0,0-1 0 0 0,0 1 0 0 0,0-1 0 0 0,-1-1 0 0 0,1 1 0 0 0,-1-1 0 0 0,1 1 0 0 0,-1-1 0 0 0,5-3-108 0 0,21-3 314 0 0,39 1-967 0 0,-60 8 511 0 0,0-1 1 0 0,0 0-1 0 0,-1-1 0 0 0,1 0 0 0 0,0 0 0 0 0,-1-1 0 0 0,1 0 0 0 0,-1 0 1 0 0,0-1-1 0 0,1 0 0 0 0,-1-1 0 0 0,-1 0 0 0 0,1 0 0 0 0,0 0 1 0 0,-1-1-1 0 0,0-1 0 0 0,2-1 142 0 0,-6 4 1 0 0,1-1 0 0 0,-1 0 0 0 0,0 0 0 0 0,0 0 0 0 0,-1-1 0 0 0,1 1 0 0 0,-1-1 0 0 0,0 1 0 0 0,0-1 0 0 0,0 0 0 0 0,-1 0 0 0 0,0 0 0 0 0,0 0 0 0 0,0 0 0 0 0,0 0 0 0 0,-1 0 0 0 0,0 0 0 0 0,0 0 0 0 0,0 0 0 0 0,-1 0 0 0 0,0 0 0 0 0,0 0 0 0 0,0 0 0 0 0,0 0 0 0 0,-1 0 0 0 0,0 0 0 0 0,0 1 0 0 0,0-1 0 0 0,0 1 0 0 0,-1-1 0 0 0,0 1 0 0 0,0 0 0 0 0,0 0 0 0 0,0 0 0 0 0,-1 0 0 0 0,0 1 0 0 0,1-1 0 0 0,-1 1 0 0 0,0 0 0 0 0,-1 0 0 0 0,1 1 0 0 0,0-1 0 0 0,-1 1 0 0 0,-3-2-1 0 0,26 41 1694 0 0,-13-33-1620 0 0,0 1 0 0 0,-1 0 0 0 0,1 0 1 0 0,-1 1-1 0 0,0-1 0 0 0,-1 1 0 0 0,1-1 1 0 0,-1 1-1 0 0,-1 0 0 0 0,1 1 0 0 0,-1-1 1 0 0,0 0-1 0 0,0 1 0 0 0,0-1 0 0 0,-1 1 1 0 0,0 0-1 0 0,-1-1 0 0 0,1 1 0 0 0,-1 0 1 0 0,-1-1-1 0 0,1 1 0 0 0,-1 0 1 0 0,0-1-1 0 0,-1 1 0 0 0,1-1 0 0 0,-2 2-74 0 0,-72 163-2775 0 0,71-164 2475 0 0,-22 31-1069 0 0,25-38-1579 0 0</inkml:trace>
  <inkml:trace contextRef="#ctx0" brushRef="#br0" timeOffset="17627.242">855 252 5465 0 0,'52'-14'1518'0'0,"86"-4"-195"0"0,-138 17-1387 0 0,-1 1 0 0 0,1-1 1 0 0,-1 1-1 0 0,0-1 0 0 0,1 1 1 0 0,-1-1-1 0 0,1 1 0 0 0,0-1 0 0 0,-1 0 1 0 0,1 1-1 0 0,-1-1 0 0 0,1 0 1 0 0,0 1-1 0 0,-1-1 0 0 0,1 0 0 0 0,0 1 1 0 0,0-1-1 0 0,0 0 0 0 0,0 0 1 0 0,0 1-1 0 0,-1-1 0 0 0,1 0 0 0 0,1 0 1 0 0,-1 0-1 0 0,0 1 0 0 0,0-1 1 0 0,0 0-1 0 0,0 1 0 0 0,0-1 0 0 0,1 0 1 0 0,-1 0-1 0 0,0 1 0 0 0,0-1 1 0 0,1 0-1 0 0,-1 1 0 0 0,1-1 1 0 0,-1 0-1 0 0,1 1 0 0 0,-1-1 0 0 0,1 1 1 0 0,-1-1-1 0 0,1 1 0 0 0,-1-1 1 0 0,1 1-1 0 0,0-1 0 0 0,-1 1 0 0 0,1 0 1 0 0,0-1-1 0 0,-1 1 0 0 0,1 0 1 0 0,0-1-1 0 0,-1 1 0 0 0,1 0 0 0 0,0 0 1 0 0,0 0-1 0 0,-1 0 0 0 0,2 0 64 0 0,-7-3-2970 0 0</inkml:trace>
  <inkml:trace contextRef="#ctx0" brushRef="#br0" timeOffset="18031.026">832 241 5345 0 0,'35'16'711'0'0,"-34"-16"-653"0"0,1 1 0 0 0,0-1 0 0 0,0 0 1 0 0,-1 0-1 0 0,1 1 0 0 0,0-1 0 0 0,-1 1 1 0 0,1 0-1 0 0,-1-1 0 0 0,1 1 0 0 0,-1 0 1 0 0,1 0-1 0 0,-1 0 0 0 0,1 0 0 0 0,-1 0 1 0 0,0 0-1 0 0,0 1 0 0 0,0-1 0 0 0,1 0 1 0 0,-1 1-1 0 0,0-1 0 0 0,0 1 0 0 0,-1-1 0 0 0,1 1 1 0 0,0-1-1 0 0,0 1 0 0 0,-1-1 0 0 0,1 1 1 0 0,-1 0-1 0 0,0-1 0 0 0,1 1 0 0 0,-1 0 1 0 0,0 1-59 0 0,-9 452 104 0 0,7-424-1509 0 0,-5-49 52 0 0,1-20 754 0 0,4 28-1822 0 0</inkml:trace>
  <inkml:trace contextRef="#ctx0" brushRef="#br0" timeOffset="18322.437">904 528 4241 0 0,'8'4'60'0'0,"0"0"0"0"0,1-1 0 0 0,-1 0 0 0 0,1 0 0 0 0,0 0 0 0 0,0-1 0 0 0,0-1 0 0 0,0 1 0 0 0,0-2 0 0 0,0 1 0 0 0,0-1 0 0 0,0-1 0 0 0,0 1 0 0 0,0-1 0 0 0,0-1 0 0 0,0 0 0 0 0,0 0 0 0 0,0-1 0 0 0,0 0 0 0 0,-1-1 0 0 0,0 1 0 0 0,0-2 0 0 0,7-3-60 0 0,0-7-952 0 0,-12 10-2013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8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5553 0 0,'29'70'4353'0'0,"-35"27"-3"0"0,8-66-4063 0 0,-5 62-252 0 0,-8-46-31 0 0,11 33-555 0 0,8 94-1863 0 0,-7-155 1541 0 0,0-16 684 0 0,0 0 0 0 0,-1 0 0 0 0,1 0 0 0 0,-1 0 0 0 0,1 0-1 0 0,-1 0 1 0 0,0 0 0 0 0,0 0 0 0 0,-1 0 0 0 0,1 0 0 0 0,0 0 0 0 0,-1 0 0 0 0,0 0-1 0 0,0 0 1 0 0,0 0 0 0 0,0 0 0 0 0,0 0 0 0 0,-1-1 0 0 0,1 1 0 0 0,-1 0-1 0 0,0-1 1 0 0,0 1 0 0 0,0-1 0 0 0,0 0 0 0 0,0 1 189 0 0,-7-55-1092 0 0,9 42-321 0 0,1 0-1194 0 0</inkml:trace>
  <inkml:trace contextRef="#ctx0" brushRef="#br0" timeOffset="405.482">40 71 5489 0 0,'71'0'1139'0'0,"-50"-5"-856"0"0,120-36-1674 0 0,-141 38 676 0 0,-1 1-2314 0 0</inkml:trace>
  <inkml:trace contextRef="#ctx0" brushRef="#br0" timeOffset="717.166">62 342 5657 0 0,'66'0'1598'0'0,"-32"-8"-1491"0"0,-25 7-274 0 0,-1-1 1 0 0,1 0-1 0 0,0 0 1 0 0,-1-1-1 0 0,0 0 1 0 0,0-1-1 0 0,0 0 1 0 0,0 0 0 0 0,0 0-1 0 0,-1-1 1 0 0,0 0-1 0 0,0-1 1 0 0,0 0-1 0 0,-1 0 1 0 0,0 0-1 0 0,0-1 167 0 0,-2 1-2978 0 0</inkml:trace>
  <inkml:trace contextRef="#ctx0" brushRef="#br0" timeOffset="7114.958">249 46 5401 0 0,'4'146'3305'0'0,"-11"169"-2841"0"0,4-290-401 0 0,3-16-91 0 0,-1-1 1 0 0,0 1-1 0 0,0 0 1 0 0,-1-1-1 0 0,0 1 1 0 0,0-1-1 0 0,-1 0 1 0 0,0 0-1 0 0,-1 0 1 0 0,1 0-1 0 0,-2 0 1 0 0,1-1-1 0 0,-3 3 28 0 0,13-13-50 0 0,0 0-1 0 0,1 0 1 0 0,-1 0 0 0 0,1 1-1 0 0,-1 0 1 0 0,1 0 0 0 0,0 1-1 0 0,-1 0 1 0 0,1 0 0 0 0,0 1-1 0 0,0 0 1 0 0,0 0-1 0 0,0 0 1 0 0,0 1 0 0 0,-1 0-1 0 0,5 1 51 0 0,88-6-2532 0 0,-74-12 1485 0 0,-24 14-1843 0 0</inkml:trace>
  <inkml:trace contextRef="#ctx0" brushRef="#br0" timeOffset="7864.192">502 327 5769 0 0,'6'9'299'0'0,"9"-32"140"0"0,11-38 130 0 0,40-171-1309 0 0,-66 233 740 0 0,0-1-1 0 0,1 0 1 0 0,-1 0 0 0 0,0 0 0 0 0,1 0-1 0 0,-1 0 1 0 0,0 0 0 0 0,1 0 0 0 0,-1 1-1 0 0,1-1 1 0 0,-1 0 0 0 0,0 0-1 0 0,1-1 1 0 0,-1 1 0 0 0,0 0 0 0 0,1 0-1 0 0,-1 0 1 0 0,1 0 0 0 0,-1 0 0 0 0,0 0-1 0 0,1 0 1 0 0,-1-1 0 0 0,0 1-1 0 0,1 0 1 0 0,-1 0 0 0 0,0 0 0 0 0,1-1-1 0 0,-1 1 1 0 0,0 0 0 0 0,0 0 0 0 0,1-1-1 0 0,-1 1 1 0 0,0 0 0 0 0,0-1-1 0 0,0 1 1 0 0,1 0 0 0 0,-1-1 0 0 0,0 1-1 0 0,0 0 1 0 0,15 38 156 0 0,-3 10 72 0 0,-2 0-1 0 0,-1 1 0 0 0,-3 1 0 0 0,-2-1 0 0 0,-3 1 0 0 0,-1-1 1 0 0,-3 1-1 0 0,-1-1 0 0 0,-11 43-227 0 0,14-93-53 0 0,1 0 0 0 0,-1 1 0 0 0,1-1 0 0 0,-1 0 0 0 0,0 0 0 0 0,1 1 1 0 0,-1-1-1 0 0,0 1 0 0 0,0-1 0 0 0,1 1 0 0 0,-1-1 0 0 0,0 1 0 0 0,0-1 0 0 0,0 1 0 0 0,0-1 0 0 0,1 1 1 0 0,-1 0-1 0 0,0 0 0 0 0,0 0 0 0 0,0-1 0 0 0,0 1 0 0 0,0 0 0 0 0,0 0 0 0 0,0 0 0 0 0,0 0 0 0 0,0 0 1 0 0,0 1-1 0 0,0-1 0 0 0,0 0 0 0 0,1 0 0 0 0,-1 1 0 0 0,0-1 0 0 0,0 0 0 0 0,0 1 0 0 0,0-1 0 0 0,0 1 1 0 0,1-1-1 0 0,-1 1 0 0 0,0-1 0 0 0,0 1 0 0 0,1 0 0 0 0,-1-1 0 0 0,0 1 0 0 0,1 0 0 0 0,-1-1 0 0 0,1 1 1 0 0,-1 0-1 0 0,1 0 0 0 0,-1 0 0 0 0,1 0 0 0 0,0-1 0 0 0,-1 1 0 0 0,1 0 0 0 0,0 0 0 0 0,0 0 0 0 0,0 0 1 0 0,0 0-1 0 0,-1 0 0 0 0,1 0 0 0 0,0 0 0 0 0,1 0 0 0 0,-1 0 0 0 0,0 0 53 0 0,-62-40-139 0 0,82 65 417 0 0,173-31 183 0 0,-52-1-771 0 0,-119-8-687 0 0,-22 10-1897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33 156 5617 0 0,'9'24'4434'0'0,"2"6"-3225"0"0,-8 73-633 0 0,-15 159-5004 0 0,11-263 4372 0 0,1 0-1 0 0,-1 1 0 0 0,1-1 0 0 0,-1 0 1 0 0,1 0-1 0 0,-1 1 0 0 0,1-1 1 0 0,-1 1-1 0 0,1-1 0 0 0,-1 0 0 0 0,0 1 1 0 0,1-1-1 0 0,-1 1 0 0 0,0 0 1 0 0,0-1-1 0 0,1 1 0 0 0,-1 0 0 0 0,0-1 1 0 0,0 1-1 0 0,0 0 0 0 0,1 0 1 0 0,-1-1-1 0 0,0 1 0 0 0,0 0 0 0 0,0 0 1 0 0,0 0-1 0 0,1 0 0 0 0,-1 0 1 0 0,0 0-1 0 0,0 1 0 0 0,0-1 0 0 0,0 0 1 0 0,1 0-1 0 0,-1 1 0 0 0,0-1 1 0 0,0 0-1 0 0,0 1 0 0 0,1-1 0 0 0,-1 0 1 0 0,0 1-1 0 0,1-1 0 0 0,-1 1 1 0 0,0 0-1 0 0,1-1 0 0 0,-1 1 0 0 0,1-1 1 0 0,-1 1-1 0 0,1 0 0 0 0,-1 0 1 0 0,1-1-1 0 0,-1 1 0 0 0,1 0 0 0 0,0 0 1 0 0,-1-1-1 0 0,1 1 0 0 0,0 0 1 0 0,0 0 56 0 0,-6-12-2720 0 0</inkml:trace>
  <inkml:trace contextRef="#ctx0" brushRef="#br0" timeOffset="544.403">15 102 5465 0 0,'71'-37'491'0'0,"-60"29"-464"0"0,1 0 0 0 0,1 1 0 0 0,-1 1 1 0 0,1-1-1 0 0,0 2 0 0 0,1 0 0 0 0,-1 1 0 0 0,1 0 0 0 0,0 1 1 0 0,0 0-1 0 0,0 1 0 0 0,0 1 0 0 0,0 0 0 0 0,0 1 1 0 0,1 0-1 0 0,3 2-27 0 0,-16-1 2 0 0,-1 0 1 0 0,1-1-1 0 0,0 2 0 0 0,-1-1 1 0 0,1 0-1 0 0,0 0 1 0 0,-1 0-1 0 0,1 1 1 0 0,-1-1-1 0 0,0 1 1 0 0,1-1-1 0 0,-1 1 1 0 0,0-1-1 0 0,0 1 0 0 0,0 0 1 0 0,0 0-1 0 0,0-1 1 0 0,0 1-1 0 0,-1 0 1 0 0,1 0-1 0 0,-1 0 1 0 0,1 0-1 0 0,-1 0 0 0 0,0 0 1 0 0,0 0-1 0 0,0 0 1 0 0,0 0-1 0 0,0 0 1 0 0,0 0-1 0 0,0 0 1 0 0,-1 0-1 0 0,1 0 1 0 0,-1 0-1 0 0,1 0 0 0 0,-1 0 1 0 0,0-1-1 0 0,1 1 1 0 0,-1 0-1 0 0,0 0 1 0 0,-1-1-1 0 0,1 1 1 0 0,0 0-1 0 0,0-1 0 0 0,-1 1-2 0 0,-52 76-545 0 0,28-49 534 0 0,-2-1 0 0 0,-2-2 1 0 0,0-1-1 0 0,-1-1 0 0 0,-2-2 0 0 0,-1-1 11 0 0,5-10 179 0 0,45-26 235 0 0,12-2-290 0 0,-20 11-109 0 0,1 0 0 0 0,-1 1-1 0 0,1 0 1 0 0,1 0 0 0 0,-1 0 0 0 0,0 1 0 0 0,1 1-1 0 0,0 0 1 0 0,0 0 0 0 0,0 1 0 0 0,0 0-1 0 0,0 1 1 0 0,1 0 0 0 0,-1 0 0 0 0,5 1-15 0 0,-12 5-8 0 0,-1-1 1 0 0,1 0 0 0 0,-1 0 0 0 0,0 1-1 0 0,0-1 1 0 0,0 1 0 0 0,-1-1-1 0 0,0 1 1 0 0,0 0 0 0 0,0 0-1 0 0,0 0 1 0 0,-1-1 0 0 0,0 1-1 0 0,0 0 1 0 0,0 0 0 0 0,0 0-1 0 0,-1 0 1 0 0,0-1 0 0 0,0 1-1 0 0,0 0 1 0 0,-1 0 0 0 0,1-1-1 0 0,-1 1 1 0 0,0-1 0 0 0,-1 0-1 0 0,1 1 1 0 0,-1-1 0 0 0,0 0-1 0 0,0 1 9 0 0,1-1-1 0 0,-95 120 704 0 0,66-94-691 0 0,19-52-3025 0 0,13 17 228 0 0</inkml:trace>
  <inkml:trace contextRef="#ctx0" brushRef="#br0" timeOffset="917.563">341 129 7290 0 0,'29'43'5109'0'0,"2"12"-5452"0"0,-44 271 368 0 0,13-325-32 0 0,0 1-1 0 0,0 0 0 0 0,0 0 1 0 0,0-1-1 0 0,1 1 1 0 0,-1 0-1 0 0,1-1 0 0 0,-1 1 1 0 0,1 0-1 0 0,0-1 1 0 0,-1 1-1 0 0,1-1 0 0 0,0 1 1 0 0,0-1-1 0 0,0 1 1 0 0,0-1-1 0 0,0 1 0 0 0,0-1 1 0 0,1 0-1 0 0,-1 0 1 0 0,0 0-1 0 0,1 0 0 0 0,-1 0 1 0 0,1 0-1 0 0,-1 0 1 0 0,1 0-1 0 0,-1 0 0 0 0,1-1 1 0 0,0 1-1 0 0,-1-1 1 0 0,1 1-1 0 0,0-1 0 0 0,-1 0 1 0 0,1 1-1 0 0,0-1 1 0 0,0 0-1 0 0,-1 0 0 0 0,1 0 1 0 0,0 0-1 0 0,0-1 1 0 0,-1 1-1 0 0,1 0 0 0 0,0-1 1 0 0,-1 1-1 0 0,1-1 1 0 0,0 0-1 0 0,-1 0 0 0 0,1 1 1 0 0,-1-1-1 0 0,1 0 1 0 0,-1 0-1 0 0,0 0 0 0 0,1 0 1 0 0,-1-1-1 0 0,0 1 1 0 0,0 0-1 0 0,0-1 0 0 0,1 1 1 0 0,-2 0-1 0 0,1-1 1 0 0,0 1-1 0 0,0-1 0 0 0,0-1 8 0 0,143-27-7362 0 0,-141 30 4602 0 0</inkml:trace>
  <inkml:trace contextRef="#ctx0" brushRef="#br0" timeOffset="2306.339">569 458 5129 0 0,'4'0'35'0'0,"-1"0"0"0"0,1 0 0 0 0,0 0 0 0 0,-1-1-1 0 0,1 1 1 0 0,0-1 0 0 0,-1 0 0 0 0,1 0 0 0 0,-1 0 0 0 0,1-1 0 0 0,-1 1-1 0 0,0-1 1 0 0,1 0 0 0 0,-1 0 0 0 0,0 0 0 0 0,0 0 0 0 0,0 0 0 0 0,-1-1-1 0 0,1 1 1 0 0,-1-1 0 0 0,2-1-35 0 0,4-2 30 0 0,18-14 94 0 0,-1-1 0 0 0,-2-1 1 0 0,0-1-1 0 0,-1-1 0 0 0,-1-1 1 0 0,-1 0-1 0 0,-1-2 0 0 0,10-21-124 0 0,-7-105-1169 0 0,-23 153 1126 0 0,-7 42 331 0 0,53 389-280 0 0,-43-390-35 0 0,-16 85-818 0 0,-68-117 380 0 0,58-11 458 0 0,-44 18 190 0 0,116-15 732 0 0,311-29-1902 0 0,-347 27 473 0 0,-7-1-1700 0 0</inkml:trace>
  <inkml:trace contextRef="#ctx0" brushRef="#br0" timeOffset="2584.605">1161 469 5745 0 0,'56'23'3772'0'0,"52"-30"-3540"0"0,-58 1-98 0 0,2 8-125 0 0,-44 0-278 0 0,0-1-1 0 0,0 0 1 0 0,0 0 0 0 0,0-1 0 0 0,0 0 0 0 0,0 0 0 0 0,0-1 0 0 0,0 0 0 0 0,0-1 0 0 0,0 1 0 0 0,0-1 0 0 0,0-1-1 0 0,0 0 1 0 0,-1 0 0 0 0,0 0 0 0 0,1-1 0 0 0,5-4 269 0 0,1-42-979 0 0,-16 42-1807 0 0</inkml:trace>
  <inkml:trace contextRef="#ctx0" brushRef="#br0" timeOffset="2849.578">1472 185 5089 0 0,'-1'2'57'0'0,"0"0"0"0"0,1 0 0 0 0,-1 0 0 0 0,0 0 0 0 0,1 0 0 0 0,-1 0 0 0 0,1 0 0 0 0,0 0 0 0 0,0 0 0 0 0,0 0 0 0 0,0 0 0 0 0,0 0 0 0 0,0 0 0 0 0,0 0 0 0 0,1 0 0 0 0,-1 0 0 0 0,1 0 0 0 0,-1 0 0 0 0,1 0 0 0 0,0-1 0 0 0,0 1 0 0 0,0 0 0 0 0,0 0 0 0 0,0 0 0 0 0,0-1 0 0 0,0 1 0 0 0,1-1 0 0 0,-1 1 0 0 0,1-1 0 0 0,-1 1 0 0 0,1-1 0 0 0,-1 0 0 0 0,1 0 0 0 0,0 0 0 0 0,0 0 0 0 0,-1 0 0 0 0,1 0 0 0 0,0 0 0 0 0,0-1 0 0 0,0 1 0 0 0,0-1 0 0 0,0 1 0 0 0,1-1-57 0 0,4 5-81 0 0,-1-2 154 0 0,0 1-1 0 0,0 0 1 0 0,0 0 0 0 0,0 0-1 0 0,-1 0 1 0 0,0 1 0 0 0,0 0-1 0 0,0 0 1 0 0,-1 1 0 0 0,1-1-1 0 0,-1 1 1 0 0,0 0 0 0 0,-1 0-1 0 0,0 0 1 0 0,0 0 0 0 0,0 1-1 0 0,-1-1 1 0 0,1 1 0 0 0,-2 0-1 0 0,1 0 1 0 0,-1 0 0 0 0,0 0-1 0 0,0 0 1 0 0,-1 0 0 0 0,0 0-1 0 0,0 0 1 0 0,-1 0 0 0 0,0 0-1 0 0,0-1 1 0 0,0 1 0 0 0,-1 0-1 0 0,0 0 1 0 0,-1-1 0 0 0,1 1-1 0 0,-1-1 1 0 0,0 0-1 0 0,-3 4-71 0 0,-110 121-6710 0 0,112-130 4198 0 0</inkml:trace>
  <inkml:trace contextRef="#ctx0" brushRef="#br0" timeOffset="3619.934">1716 230 7066 0 0,'61'179'2677'0'0,"-55"46"-6780"0"0,-55-523 3600 0 0,48 291 567 0 0,0-1 0 0 0,0 1 0 0 0,0-1 1 0 0,1 1-1 0 0,0-1 0 0 0,1 1 0 0 0,0-1 0 0 0,0 1 0 0 0,0-1 0 0 0,1 1 0 0 0,0 0 0 0 0,1 0 1 0 0,0 0-1 0 0,0 0 0 0 0,0 0 0 0 0,1 0 0 0 0,0 1 0 0 0,0 0 0 0 0,0 0 0 0 0,1 0 1 0 0,0 0-1 0 0,0 1 0 0 0,1-1 0 0 0,-1 2 0 0 0,1-1 0 0 0,2-1-64 0 0,194-77 31 0 0,-201 84-54 0 0,0 1 1 0 0,1-1-1 0 0,-1 0 1 0 0,0 0-1 0 0,0 1 0 0 0,0-1 1 0 0,-1 1-1 0 0,1-1 1 0 0,0 1-1 0 0,-1-1 1 0 0,1 1-1 0 0,0-1 0 0 0,-1 1 1 0 0,0 0-1 0 0,1-1 1 0 0,-1 1-1 0 0,0 0 1 0 0,0-1-1 0 0,0 1 0 0 0,0 0 1 0 0,0 0-1 0 0,0-1 1 0 0,-1 1-1 0 0,1 0 1 0 0,0-1-1 0 0,-1 1 0 0 0,0-1 1 0 0,1 1-1 0 0,-1-1 1 0 0,0 1-1 0 0,0-1 1 0 0,1 1-1 0 0,-1-1 0 0 0,0 1 1 0 0,-1-1-1 0 0,1 0 1 0 0,0 0-1 0 0,0 0 1 0 0,0 1-1 0 0,-1-1 23 0 0,-212 210 832 0 0,180-186-1009 0 0,236-86 681 0 0,-199 61-512 0 0,-1 0 1 0 0,1 0-1 0 0,-1 0 0 0 0,1 0 1 0 0,0 0-1 0 0,-1 1 0 0 0,1-1 1 0 0,-1 1-1 0 0,1-1 0 0 0,-1 1 0 0 0,1 0 1 0 0,-1 0-1 0 0,1 0 0 0 0,-1 1 1 0 0,0-1-1 0 0,0 0 0 0 0,0 1 1 0 0,0 0-1 0 0,0-1 0 0 0,0 1 1 0 0,0 0-1 0 0,0 0 0 0 0,-1 0 1 0 0,1 0-1 0 0,-1 0 0 0 0,1 0 1 0 0,-1 1-1 0 0,0-1 0 0 0,0 1 1 0 0,0-1-1 0 0,0 0 0 0 0,0 1 1 0 0,0-1-1 0 0,-1 1 0 0 0,0 0 1 0 0,1-1-1 0 0,-1 1 0 0 0,0-1 1 0 0,0 1-1 0 0,0 0 0 0 0,0-1 1 0 0,-1 1-1 0 0,1-1 0 0 0,-1 1 1 0 0,0-1-1 0 0,0 1 0 0 0,1-1 1 0 0,-2 1-1 0 0,1-1 0 0 0,0 0 1 0 0,0 1-1 0 0,-1-1 0 0 0,1 0 1 0 0,-1 0-1 0 0,0 0 0 0 0,-1 1 8 0 0,-1 5-57 0 0,-1 0 0 0 0,1-1 0 0 0,-2 0-1 0 0,1 0 1 0 0,-1 0 0 0 0,-1 0-1 0 0,1-1 1 0 0,-1 0 0 0 0,0-1-1 0 0,0 1 1 0 0,-1-1 0 0 0,1-1 0 0 0,-1 1-1 0 0,0-1 1 0 0,0-1 0 0 0,-1 1-1 0 0,1-1 1 0 0,-1-1 0 0 0,0 0-1 0 0,1 0 1 0 0,-1-1 0 0 0,0 0 0 0 0,0 0-1 0 0,0-1 1 0 0,0 0 0 0 0,0-1-1 0 0,0 1 1 0 0,0-2 0 0 0,-4-1 57 0 0,-6-18-743 0 0,16 12-2018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5673 0 0,'1'2'62'0'0,"1"0"0"0"0,0 0-1 0 0,0 1 1 0 0,0-1-1 0 0,0 0 1 0 0,0-1 0 0 0,1 1-1 0 0,-1 0 1 0 0,0-1 0 0 0,1 1-1 0 0,-1-1 1 0 0,1 0 0 0 0,0 1-1 0 0,-1-1 1 0 0,1-1 0 0 0,0 1-1 0 0,0 0 1 0 0,0-1-1 0 0,-1 1 1 0 0,1-1 0 0 0,0 0-1 0 0,0 0 1 0 0,0 0 0 0 0,0 0-1 0 0,0-1 1 0 0,0 1 0 0 0,-1-1-1 0 0,1 1 1 0 0,0-1 0 0 0,0 0-1 0 0,-1 0 1 0 0,1-1 0 0 0,0 1-1 0 0,-1 0 1 0 0,1-1-1 0 0,-1 0 1 0 0,2-1-62 0 0,70-7 12 0 0,-11 32 390 0 0,-35-11-319 0 0,0-1 1 0 0,1-1-1 0 0,1-1 1 0 0,0-2-1 0 0,0-1 1 0 0,0-1 0 0 0,3-2-84 0 0,-16 0 453 0 0,13 0-2929 0 0,-40-14-98 0 0,5 10-246 0 0</inkml:trace>
  <inkml:trace contextRef="#ctx0" brushRef="#br0" timeOffset="342.243">299 0 5249 0 0,'2'3'53'0'0,"0"0"-1"0"0,0 1 0 0 0,0-2 1 0 0,1 1-1 0 0,-1 0 0 0 0,1 0 1 0 0,0-1-1 0 0,-1 0 1 0 0,1 1-1 0 0,0-1 0 0 0,1 0 1 0 0,-1-1-1 0 0,0 1 1 0 0,0 0-1 0 0,1-1 0 0 0,-1 0 1 0 0,1 0-1 0 0,-1 0 1 0 0,1 0-1 0 0,-1 0 0 0 0,1-1 1 0 0,0 0-1 0 0,-1 1 0 0 0,1-1 1 0 0,0-1-1 0 0,-1 1 1 0 0,1 0-1 0 0,0-1 0 0 0,-1 0 1 0 0,1 0-1 0 0,-1 0 1 0 0,1-1-53 0 0,44 4 120 0 0,59 31 964 0 0,-141 33 1756 0 0,-46 29-3284 0 0,19-40-4459 0 0,50-51 3700 0 0,6-3-1681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6:34:1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3958 12611 0 0,'700'-3'4044'0'0,"744"6"-3155"0"0,1124 70 215 0 0,-1001-65-1055 0 0,418 26 22 0 0,-184 8 396 0 0,-1014-25-307 0 0,-669-31-1406 0 0,-167-37-7941 0 0,-9 6 6240 0 0,48 37-635 0 0</inkml:trace>
  <inkml:trace contextRef="#ctx0" brushRef="#br0" timeOffset="263.655">10703 3902 7266 0 0,'16'19'4166'0'0,"32"4"-3718"0"0,-37-18-59 0 0,224 117 2140 0 0,-235-119-2497 0 0,0-1-1 0 0,0 1 1 0 0,0-1 0 0 0,0 0 0 0 0,0 1 0 0 0,-1-1-1 0 0,1 0 1 0 0,-1 1 0 0 0,1-1 0 0 0,-1 0 0 0 0,0 1 0 0 0,0-1-1 0 0,0 0 1 0 0,0 0 0 0 0,0 0 0 0 0,-1 0 0 0 0,1 0-1 0 0,-1 0 1 0 0,1 0 0 0 0,-1 0 0 0 0,0-1 0 0 0,1 1-1 0 0,-1-1 1 0 0,0 1 0 0 0,0-1 0 0 0,0 0 0 0 0,0 0-1 0 0,0 1 1 0 0,-1-2 0 0 0,1 1 0 0 0,0 0 0 0 0,0 0-1 0 0,-1-1 1 0 0,1 1 0 0 0,-1-1 0 0 0,1 0 0 0 0,0 1-1 0 0,-3-1-31 0 0,-6 5 19 0 0,-145 75-1821 0 0,-7-15-3981 0 0,111-48 544 0 0</inkml:trace>
  <inkml:trace contextRef="#ctx0" brushRef="#br0" timeOffset="1516.448">11621 3726 9402 0 0,'-11'44'5202'0'0,"2"-12"-4009"0"0,-23 452 935 0 0,-19-596-1442 0 0,47 110-688 0 0,0-1 0 0 0,0 1-1 0 0,0 0 1 0 0,0 0 0 0 0,0 0 0 0 0,-1 1 0 0 0,1 0 0 0 0,0-1 0 0 0,-1 1 0 0 0,1 1 0 0 0,-1-1 0 0 0,1 1 0 0 0,-1 0 0 0 0,0 0 0 0 0,1 0 0 0 0,-1 0 0 0 0,1 1-1 0 0,-1 0 1 0 0,1 0 0 0 0,-1 0 0 0 0,1 0 0 0 0,0 1 0 0 0,0 0 0 0 0,-1 0 0 0 0,1 0 0 0 0,0 0 0 0 0,1 1 0 0 0,-1-1 0 0 0,0 1 0 0 0,1 0 0 0 0,-1 0 0 0 0,1 1-1 0 0,0-1 1 0 0,0 0 0 0 0,1 1 0 0 0,-1 0 0 0 0,1 0 0 0 0,-1 0 0 0 0,1 0 0 0 0,0 0 0 0 0,1 0 0 0 0,-1 0 0 0 0,1 1 0 0 0,0-1 0 0 0,0 1 0 0 0,0-1 0 0 0,0 1-1 0 0,1-1 1 0 0,0 1 0 0 0,0-1 0 0 0,0 2 2 0 0,3-2-9 0 0,-1-1 0 0 0,1 1 0 0 0,0-1 0 0 0,0 1 0 0 0,1-1 0 0 0,-1 0 0 0 0,1 0-1 0 0,-1 0 1 0 0,1-1 0 0 0,0 1 0 0 0,0-1 0 0 0,0 0 0 0 0,0 0 0 0 0,1-1 0 0 0,-1 1 0 0 0,0-1 0 0 0,1 0-1 0 0,-1 0 1 0 0,1 0 0 0 0,-1-1 0 0 0,1 1 0 0 0,-1-1 0 0 0,1 0 0 0 0,0 0 0 0 0,-1-1 0 0 0,1 0 0 0 0,-1 1-1 0 0,1-2 1 0 0,-1 1 0 0 0,0 0 0 0 0,1-1 0 0 0,-1 0 0 0 0,0 0 0 0 0,0 0 0 0 0,3-2 9 0 0,19-2-866 0 0,44-23-4077 0 0,-35-7-3558 0 0,-30 28 5336 0 0</inkml:trace>
  <inkml:trace contextRef="#ctx0" brushRef="#br0" timeOffset="1702.685">11738 3929 10314 0 0,'-16'-9'4913'0'0,"26"12"-6191"0"0,26 19-5161 0 0,-26-9 4928 0 0,-8-7-2143 0 0</inkml:trace>
  <inkml:trace contextRef="#ctx0" brushRef="#br0" timeOffset="1857.486">11797 4052 7001 0 0,'-18'207'6278'0'0,"20"-188"-6028"0"0,-2-19-354 0 0,0-1-1 0 0,-1 1 0 0 0,1-1 1 0 0,0 1-1 0 0,0-1 0 0 0,0 1 1 0 0,0-1-1 0 0,0 1 0 0 0,0-1 0 0 0,0 0 1 0 0,1 1-1 0 0,-1-1 0 0 0,0 1 1 0 0,0-1-1 0 0,0 1 0 0 0,0-1 1 0 0,1 1-1 0 0,-1-1 0 0 0,0 1 0 0 0,1 0 1 0 0,-1-1-1 0 0,0 1 0 0 0,1-1 1 0 0,-1 1-1 0 0,0-1 0 0 0,1 1 1 0 0,-1 0-1 0 0,1-1 0 0 0,-1 1 0 0 0,1 0 1 0 0,-1 0-1 0 0,0-1 0 0 0,1 1 1 0 0,-1 0-1 0 0,1 0 0 0 0,0 0 1 0 0,-1 0-1 0 0,1-1 0 0 0,-1 1 1 0 0,1 0-1 0 0,-1 0 0 0 0,1 0 0 0 0,-1 0 1 0 0,1 0-1 0 0,-1 0 0 0 0,1 0 1 0 0,-1 1-1 0 0,1-1 0 0 0,-1 0 1 0 0,1 0-1 0 0,-1 0 0 0 0,1 0 0 0 0,-1 1 1 0 0,1-1-1 0 0,-1 0 0 0 0,1 1 1 0 0,-1-1-1 0 0,1 0 0 0 0,-1 1 1 0 0,0-1-1 0 0,1 0 0 0 0,-1 1 1 0 0,1-1-1 0 0,-1 1 0 0 0,0-1 0 0 0,0 0 1 0 0,1 1-1 0 0,-1-1 0 0 0,0 1 105 0 0,3-8-3808 0 0</inkml:trace>
  <inkml:trace contextRef="#ctx0" brushRef="#br0" timeOffset="2105.632">12002 3958 7778 0 0,'10'-37'3171'0'0,"-3"17"-2461"0"0,-2 0 1 0 0,0 0-1 0 0,-1-1 0 0 0,0 1 1 0 0,-2-1-1 0 0,-1 0 0 0 0,0 1 1 0 0,-2-1-1 0 0,0 0 0 0 0,-1 0 1 0 0,-3-6-711 0 0,5 25 20 0 0,-1 1 1 0 0,0 0-1 0 0,0-1 1 0 0,0 1 0 0 0,0-1-1 0 0,0 1 1 0 0,0 0-1 0 0,-1 0 1 0 0,1 0-1 0 0,0 0 1 0 0,-1 0 0 0 0,1 0-1 0 0,0 0 1 0 0,-1 0-1 0 0,1 0 1 0 0,-1 1 0 0 0,0-1-1 0 0,1 1 1 0 0,-1-1-1 0 0,1 1 1 0 0,-1-1-1 0 0,0 1 1 0 0,1 0 0 0 0,-1 0-1 0 0,0 0 1 0 0,0 0-1 0 0,1 0 1 0 0,-1 0 0 0 0,0 1-1 0 0,1-1 1 0 0,-1 0-1 0 0,1 1 1 0 0,-1-1-1 0 0,0 1 1 0 0,1 0 0 0 0,-1-1-1 0 0,1 1 1 0 0,-1 0-1 0 0,1 0 1 0 0,0 0 0 0 0,-1 0-1 0 0,1 0 1 0 0,0 1-1 0 0,0-1 1 0 0,0 0-1 0 0,0 0 1 0 0,0 1 0 0 0,0-1-1 0 0,0 1 1 0 0,0-1-1 0 0,0 1 1 0 0,1-1-1 0 0,-1 1 1 0 0,0-1 0 0 0,1 1-1 0 0,0 0 1 0 0,-1-1-1 0 0,1 1 1 0 0,0 0 0 0 0,0-1-1 0 0,0 1 1 0 0,0 0-1 0 0,0-1 1 0 0,0 1-1 0 0,0 0 1 0 0,1-1 0 0 0,-1 1-21 0 0,-13 56-48 0 0,3 1 0 0 0,2 0 0 0 0,3 1 0 0 0,2-1 0 0 0,5 39 48 0 0,-2-80-19 0 0,3 89-1639 0 0,7-37-4512 0 0,-8-62 1142 0 0,0-9 706 0 0</inkml:trace>
  <inkml:trace contextRef="#ctx0" brushRef="#br0" timeOffset="2357.398">11818 4049 9586 0 0,'88'-10'3209'0'0,"83"-14"-8514"0"0,-154 18 4295 0 0,1 0-2837 0 0</inkml:trace>
  <inkml:trace contextRef="#ctx0" brushRef="#br0" timeOffset="2539.056">12309 3734 4785 0 0,'-4'-2'1157'0'0,"-45"-18"7750"0"0,47 19-8848 0 0,0 1 0 0 0,-1 0 0 0 0,1 0 0 0 0,0 0 0 0 0,0 0 0 0 0,0 0-1 0 0,0 0 1 0 0,0 0 0 0 0,0 1 0 0 0,-1-1 0 0 0,1 1 0 0 0,0-1-1 0 0,0 1 1 0 0,0 0 0 0 0,0 0 0 0 0,1 0 0 0 0,-1 0 0 0 0,0 0 0 0 0,0 0-1 0 0,1 0 1 0 0,-1 1 0 0 0,0-1 0 0 0,1 1 0 0 0,-1-1 0 0 0,1 1-1 0 0,0 0 1 0 0,-1 0 0 0 0,1-1 0 0 0,0 1 0 0 0,0 0 0 0 0,0 0 0 0 0,1 0-1 0 0,-1 0 1 0 0,0 2-59 0 0,-12 28-81 0 0,2 0 0 0 0,1 1 0 0 0,2 1 0 0 0,1-1 0 0 0,2 1-1 0 0,1 0 1 0 0,1 1 0 0 0,2-1 0 0 0,2 6 81 0 0,8 110-9472 0 0,-8-142 5449 0 0</inkml:trace>
  <inkml:trace contextRef="#ctx0" brushRef="#br0" timeOffset="2727.761">12021 4120 8962 0 0,'0'0'156'0'0,"1"-1"-1"0"0,-1 1 1 0 0,0-1 0 0 0,0 1 0 0 0,1-1 0 0 0,-1 1-1 0 0,0-1 1 0 0,0 1 0 0 0,0-1 0 0 0,1 1 0 0 0,-1-1-1 0 0,0 1 1 0 0,0-1 0 0 0,0 1 0 0 0,0-1-1 0 0,0 1 1 0 0,0-1 0 0 0,0 0 0 0 0,0 1 0 0 0,-1-1-1 0 0,1 1 1 0 0,0-1 0 0 0,0 1 0 0 0,0-1-1 0 0,0 1 1 0 0,-1-1 0 0 0,1 1 0 0 0,0-1 0 0 0,-1 1-1 0 0,1-1 1 0 0,0 1 0 0 0,-1 0 0 0 0,1-1-1 0 0,0 1 1 0 0,-1-1 0 0 0,1 1 0 0 0,-1 0 0 0 0,1 0-1 0 0,-1-1 1 0 0,1 1 0 0 0,-1 0 0 0 0,1 0 0 0 0,-1-1-1 0 0,1 1 1 0 0,-1 0 0 0 0,1 0 0 0 0,-1 0-1 0 0,1 0 1 0 0,-1 0-156 0 0,53-5 669 0 0,74 29-1558 0 0,-45 3-7903 0 0,-72-24 4106 0 0</inkml:trace>
  <inkml:trace contextRef="#ctx0" brushRef="#br0" timeOffset="2974.352">12363 4286 10826 0 0,'-7'0'1257'0'0,"2"4"-721"0"0,0-3-320 0 0,0-1-96 0 0,2 2-8 0 0,1-2-8 0 0,2 0-88 0 0,0 2-176 0 0,0-4-168 0 0,2 2-200 0 0,-1 0-169 0 0,3-2-199 0 0,-1 1-200 0 0,1-1 56 0 0,-1-1-4425 0 0</inkml:trace>
  <inkml:trace contextRef="#ctx0" brushRef="#br0" timeOffset="5814.918">5496 1 7714 0 0,'0'0'41'0'0,"-1"16"4360"0"0,0 17-2254 0 0,11 687 2546 0 0,24 419-2538 0 0,-2-463-1223 0 0,-18-200-241 0 0,13 82-368 0 0,-27-340-307 0 0,16-89-216 0 0,-6-102-253 0 0,-8-23-3489 0 0,-5-10-5589 0 0,2 1 3857 0 0</inkml:trace>
  <inkml:trace contextRef="#ctx0" brushRef="#br0" timeOffset="6466.648">5501 19 8530 0 0,'-58'65'6927'0'0,"-18"41"-7882"0"0,61-77-5345 0 0,13-27 1395 0 0</inkml:trace>
  <inkml:trace contextRef="#ctx0" brushRef="#br0" timeOffset="6713.994">5486 70 10330 0 0,'70'43'3638'0'0,"-8"-9"-4268"0"0,33 46-4272 0 0,-72-56-213 0 0</inkml:trace>
  <inkml:trace contextRef="#ctx0" brushRef="#br0" timeOffset="7821.018">5648 4344 8962 0 0,'-46'3'7251'0'0,"1"44"-5457"0"0,42-38-1795 0 0,0 0 0 0 0,1 1 1 0 0,1-1-1 0 0,-1 0 1 0 0,1 1-1 0 0,1-1 1 0 0,0 1-1 0 0,0-1 1 0 0,1 1-1 0 0,0-1 1 0 0,1 0-1 0 0,0 1 1 0 0,2 6 0 0 0,46 34 198 0 0,10-58 309 0 0,-53 4-413 0 0,0-1 0 0 0,0 1 0 0 0,-1-1-1 0 0,0-1 1 0 0,0 1 0 0 0,0-1 0 0 0,0 0 0 0 0,-1 0-1 0 0,0-1 1 0 0,-1 0 0 0 0,1 0 0 0 0,-1 0 0 0 0,0 0-1 0 0,-1 0 1 0 0,0-1 0 0 0,0 0 0 0 0,-1 0-1 0 0,0 1 1 0 0,0-1 0 0 0,-1-1 0 0 0,0 1 0 0 0,0 0-1 0 0,-1 0 1 0 0,0 0 0 0 0,0 0 0 0 0,-1 0 0 0 0,0-1-1 0 0,-1 1 1 0 0,1 0 0 0 0,-2 1 0 0 0,0-4-94 0 0,-42-6-3149 0 0,-8 35-4241 0 0,47-16 6147 0 0,-12 6-4963 0 0</inkml:trace>
  <inkml:trace contextRef="#ctx0" brushRef="#br0" timeOffset="9020.241">4200 3836 6697 0 0,'2'32'10584'0'0,"4"14"-6797"0"0,8 126-7605 0 0,-35-34-6326 0 0,15-113 5599 0 0</inkml:trace>
  <inkml:trace contextRef="#ctx0" brushRef="#br0" timeOffset="9408.651">3405 4528 6689 0 0,'-15'14'10572'0'0,"28"-14"-8325"0"0,21-1-2682 0 0,30 8-1976 0 0,59 3-10294 0 0,-103-11 9468 0 0</inkml:trace>
  <inkml:trace contextRef="#ctx0" brushRef="#br0" timeOffset="9752.613">3939 4452 11066 0 0,'-60'18'5883'0'0,"14"27"-3849"0"0,41-37-2139 0 0,0 0 0 0 0,0 0 0 0 0,1 1-1 0 0,0-1 1 0 0,1 1 0 0 0,0 0 0 0 0,0 0 0 0 0,1 0 0 0 0,0 0-1 0 0,1 1 1 0 0,0-1 0 0 0,0 0 0 0 0,1 1 0 0 0,0-1-1 0 0,1 1 1 0 0,0-1 0 0 0,0 0 0 0 0,1 1 0 0 0,0-1 0 0 0,1 1 105 0 0,-2-7-15 0 0,1 0 1 0 0,0 0-1 0 0,0 0 0 0 0,0 0 1 0 0,0 0-1 0 0,1 0 1 0 0,-1-1-1 0 0,1 1 1 0 0,0-1-1 0 0,-1 0 1 0 0,1 0-1 0 0,0 0 0 0 0,0 0 1 0 0,1 0-1 0 0,-1 0 1 0 0,0-1-1 0 0,1 0 1 0 0,-1 1-1 0 0,0-1 1 0 0,1-1-1 0 0,-1 1 0 0 0,1 0 1 0 0,0-1-1 0 0,-1 0 1 0 0,1 0-1 0 0,-1 0 1 0 0,1 0-1 0 0,0 0 1 0 0,-1-1-1 0 0,1 0 0 0 0,-1 1 1 0 0,1-1-1 0 0,-1-1 1 0 0,1 1-1 0 0,-1 0 1 0 0,0-1-1 0 0,0 0 1 0 0,0 0-1 0 0,0 0 0 0 0,0 0 1 0 0,0 0-1 0 0,0 0 1 0 0,-1-1-1 0 0,1 1 1 0 0,-1-1-1 0 0,1 0 1 0 0,-1 0-1 0 0,0 0 0 0 0,0 0 1 0 0,-1 0-1 0 0,1 0 1 0 0,-1-1-1 0 0,1 1 1 0 0,-1-1-1 0 0,0 1 1 0 0,0-1-1 0 0,-1 1 0 0 0,1-2 15 0 0,3-2 59 0 0,-1 0-1 0 0,0 0 0 0 0,-1 0 0 0 0,0-1 0 0 0,0 1 0 0 0,0-1 0 0 0,-1 0 0 0 0,0 1 0 0 0,-1-1 0 0 0,1 0 0 0 0,-1 0 0 0 0,-1 0 1 0 0,0 1-1 0 0,0-1 0 0 0,0 0 0 0 0,-1 1 0 0 0,0-1 0 0 0,-1 1 0 0 0,0 0 0 0 0,0 0 0 0 0,0 0 0 0 0,-1 0 0 0 0,0 0 0 0 0,0 1 1 0 0,-1-1-1 0 0,1 1 0 0 0,-5-3-58 0 0,-29 5-3618 0 0,13 7-2788 0 0,24-3 5890 0 0,-4 1-3979 0 0</inkml:trace>
  <inkml:trace contextRef="#ctx0" brushRef="#br0" timeOffset="9951.935">4103 4799 8818 0 0,'-2'4'1189'0'0,"-17"42"2530"0"0,19-47-3809 0 0,1 1-1 0 0,-1-1 0 0 0,0 1 0 0 0,1 0 1 0 0,-1-1-1 0 0,1 1 0 0 0,-1-1 1 0 0,0 1-1 0 0,1 0 0 0 0,-1 0 0 0 0,1-1 1 0 0,-1 1-1 0 0,1 0 0 0 0,-1 0 1 0 0,1 0-1 0 0,-1-1 0 0 0,1 1 0 0 0,0 0 1 0 0,-1 0-1 0 0,1 0 0 0 0,-1 0 1 0 0,1 0-1 0 0,-1 0 0 0 0,1 0 0 0 0,-1 0 1 0 0,1 0-1 0 0,-1 0 0 0 0,1 1 0 0 0,0-1 1 0 0,-1 0-1 0 0,1 0 0 0 0,-1 0 1 0 0,1 1-1 0 0,-1-1 0 0 0,0 0 0 0 0,1 0 1 0 0,-1 1-1 0 0,1-1 0 0 0,-1 0 1 0 0,1 1-1 0 0,-1-1 0 0 0,0 1 0 0 0,1-1 1 0 0,-1 1-1 0 0,0-1 0 0 0,1 1 1 0 0,-1-1-1 0 0,0 1 0 0 0,0-1 0 0 0,0 1 1 0 0,1-1-1 0 0,-1 1 0 0 0,0-1 0 0 0,0 1 1 0 0,0-1-1 0 0,0 1 0 0 0,0-1 1 0 0,0 1-1 0 0,0-1 0 0 0,0 1 0 0 0,0-1 1 0 0,0 1 90 0 0,7-9-1927 0 0,-4 2-1895 0 0</inkml:trace>
  <inkml:trace contextRef="#ctx0" brushRef="#br0" timeOffset="10307.546">4281 4473 9778 0 0,'-28'3'7868'0'0,"-3"40"-5935"0"0,27-34-1976 0 0,1 0-1 0 0,0 0 1 0 0,0 0 0 0 0,1 0-1 0 0,0 0 1 0 0,1 1 0 0 0,0-1-1 0 0,1 1 1 0 0,0-1 0 0 0,0 1 0 0 0,1-1-1 0 0,0 1 1 0 0,0-1 0 0 0,1 1-1 0 0,3 7 44 0 0,0-15-68 0 0,0 0-1 0 0,0 0 1 0 0,0-1-1 0 0,0 1 1 0 0,0-1-1 0 0,0-1 1 0 0,0 1-1 0 0,1-1 1 0 0,-1 1-1 0 0,0-2 1 0 0,0 1-1 0 0,0 0 1 0 0,1-1-1 0 0,-1 0 0 0 0,0 0 1 0 0,0-1-1 0 0,3-1 69 0 0,13 0 45 0 0,-20 2-18 0 0,0 0-1 0 0,1 1 1 0 0,-1-1 0 0 0,1 1-1 0 0,-1 0 1 0 0,0-1-1 0 0,1 1 1 0 0,-1 0 0 0 0,1 0-1 0 0,-1 0 1 0 0,1 0-1 0 0,-1 0 1 0 0,1 0 0 0 0,-1 0-1 0 0,1 1 1 0 0,-1-1-1 0 0,1 0 1 0 0,-1 1 0 0 0,0-1-1 0 0,1 1 1 0 0,-1 0-1 0 0,0-1 1 0 0,1 1 0 0 0,-1 0-1 0 0,0 0 1 0 0,0 0-1 0 0,0 0 1 0 0,0 0 0 0 0,1 0-1 0 0,-2 0 1 0 0,1 0-1 0 0,0 1 1 0 0,0-1 0 0 0,0 0-1 0 0,0 0 1 0 0,-1 1 0 0 0,1-1-1 0 0,-1 0 1 0 0,1 1-1 0 0,-1-1 1 0 0,1 1 0 0 0,-1-1-1 0 0,0 1 1 0 0,0-1-1 0 0,0 1 1 0 0,0-1 0 0 0,0 1-1 0 0,0-1 1 0 0,0 1-1 0 0,0-1 1 0 0,-1 1 0 0 0,1-1-1 0 0,0 0 1 0 0,-1 1-1 0 0,1-1 1 0 0,-1 1 0 0 0,0-1-1 0 0,1 0 1 0 0,-1 1-27 0 0,-62 117-965 0 0,28-95-2229 0 0,-6-23-3399 0 0,34-5 4805 0 0,-1-1-2554 0 0</inkml:trace>
  <inkml:trace contextRef="#ctx0" brushRef="#br0" timeOffset="10581.113">4181 4505 10970 0 0,'61'0'7070'0'0,"2"2"-3802"0"0,70 3-6542 0 0,-46-2-4787 0 0,-63-1 1721 0 0</inkml:trace>
  <inkml:trace contextRef="#ctx0" brushRef="#br0" timeOffset="11689.114">7068 3888 6801 0 0,'0'-3'8885'0'0,"0"13"-4701"0"0,-2 75-4074 0 0,1 140-2285 0 0,2-110-8167 0 0,-1-95 5504 0 0</inkml:trace>
  <inkml:trace contextRef="#ctx0" brushRef="#br0" timeOffset="12299.925">6848 4606 9010 0 0,'-124'113'3827'0'0,"116"-104"-3907"0"0,1 1 0 0 0,0 0 0 0 0,1 0 0 0 0,0 0 0 0 0,1 1 1 0 0,0 0-1 0 0,1 0 0 0 0,0 0 0 0 0,1 0 0 0 0,0 1 0 0 0,0-1 0 0 0,2 1 0 0 0,-1 0 0 0 0,1 0 0 0 0,1 0 0 0 0,0 0 0 0 0,1-1 0 0 0,0 1 0 0 0,1 0 0 0 0,2 6 80 0 0,-4-16 42 0 0,1 0-1 0 0,-1 0 1 0 0,1-1-1 0 0,0 1 1 0 0,0 0 0 0 0,0 0-1 0 0,0 0 1 0 0,0-1-1 0 0,0 1 1 0 0,1 0-1 0 0,-1-1 1 0 0,1 1-1 0 0,-1-1 1 0 0,1 0-1 0 0,-1 1 1 0 0,1-1-1 0 0,0 0 1 0 0,-1 0-1 0 0,1 0 1 0 0,0 0-1 0 0,0 0 1 0 0,0-1-1 0 0,0 1 1 0 0,0-1-1 0 0,0 1 1 0 0,0-1-1 0 0,0 1 1 0 0,0-1 0 0 0,0 0-1 0 0,0 0 1 0 0,0 0-1 0 0,0 0 1 0 0,0-1-1 0 0,0 1 1 0 0,0 0-1 0 0,0-1 1 0 0,0 0-1 0 0,0 1 1 0 0,0-1-1 0 0,0 0 1 0 0,0 0-1 0 0,-1 0 1 0 0,1 0-1 0 0,0 0 1 0 0,-1 0-1 0 0,1-1 1 0 0,0 1-1 0 0,-1 0 1 0 0,0-1-1 0 0,1 1 1 0 0,-1-1 0 0 0,0 0-1 0 0,0 1 1 0 0,0-1-1 0 0,0 0 1 0 0,0 0-1 0 0,0 0 1 0 0,0 0-1 0 0,-1 0 1 0 0,1 0-1 0 0,-1 0 1 0 0,1 0-1 0 0,-1 0 1 0 0,0 0-1 0 0,0 0 1 0 0,0 0-1 0 0,0 0-41 0 0,10-22 301 0 0,-2 0 1 0 0,0 0-1 0 0,-1-1 0 0 0,-2 0 0 0 0,-1-1 0 0 0,-1 1 0 0 0,-1-1 0 0 0,-1 1 1 0 0,-1-1-1 0 0,-2-10-301 0 0,-10 5-1095 0 0,11 31 904 0 0,0-1-1 0 0,0 1 1 0 0,1-1-1 0 0,-1 0 1 0 0,0 1-1 0 0,0 0 1 0 0,0-1-1 0 0,0 1 1 0 0,0 0 0 0 0,0-1-1 0 0,0 1 1 0 0,1 0-1 0 0,-1 0 1 0 0,0 0-1 0 0,0 0 1 0 0,0 0-1 0 0,0 0 1 0 0,0 0-1 0 0,0 0 1 0 0,0 0 0 0 0,0 0-1 0 0,0 0 1 0 0,0 1-1 0 0,0-1 1 0 0,0 0-1 0 0,0 1 1 0 0,0-1-1 0 0,1 1 1 0 0,-1-1 0 0 0,0 1-1 0 0,0-1 1 0 0,0 1-1 0 0,1-1 1 0 0,-1 1-1 0 0,0 0 1 0 0,1 0-1 0 0,-1-1 1 0 0,1 1-1 0 0,-1 0 1 0 0,1 0 0 0 0,-1 0-1 0 0,1-1 1 0 0,-1 1-1 0 0,1 0 1 0 0,0 0-1 0 0,-1 0 1 0 0,1 0 191 0 0,-3 4-4306 0 0</inkml:trace>
  <inkml:trace contextRef="#ctx0" brushRef="#br0" timeOffset="12486.762">6914 4967 9410 0 0,'-5'30'3155'0'0,"-2"30"-806"0"0,27-35-6149 0 0,-13-30-835 0 0,-5 2 581 0 0</inkml:trace>
  <inkml:trace contextRef="#ctx0" brushRef="#br0" timeOffset="12874.34">7073 4662 9578 0 0,'-26'4'7014'0'0,"8"43"-6064"0"0,16-42-987 0 0,1-1-1 0 0,0 1 0 0 0,0 0 0 0 0,0 0 0 0 0,1 0 0 0 0,-1 0 0 0 0,1 0 0 0 0,1 0 0 0 0,-1 0 0 0 0,0 0 0 0 0,1 0 1 0 0,0 0-1 0 0,1-1 0 0 0,-1 1 0 0 0,1 0 0 0 0,-1 0 0 0 0,2-1 0 0 0,-1 1 0 0 0,3 3 38 0 0,137 9 195 0 0,-141-14-100 0 0,0 0-1 0 0,0 1 1 0 0,0-1 0 0 0,-1 0-1 0 0,1 1 1 0 0,-1-1-1 0 0,0 1 1 0 0,0-1 0 0 0,0 0-1 0 0,0 1 1 0 0,-1-1 0 0 0,0 1-1 0 0,1-1 1 0 0,-1 0-1 0 0,0 0 1 0 0,-1 1 0 0 0,1-1-1 0 0,0 0 1 0 0,-1 0 0 0 0,0 0-1 0 0,0 0 1 0 0,0-1 0 0 0,0 1-1 0 0,0 0 1 0 0,-1 0-95 0 0,-65 56-2412 0 0,13-67-7848 0 0,49 3 6030 0 0</inkml:trace>
  <inkml:trace contextRef="#ctx0" brushRef="#br0" timeOffset="13059.842">7039 4656 11979 0 0,'54'2'8673'0'0,"72"2"-7315"0"0,4-12-10288 0 0,-103 4 2401 0 0,-15 1 1738 0 0</inkml:trace>
  <inkml:trace contextRef="#ctx0" brushRef="#br0" timeOffset="28039.893">373 810 5385 0 0,'16'8'7382'0'0,"54"-16"-7397"0"0,7-8-5944 0 0,-65 14 1887 0 0</inkml:trace>
  <inkml:trace contextRef="#ctx0" brushRef="#br0" timeOffset="28289.686">1064 797 8698 0 0,'33'9'2888'0'0,"43"-19"-5040"0"0,-13 2-2862 0 0,-50 7 1754 0 0</inkml:trace>
  <inkml:trace contextRef="#ctx0" brushRef="#br0" timeOffset="28540.658">1559 790 7106 0 0,'80'22'2275'0'0,"23"-30"-5396"0"0,-91 6-602 0 0</inkml:trace>
  <inkml:trace contextRef="#ctx0" brushRef="#br0" timeOffset="28541.658">2098 819 7378 0 0,'54'16'4191'0'0,"26"-21"-5313"0"0,-62 2 508 0 0,57-11-2868 0 0,-62 11-300 0 0</inkml:trace>
  <inkml:trace contextRef="#ctx0" brushRef="#br0" timeOffset="28790.82">2684 817 7410 0 0,'61'10'5231'0'0,"43"-29"-8010"0"0,-39 3-1139 0 0,-50 14 230 0 0</inkml:trace>
  <inkml:trace contextRef="#ctx0" brushRef="#br0" timeOffset="28946.306">3283 785 7490 0 0,'38'21'4622'0'0,"42"-31"-5415"0"0,-57 6 75 0 0,114-8-4206 0 0,-123 10 1367 0 0</inkml:trace>
  <inkml:trace contextRef="#ctx0" brushRef="#br0" timeOffset="29162.98">3815 800 7210 0 0,'85'13'5350'0'0,"42"-22"-7943"0"0,-27-4-2498 0 0,-88 12 1775 0 0</inkml:trace>
  <inkml:trace contextRef="#ctx0" brushRef="#br0" timeOffset="29416.353">4247 807 6969 0 0,'21'11'1657'0'0,"23"8"3321"0"0,-8-17-4884 0 0,111-17-7540 0 0,-135 13 3731 0 0</inkml:trace>
  <inkml:trace contextRef="#ctx0" brushRef="#br0" timeOffset="29417.353">4722 853 7098 0 0,'57'14'4366'0'0,"31"-25"-7122"0"0,-40 3 244 0 0,-36 6-1195 0 0</inkml:trace>
  <inkml:trace contextRef="#ctx0" brushRef="#br0" timeOffset="29578.503">5167 865 7410 0 0,'27'10'6241'0'0,"28"-15"-6430"0"0,29-12-4736 0 0,-50 10 2659 0 0,-22 4-1492 0 0</inkml:trace>
  <inkml:trace contextRef="#ctx0" brushRef="#br0" timeOffset="29749.23">5626 854 7338 0 0,'39'5'3746'0'0,"112"-15"-8739"0"0,-141 10 1375 0 0</inkml:trace>
  <inkml:trace contextRef="#ctx0" brushRef="#br0" timeOffset="29969.161">5906 853 3745 0 0,'86'19'8790'0'0,"2"-26"-9711"0"0,67 8-2134 0 0,-49 11 8782 0 0,-37-19-7292 0 0,-25 1-4515 0 0,-37 6 2064 0 0</inkml:trace>
  <inkml:trace contextRef="#ctx0" brushRef="#br0" timeOffset="30215.772">6719 876 7850 0 0,'30'2'5551'0'0,"18"0"-4144"0"0,34-16-3935 0 0,-7 1-3213 0 0,-61 11 1859 0 0</inkml:trace>
  <inkml:trace contextRef="#ctx0" brushRef="#br0" timeOffset="30464.713">7200 848 7090 0 0,'32'3'4588'0'0,"12"1"-3182"0"0,-22-7-1722 0 0,33-5-5739 0 0,-44 5 1967 0 0</inkml:trace>
  <inkml:trace contextRef="#ctx0" brushRef="#br0" timeOffset="30631.404">7673 826 7658 0 0,'28'3'5806'0'0,"13"-1"-4297"0"0,37-12-3007 0 0,78-6-3896 0 0,-53 20 5392 0 0,-53 5 3043 0 0,20 1 352 0 0,-19-10-5309 0 0,5-9-3885 0 0,-42 7 1670 0 0</inkml:trace>
  <inkml:trace contextRef="#ctx0" brushRef="#br0" timeOffset="30820.356">8567 839 8346 0 0,'13'5'4641'0'0,"18"4"-3289"0"0,69-19-6281 0 0,-64 4-36 0 0,-23 5 1592 0 0</inkml:trace>
  <inkml:trace contextRef="#ctx0" brushRef="#br0" timeOffset="31065.782">9073 846 7722 0 0,'19'9'5717'0'0,"26"-11"-5503"0"0,-44 2-147 0 0,121-16-7363 0 0,-107 15 3425 0 0</inkml:trace>
  <inkml:trace contextRef="#ctx0" brushRef="#br0" timeOffset="31066.782">9539 841 6425 0 0,'9'6'6871'0'0,"10"4"-4670"0"0,22-9-2966 0 0,1-11-3354 0 0,-19 5 849 0 0,-11 3-1280 0 0</inkml:trace>
  <inkml:trace contextRef="#ctx0" brushRef="#br0" timeOffset="31249.349">10051 844 7898 0 0,'34'9'4537'0'0,"19"-11"-4653"0"0,26-5-4475 0 0,-35 4 2902 0 0,-34 1-1941 0 0</inkml:trace>
  <inkml:trace contextRef="#ctx0" brushRef="#br0" timeOffset="31420.585">10418 854 7050 0 0,'67'22'9199'0'0,"-33"-23"-8897"0"0,18-6-3963 0 0,36-2-3148 0 0,-76 9 3177 0 0</inkml:trace>
  <inkml:trace contextRef="#ctx0" brushRef="#br0" timeOffset="31590.242">10757 871 3817 0 0,'23'10'5151'0'0,"29"-10"-4377"0"0,17-13-4289 0 0,-62 11-231 0 0</inkml:trace>
  <inkml:trace contextRef="#ctx0" brushRef="#br0" timeOffset="36181.39">5428 819 6953 0 0,'17'22'-103'0'0,"-12"-22"-499"0"0,-5 0-3117 0 0</inkml:trace>
  <inkml:trace contextRef="#ctx0" brushRef="#br0" timeOffset="37614.23">5487 841 6857 0 0,'-35'63'7174'0'0,"-21"193"-4143"0"0,-7 160-1320 0 0,-14 7-677 0 0,27-136-525 0 0,-7 14-55 0 0,-15 94 385 0 0,5-79-374 0 0,-15 121-122 0 0,30-218 52 0 0,30-111-265 0 0,21-105-1822 0 0,-5-11-10543 0 0,4 3 6213 0 0</inkml:trace>
  <inkml:trace contextRef="#ctx0" brushRef="#br0" timeOffset="47849.617">5477 909 7506 0 0,'1'-5'398'0'0,"5"-19"-432"0"0,4 31 5072 0 0,23 26-4466 0 0,-10 65 3208 0 0,38 133-1596 0 0,82 231-213 0 0,-64-226-1332 0 0,-66-193-584 0 0,196 669 377 0 0,-99-288-140 0 0,-12-55-229 0 0,-10-63-31 0 0,-37-142-210 0 0,-11-46-123 0 0,-23-90-482 0 0,-9-26-3571 0 0,-7-19-6235 0 0,-3 11 5874 0 0</inkml:trace>
  <inkml:trace contextRef="#ctx0" brushRef="#br0" timeOffset="52607.955">4081 870 6745 0 0,'24'45'6659'0'0,"101"184"-3006"0"0,108 187-2087 0 0,-79-148-1165 0 0,36 115-78 0 0,-66-120-143 0 0,37 81-128 0 0,94 161-372 0 0,-98-174 72 0 0,-42-117-231 0 0,-60-109-524 0 0,-33-59-6198 0 0,-19-37 2848 0 0,-3-8 674 0 0</inkml:trace>
  <inkml:trace contextRef="#ctx0" brushRef="#br0" timeOffset="53633.815">3992 793 7186 0 0,'3'-22'2364'0'0,"7"27"-7030"0"0,-8-5 1310 0 0</inkml:trace>
  <inkml:trace contextRef="#ctx0" brushRef="#br0" timeOffset="54700.503">3998 802 6073 0 0,'-20'11'5021'0'0,"-15"61"1014"0"0,18-29-5024 0 0,-178 409 1906 0 0,-14 77-2480 0 0,50-166-320 0 0,44-99 25 0 0,-1 4-130 0 0,8-4 13 0 0,-47 74 44 0 0,68-159-118 0 0,-9 34 42 0 0,-1-18-682 0 0,95-192 154 0 0,0 1-3484 0 0,1-2-5062 0 0,1-1 4363 0 0</inkml:trace>
  <inkml:trace contextRef="#ctx0" brushRef="#br0" timeOffset="56928.64">7254 895 6657 0 0,'0'0'171'0'0,"14"-15"537"0"0,1 13-842 0 0,-33-2-299 0 0,17 5 443 0 0,-16 2-1664 0 0,16-3 26 0 0,-1 0-1277 0 0</inkml:trace>
  <inkml:trace contextRef="#ctx0" brushRef="#br0" timeOffset="58170.454">7147 909 6113 0 0,'-32'-15'1361'0'0,"31"14"-1359"0"0,-1 3 3502 0 0,-13 70 3160 0 0,-36 47-6189 0 0,37-90 311 0 0,-179 396 307 0 0,-78 160-428 0 0,191-395-526 0 0,-60 136 165 0 0,-28 44-212 0 0,-52 118-47 0 0,42-84 63 0 0,99-202-180 0 0,77-198-828 0 0,5-13-5240 0 0,2-6-2332 0 0,-3 6 3921 0 0</inkml:trace>
  <inkml:trace contextRef="#ctx0" brushRef="#br0" timeOffset="60060.573">7103 959 7186 0 0,'6'4'4027'0'0,"29"31"1534"0"0,79 164-3346 0 0,104 178-329 0 0,97 157-1256 0 0,-161-214-440 0 0,2 63-3 0 0,10-22-104 0 0,-4-6-182 0 0,-16-60-749 0 0,-74-149 52 0 0,-44-63-957 0 0,-28-84 1502 0 0,0 1 0 0 0,-1 0 0 0 0,1-1 0 0 0,0 1 0 0 0,0 0 1 0 0,-1-1-1 0 0,1 1 0 0 0,0 0 0 0 0,0-1 0 0 0,0 1 0 0 0,0 0 0 0 0,0-1 0 0 0,0 1 0 0 0,-1-1 0 0 0,1 1 0 0 0,0 0 0 0 0,0-1 0 0 0,0 1 0 0 0,0-1 0 0 0,0 1 0 0 0,1 0 0 0 0,-1-1 0 0 0,0 1 0 0 0,0 0 0 0 0,0-1 0 0 0,0 1 0 0 0,0-1 0 0 0,0 1 0 0 0,1 0 0 0 0,-1-1 1 0 0,0 1-1 0 0,0 0 0 0 0,0-1 0 0 0,1 1 0 0 0,-1 0 0 0 0,0 0 0 0 0,1-1 0 0 0,-1 1 0 0 0,0 0 0 0 0,0 0 0 0 0,1-1 0 0 0,-1 1 0 0 0,1 0 0 0 0,-1 0 0 0 0,0 0 0 0 0,1 0 0 0 0,-1 0 0 0 0,0-1 0 0 0,1 1 0 0 0,-1 0 251 0 0,-1-5-3657 0 0</inkml:trace>
  <inkml:trace contextRef="#ctx0" brushRef="#br0" timeOffset="68995.919">931 3742 8450 0 0,'-5'5'4555'0'0,"-7"8"1951"0"0,3 15-5461 0 0,-7 198-1408 0 0,12-155-3196 0 0,-1 0-4196 0 0,3-47 2021 0 0</inkml:trace>
  <inkml:trace contextRef="#ctx0" brushRef="#br0" timeOffset="69933.235">136 4628 9786 0 0,'-18'16'8460'0'0,"34"-9"-5864"0"0,52-7-3928 0 0,-53-1 2029 0 0,60-2-2813 0 0,-4-19-8975 0 0,-62 17 6660 0 0</inkml:trace>
  <inkml:trace contextRef="#ctx0" brushRef="#br0" timeOffset="70180.392">527 4381 12291 0 0,'-21'6'7564'0'0,"23"46"-6955"0"0,0-38-351 0 0,-17 197-1526 0 0,-3-142-2626 0 0,-6-4-4342 0 0,20-58 3617 0 0</inkml:trace>
  <inkml:trace contextRef="#ctx0" brushRef="#br0" timeOffset="70432.629">663 4564 8130 0 0,'-30'75'2004'0'0,"26"6"-3451"0"0,4-59 640 0 0,0-23 730 0 0,0 1-1 0 0,-1 0 1 0 0,1-1-1 0 0,0 1 1 0 0,0 0-1 0 0,-1-1 0 0 0,1 1 1 0 0,0 0-1 0 0,0 0 1 0 0,-1-1-1 0 0,1 1 1 0 0,0 0-1 0 0,-1 0 0 0 0,1-1 1 0 0,0 1-1 0 0,-1 0 1 0 0,1 0-1 0 0,-1 0 1 0 0,1 0-1 0 0,0 0 1 0 0,-1 0-1 0 0,1 0 0 0 0,0 0 1 0 0,-1 0-1 0 0,1 0 78 0 0,1-4-3564 0 0</inkml:trace>
  <inkml:trace contextRef="#ctx0" brushRef="#br0" timeOffset="70891.332">800 4430 11723 0 0,'-24'20'5832'0'0,"19"51"-6021"0"0,4-30 512 0 0,1-39-346 0 0,0 0-1 0 0,0 0 1 0 0,1 0-1 0 0,-1 0 1 0 0,0 0-1 0 0,1 0 1 0 0,-1 0-1 0 0,1 0 1 0 0,0-1-1 0 0,0 1 1 0 0,0 0-1 0 0,0 0 1 0 0,0-1-1 0 0,0 1 1 0 0,0-1-1 0 0,0 1 1 0 0,1-1-1 0 0,-1 1 1 0 0,1-1-1 0 0,-1 0 1 0 0,1 0 0 0 0,-1 1-1 0 0,1-1 1 0 0,0 0-1 0 0,-1-1 1 0 0,1 1-1 0 0,0 0 1 0 0,0 0-1 0 0,0-1 1 0 0,0 1-1 0 0,0-1 1 0 0,-1 0-1 0 0,1 1 1 0 0,0-1-1 0 0,0 0 1 0 0,0 0-1 0 0,0 0 1 0 0,0 0-1 0 0,0-1 1 0 0,0 1-1 0 0,0 0 1 0 0,0-1-1 0 0,0 0 1 0 0,0 1-1 0 0,-1-1 1 0 0,1 0-1 0 0,0 0 1 0 0,0 0 0 0 0,-1 0-1 0 0,1 0 1 0 0,-1 0-1 0 0,1 0 1 0 0,-1-1-1 0 0,1 1 1 0 0,-1-1-1 0 0,0 1 24 0 0,36-7 799 0 0,-36 10-697 0 0,1 1 0 0 0,-1 0 1 0 0,1 0-1 0 0,-1 0 0 0 0,0 0 0 0 0,0 0 0 0 0,0 0 1 0 0,0 1-1 0 0,-1-1 0 0 0,1 0 0 0 0,-1 0 0 0 0,0 0 1 0 0,0 1-1 0 0,0-1 0 0 0,0 0 0 0 0,0 0 1 0 0,-1 1-1 0 0,0-1 0 0 0,1 0 0 0 0,-1 0 0 0 0,-1 0 1 0 0,1 0-1 0 0,0 0 0 0 0,-1 0 0 0 0,0 1-102 0 0,-34 78 31 0 0,0-39-5251 0 0,25-51-2188 0 0,10 3 2886 0 0</inkml:trace>
  <inkml:trace contextRef="#ctx0" brushRef="#br0" timeOffset="71139.439">756 4501 8642 0 0,'0'-1'7469'0'0,"11"-4"-3562"0"0,88-21-1816 0 0,89-8-724 0 0,-140 8-4402 0 0,-32-5-7948 0 0,-15 24 5054 0 0</inkml:trace>
  <inkml:trace contextRef="#ctx0" brushRef="#br0" timeOffset="75705.636">1815 4535 12059 0 0,'-13'15'7061'0'0,"33"-14"-5275"0"0,52-17-3789 0 0,-58 13 2327 0 0,42-6-3600 0 0,-4 1-5954 0 0,-45 6 4982 0 0</inkml:trace>
  <inkml:trace contextRef="#ctx0" brushRef="#br0" timeOffset="75969.495">2247 4320 10850 0 0,'-6'-5'8155'0'0,"-2"8"-3932"0"0,-20 47-3074 0 0,19-29-1150 0 0,-50 115-287 0 0,15-46-3453 0 0,38-80 2544 0 0,-6 12-2729 0 0,5 2-3859 0 0,6-19 2971 0 0</inkml:trace>
  <inkml:trace contextRef="#ctx0" brushRef="#br0" timeOffset="76215.911">2328 4481 9098 0 0,'-16'27'5540'0'0,"-7"19"-2737"0"0,16-27-2800 0 0,-6 19 175 0 0,9-14-4643 0 0,4-24 3053 0 0,2-3-5499 0 0,0 1 3149 0 0</inkml:trace>
  <inkml:trace contextRef="#ctx0" brushRef="#br0" timeOffset="76539.997">2626 4291 8394 0 0,'-38'24'7144'0'0,"-1"7"-3468"0"0,29-23-3642 0 0,1 1 0 0 0,-1 0 1 0 0,2 1-1 0 0,-1 0 0 0 0,1 0 0 0 0,1 1 1 0 0,0 0-1 0 0,1 0 0 0 0,0 0 0 0 0,0 1 0 0 0,1 0 1 0 0,1 0-1 0 0,0 1 0 0 0,1-1 0 0 0,0 1 1 0 0,-1 13-35 0 0,3-24-8 0 0,0 0 1 0 0,1 1 0 0 0,-1-1-1 0 0,1 1 1 0 0,0-1-1 0 0,0 0 1 0 0,0 1 0 0 0,0-1-1 0 0,0 1 1 0 0,0-1 0 0 0,1 1-1 0 0,-1-1 1 0 0,1 0 0 0 0,0 1-1 0 0,-1-1 1 0 0,1 0 0 0 0,0 0-1 0 0,0 1 1 0 0,1-1 0 0 0,-1 0-1 0 0,0 0 1 0 0,1 0 0 0 0,-1 0-1 0 0,1-1 1 0 0,0 1 0 0 0,-1 0-1 0 0,1-1 1 0 0,0 1 0 0 0,0-1-1 0 0,0 1 1 0 0,0-1 0 0 0,0 0-1 0 0,1 0 1 0 0,-1 0-1 0 0,0 0 1 0 0,0 0 0 0 0,1-1-1 0 0,-1 1 1 0 0,1-1 0 0 0,-1 1-1 0 0,0-1 1 0 0,1 0 0 0 0,-1 0-1 0 0,1 0 1 0 0,-1 0 0 0 0,1 0-1 0 0,-1-1 1 0 0,0 1 0 0 0,1-1-1 0 0,-1 0 1 0 0,0 1 0 0 0,1-1-1 0 0,-1 0 1 0 0,0 0 0 0 0,0-1-1 0 0,0 1 1 0 0,0 0 0 0 0,0-1-1 0 0,0 1 1 0 0,0-1-1 0 0,0 0 1 0 0,-1 1 0 0 0,1-1-1 0 0,-1 0 1 0 0,2-2 7 0 0,7-11 40 0 0,0-1 0 0 0,-1 0 1 0 0,-1 0-1 0 0,-1-1 0 0 0,0 0 0 0 0,-1-1 0 0 0,-1 0 1 0 0,-1 1-1 0 0,0-1 0 0 0,-1-1 0 0 0,-1 1 0 0 0,-1 0 0 0 0,0-1 1 0 0,-2 1-1 0 0,0-1 0 0 0,-1-3-40 0 0,-18 6-3838 0 0,-8 29-6624 0 0,20-7 6067 0 0</inkml:trace>
  <inkml:trace contextRef="#ctx0" brushRef="#br0" timeOffset="77724.958">8426 4401 9226 0 0,'-22'24'9447'0'0,"3"-1"-5429"0"0,-26 57-3147 0 0,21-30-872 0 0,-10 25-165 0 0,21-26-3651 0 0,13-39 558 0 0,5 0-4698 0 0,-3-9 2604 0 0</inkml:trace>
  <inkml:trace contextRef="#ctx0" brushRef="#br0" timeOffset="77995.462">8455 4745 10026 0 0,'-18'21'4782'0'0,"-3"11"-2044"0"0,69-48-12481 0 0,-42 11 8240 0 0,-1 0-2469 0 0</inkml:trace>
  <inkml:trace contextRef="#ctx0" brushRef="#br0" timeOffset="78264.003">8699 4539 8450 0 0,'-13'7'8261'0'0,"-8"6"-5884"0"0,16-6-2332 0 0,0 0-1 0 0,1 0 1 0 0,0 1-1 0 0,0-1 1 0 0,1 1 0 0 0,0 0-1 0 0,0 0 1 0 0,1 1-1 0 0,0-1 1 0 0,0 0-1 0 0,1 1 1 0 0,0-1 0 0 0,1 1-1 0 0,0-1 1 0 0,0 1-1 0 0,1-1 1 0 0,0 0-1 0 0,0 1 1 0 0,3 7-45 0 0,-4-14-25 0 0,1 0 0 0 0,0 0 1 0 0,0-1-1 0 0,0 1 0 0 0,1 0 0 0 0,-1-1 0 0 0,0 1 1 0 0,0-1-1 0 0,1 1 0 0 0,-1-1 0 0 0,1 0 0 0 0,0 1 1 0 0,-1-1-1 0 0,1 0 0 0 0,0 0 0 0 0,-1 0 1 0 0,1 0-1 0 0,0-1 0 0 0,0 1 0 0 0,0 0 0 0 0,0-1 1 0 0,0 1-1 0 0,0-1 0 0 0,0 0 0 0 0,0 0 0 0 0,0 0 1 0 0,0 0-1 0 0,0 0 0 0 0,0 0 0 0 0,0 0 1 0 0,0 0-1 0 0,0-1 0 0 0,0 1 0 0 0,0-1 0 0 0,0 0 1 0 0,0 0-1 0 0,-1 1 0 0 0,1-1 0 0 0,0 0 0 0 0,0 0 1 0 0,-1-1-1 0 0,1 1 0 0 0,-1 0 0 0 0,1 0 1 0 0,0-2 24 0 0,68-63 184 0 0,-63 58-85 0 0,0 0-1 0 0,0-1 1 0 0,0 0 0 0 0,-1 0-1 0 0,-1 0 1 0 0,0-1-1 0 0,0 0 1 0 0,-1 0 0 0 0,0 0-1 0 0,0 0 1 0 0,-1-1 0 0 0,-1 1-1 0 0,0-1 1 0 0,0 0-1 0 0,-1 1 1 0 0,0-1 0 0 0,-1 0-1 0 0,0 0 1 0 0,-1 0 0 0 0,0 0-1 0 0,-3-8-98 0 0,2 17-101 0 0,0 0 0 0 0,0 0 0 0 0,-1 0 1 0 0,1 1-1 0 0,-1-1 0 0 0,1 1 0 0 0,-1-1 0 0 0,0 1 0 0 0,1 0 0 0 0,-1 0 0 0 0,0 0 0 0 0,0 0 0 0 0,0 1 1 0 0,1-1-1 0 0,-1 1 0 0 0,0 0 0 0 0,0-1 0 0 0,0 1 0 0 0,0 1 0 0 0,0-1 0 0 0,0 0 0 0 0,0 1 0 0 0,0-1 0 0 0,0 1 1 0 0,1 0-1 0 0,-1 0 0 0 0,0 0 0 0 0,0 1 0 0 0,1-1 0 0 0,-1 0 0 0 0,1 1 0 0 0,-1 0 101 0 0,-54 31-9483 0 0,44-23 4057 0 0</inkml:trace>
  <inkml:trace contextRef="#ctx0" brushRef="#br0" timeOffset="80877.627">10183 4020 8642 0 0,'-11'1'5080'0'0,"17"2"-3726"0"0,24 20 678 0 0,-31 91-2038 0 0,-2-37-9693 0 0,2-63 4913 0 0</inkml:trace>
  <inkml:trace contextRef="#ctx0" brushRef="#br0" timeOffset="81423.611">10015 4471 7522 0 0,'-2'2'7046'0'0,"-4"4"-3599"0"0,-11 13-1031 0 0,-61 94-1221 0 0,17-20-2982 0 0,40-63-2372 0 0,-1 0-4674 0 0,19-27 4427 0 0</inkml:trace>
  <inkml:trace contextRef="#ctx0" brushRef="#br0" timeOffset="81594.667">9929 4825 8546 0 0,'-15'19'4306'0'0,"16"-19"-5156"0"0,15-7-3014 0 0,-8 1 1842 0 0,-3 3-1766 0 0</inkml:trace>
  <inkml:trace contextRef="#ctx0" brushRef="#br0" timeOffset="81997.055">10161 4528 8434 0 0,'-4'6'8478'0'0,"-14"17"-7085"0"0,-51 126-2281 0 0,70-146 768 0 0,1-1 1 0 0,0 1-1 0 0,0-1 0 0 0,0 0 1 0 0,0 0-1 0 0,0 0 0 0 0,0 0 1 0 0,0 0-1 0 0,1-1 0 0 0,-1 1 1 0 0,1-1-1 0 0,-1 1 0 0 0,1-1 1 0 0,0 0-1 0 0,0 0 0 0 0,-1 0 1 0 0,1 0-1 0 0,0-1 0 0 0,0 1 1 0 0,0-1-1 0 0,0 0 0 0 0,0 1 1 0 0,0-1-1 0 0,0-1 0 0 0,0 1 1 0 0,-1 0-1 0 0,1-1 0 0 0,0 1 1 0 0,0-1-1 0 0,0 0 0 0 0,0 0 1 0 0,-1 0-1 0 0,1 0 0 0 0,0-1 1 0 0,-1 1-1 0 0,3-2 120 0 0,24-1 779 0 0,-28 4-710 0 0,0 0 1 0 0,1 0-1 0 0,-1 0 0 0 0,0 1 0 0 0,0-1 0 0 0,0 0 0 0 0,0 1 0 0 0,0-1 1 0 0,0 1-1 0 0,0-1 0 0 0,0 1 0 0 0,0 0 0 0 0,-1-1 0 0 0,1 1 0 0 0,0 0 1 0 0,0 0-1 0 0,0 0 0 0 0,-1-1 0 0 0,1 1 0 0 0,0 0 0 0 0,-1 0 1 0 0,1 0-1 0 0,-1 0 0 0 0,1 0 0 0 0,-1 0 0 0 0,0 0 0 0 0,1 0 0 0 0,-1 0 1 0 0,0 1-1 0 0,0-1 0 0 0,1 0 0 0 0,-1 0 0 0 0,0 0 0 0 0,0 0 0 0 0,0 0 1 0 0,0 0-1 0 0,-1 0 0 0 0,1 0 0 0 0,0 1 0 0 0,0-1 0 0 0,-1 0 0 0 0,1 0 1 0 0,-1 0-1 0 0,1 0 0 0 0,-1 0 0 0 0,1 0 0 0 0,-1 0 0 0 0,0 0 0 0 0,1-1 1 0 0,-1 1-1 0 0,0 0 0 0 0,0 0 0 0 0,1 0 0 0 0,-1-1 0 0 0,0 1 0 0 0,0 0 1 0 0,0-1-1 0 0,0 1 0 0 0,-1 0-69 0 0,-50 60-602 0 0,27-45-1653 0 0,0-26-6484 0 0,23 4 4695 0 0</inkml:trace>
  <inkml:trace contextRef="#ctx0" brushRef="#br0" timeOffset="82274.864">10078 4549 10090 0 0,'17'-2'8684'0'0,"49"-6"-7811"0"0,19-1-593 0 0,6-1-1413 0 0,-35-7-8262 0 0,-48 14 3405 0 0</inkml:trace>
  <inkml:trace contextRef="#ctx0" brushRef="#br0" timeOffset="88401.643">10271 883 6737 0 0,'-9'10'7938'0'0,"-51"60"-4832"0"0,-144 118-552 0 0,11-26-1703 0 0,-117 179-127 0 0,26-30-432 0 0,8-30-216 0 0,119-134-21 0 0,-147 174-61 0 0,93-88 9 0 0,-68 63-38 0 0,73-108 75 0 0,-6 18-65 0 0,-64 28-16 0 0,151-120 30 0 0,38-35 202 0 0,87-79-286 0 0,-1-1 0 0 0,1 1 0 0 0,0 0 0 0 0,0 0 0 0 0,0-1 0 0 0,0 1 0 0 0,-1 0 0 0 0,1 0 0 0 0,0 0 0 0 0,0-1 0 0 0,0 1 0 0 0,-1 0 0 0 0,1 0 0 0 0,0 0 0 0 0,0-1 0 0 0,-1 1 0 0 0,1 0 0 0 0,0 0 0 0 0,0 0 0 0 0,-1 0 0 0 0,1 0 0 0 0,0 0 0 0 0,-1 0 0 0 0,1-1 0 0 0,0 1 0 0 0,0 0 0 0 0,-1 0 0 0 0,1 0 0 0 0,0 0 0 0 0,-1 0 0 0 0,1 0 0 0 0,0 1 95 0 0,12-16-8987 0 0,-6 9 2438 0 0</inkml:trace>
  <inkml:trace contextRef="#ctx0" brushRef="#br0" timeOffset="90285.526">10242 898 6977 0 0,'-3'14'9256'0'0,"74"108"-6498"0"0,115 64-1786 0 0,22 24-873 0 0,-19 10-69 0 0,34-27-614 0 0,-168-147-149 0 0,32 30-362 0 0,-36-18-9235 0 0,-45-51 5637 0 0</inkml:trace>
  <inkml:trace contextRef="#ctx0" brushRef="#br0" timeOffset="93568.143">876 853 7298 0 0,'0'15'7288'0'0,"31"17"-5396"0"0,140 121 486 0 0,195 178-958 0 0,-21 5-1293 0 0,-35-58 68 0 0,-59-50-107 0 0,-68-61-39 0 0,78 68-121 0 0,-3-16-17 0 0,-127-109 73 0 0,168 139-190 0 0,-43-15-43 0 0,-48-28-50 0 0,-68-45-681 0 0,-60-92 129 0 0,-61-50 460 0 0,20 3-3663 0 0,-41-36-3081 0 0,0 11 3095 0 0</inkml:trace>
  <inkml:trace contextRef="#ctx0" brushRef="#br0" timeOffset="94860.79">859 846 6689 0 0,'-4'10'2174'0'0,"-4"21"9143"0"0,-55 36-8231 0 0,26-31-2102 0 0,-240 221-170 0 0,175-153-5047 0 0,38-31-6824 0 0,47-53 4764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4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3961 0 0,'24'21'6012'0'0,"-4"2"-3435"0"0,-16-18-2688 0 0,0 1-1 0 0,0 1 0 0 0,0-1 1 0 0,-1 1-1 0 0,0-1 0 0 0,0 1 0 0 0,-1 0 1 0 0,0 0-1 0 0,0 0 0 0 0,0 1 1 0 0,-1-1-1 0 0,0 0 0 0 0,-1 0 1 0 0,0 1-1 0 0,0-1 0 0 0,0 0 1 0 0,-1 4 111 0 0,-4 246-5009 0 0,-7-254 3634 0 0,9-7-1397 0 0</inkml:trace>
  <inkml:trace contextRef="#ctx0" brushRef="#br0" timeOffset="507.035">50 105 5561 0 0,'253'-105'235'0'0,"-254"107"-241"0"0,0-1 1 0 0,0 1-1 0 0,0-1 0 0 0,1 1 1 0 0,-1-1-1 0 0,0 1 0 0 0,1-1 1 0 0,-1 1-1 0 0,1 0 1 0 0,0-1-1 0 0,-1 1 0 0 0,1 0 1 0 0,0-1-1 0 0,0 1 0 0 0,0 0 1 0 0,0-1-1 0 0,0 1 0 0 0,0 0 1 0 0,1 0-1 0 0,-1-1 0 0 0,1 1 1 0 0,-1-1-1 0 0,1 1 1 0 0,-1 0-1 0 0,1-1 0 0 0,0 1 1 0 0,0-1-1 0 0,0 1 0 0 0,0-1 1 0 0,0 0-1 0 0,0 1 0 0 0,0-1 1 0 0,0 0-1 0 0,0 0 1 0 0,1 0-1 0 0,-1 0 0 0 0,1 0 1 0 0,-1 0-1 0 0,0 0 0 0 0,1 0 1 0 0,0-1-1 0 0,-1 1 0 0 0,1 0 1 0 0,-1-1-1 0 0,1 0 0 0 0,0 1 1 0 0,-1-1-1 0 0,1 0 1 0 0,0 0-1 0 0,-1 1 0 0 0,1-1 1 0 0,0-1-1 0 0,0 1 0 0 0,-1 0 1 0 0,1 0-1 0 0,0-1 0 0 0,-1 1 1 0 0,1-1-1 0 0,-1 1 1 0 0,1-1-1 0 0,0 0 0 0 0,-1 1 1 0 0,0-1-1 0 0,1 0 0 0 0,-1 0 1 0 0,1 0-1 0 0,-1 0 0 0 0,0-1 1 0 0,0 1-1 0 0,1-1 6 0 0,-15 26-13 0 0,-2-1-1 0 0,-1-1 1 0 0,0 0-1 0 0,-2-1 0 0 0,0-1 1 0 0,-1 0-1 0 0,-2-2 1 0 0,1 0-1 0 0,-2-2 1 0 0,0 0-1 0 0,-1-1 1 0 0,-1-1-1 0 0,-13 5 14 0 0,37-20 4 0 0,1 0 0 0 0,-1 1 0 0 0,1-1 0 0 0,-1 0 0 0 0,0 1-1 0 0,1-1 1 0 0,-1 0 0 0 0,0 0 0 0 0,1 1 0 0 0,-1-1 0 0 0,0 0 0 0 0,0 0 0 0 0,0 0 0 0 0,0 1 0 0 0,1-1-1 0 0,-1 0 1 0 0,0 0 0 0 0,-1 0 0 0 0,1 1 0 0 0,0-1 0 0 0,0 0 0 0 0,0 0 0 0 0,0 0 0 0 0,-1 1-1 0 0,1-1 1 0 0,0 0 0 0 0,-1 0 0 0 0,1 1 0 0 0,0-1 0 0 0,-1 0 0 0 0,1 1 0 0 0,-1-1 0 0 0,1 0 0 0 0,-1 1-1 0 0,1-1 1 0 0,-1 1 0 0 0,0-1 0 0 0,1 1 0 0 0,-1-1 0 0 0,0 1 0 0 0,0-1 0 0 0,1 1 0 0 0,-1 0-1 0 0,0-1 1 0 0,0 1 0 0 0,1 0 0 0 0,-1 0 0 0 0,0-1 0 0 0,0 1 0 0 0,0 0-4 0 0,30-20 141 0 0,0 2 1 0 0,1 0-1 0 0,0 2 1 0 0,2 1 0 0 0,0 2-1 0 0,0 1 1 0 0,14-2-142 0 0,-44 13 11 0 0,-1 0 0 0 0,1 1 0 0 0,0-1 0 0 0,-1 0 0 0 0,1 1 0 0 0,0 0-1 0 0,-1-1 1 0 0,1 1 0 0 0,0 0 0 0 0,-1 0 0 0 0,1 0 0 0 0,0 0 0 0 0,0 0 0 0 0,-1 0 0 0 0,1 0 0 0 0,0 1 0 0 0,-1-1 0 0 0,1 1 0 0 0,0-1 0 0 0,-1 1 0 0 0,1-1 0 0 0,-1 1 0 0 0,1 0 0 0 0,-1 0 0 0 0,1 0 0 0 0,-1 0 0 0 0,0 0 0 0 0,1 0 0 0 0,-1 0 0 0 0,0 1 0 0 0,0-1 0 0 0,0 0 0 0 0,0 1 0 0 0,0-1 0 0 0,0 1 0 0 0,0-1-1 0 0,0 1 1 0 0,-1-1 0 0 0,1 1 0 0 0,0 0 0 0 0,-1-1 0 0 0,0 1 0 0 0,1 0 0 0 0,-1-1 0 0 0,0 1 0 0 0,0 0 0 0 0,0-1 0 0 0,0 1 0 0 0,0 0 0 0 0,0 0 0 0 0,0-1 0 0 0,-1 1 0 0 0,1 0 0 0 0,-1 1-11 0 0,-34 90 925 0 0,24-75-761 0 0,5-6-76 0 0,1-1-1 0 0,-2 0 0 0 0,0 0 1 0 0,0 0-1 0 0,-1-1 1 0 0,0 0-1 0 0,-1 0 0 0 0,0-1 1 0 0,0 0-1 0 0,-1-1 1 0 0,0 0-1 0 0,-1-1 0 0 0,0 0 1 0 0,0 0-1 0 0,0-1 1 0 0,-1-1-1 0 0,-3 2-87 0 0,5-24-4909 0 0,11 13 2520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4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282 276 5177 0 0,'-18'0'7'0'0,"8"1"10"0"0,1-1 0 0 0,0 0-1 0 0,-1 0 1 0 0,1 0-1 0 0,0-2 1 0 0,0 1-1 0 0,0-1 1 0 0,-1 0 0 0 0,2-1-1 0 0,-1 0 1 0 0,0 0-1 0 0,1-1 1 0 0,-1 0 0 0 0,1-1-1 0 0,-4-2-16 0 0,8 2 146 0 0,0 1-1 0 0,-1 1 1 0 0,0-1-1 0 0,0 0 1 0 0,0 1-1 0 0,0 0 1 0 0,-1 0-1 0 0,1 1 1 0 0,-1 0-1 0 0,1 0 1 0 0,-1 0-1 0 0,0 0 1 0 0,0 1-1 0 0,0 0 1 0 0,0 0-1 0 0,0 1 1 0 0,0-1-1 0 0,0 2 1 0 0,0-1-1 0 0,-2 1-145 0 0,14 14 3816 0 0,41-7-2407 0 0,-26-7-1440 0 0,59 6-567 0 0,1-3-1 0 0,-1-4 1 0 0,1-4 0 0 0,4-3 598 0 0,-79 7-250 0 0,0-1 0 0 0,0 0 0 0 0,-1 1 0 0 0,1-2 0 0 0,0 1 0 0 0,0-1 0 0 0,-1 0 0 0 0,1 0 0 0 0,-1 0 0 0 0,0-1 0 0 0,1 0 0 0 0,-1 0 0 0 0,0 0 0 0 0,-1-1 0 0 0,1 1 0 0 0,-1-1 1 0 0,1 0-1 0 0,-1-1 0 0 0,-1 1 0 0 0,1-1 0 0 0,0 0 0 0 0,-1 0 0 0 0,0 0 0 0 0,0 0 0 0 0,-1 0 0 0 0,1-1 250 0 0,-1-2-2925 0 0</inkml:trace>
  <inkml:trace contextRef="#ctx0" brushRef="#br0" timeOffset="265.872">537 0 3657 0 0,'25'31'4516'0'0,"23"-17"-3543"0"0,-14-8-945 0 0,-31-4-31 0 0,1 1 1 0 0,-1 0-1 0 0,-1 0 1 0 0,1 0-1 0 0,0 0 1 0 0,-1 0-1 0 0,1 1 1 0 0,-1-1-1 0 0,0 1 1 0 0,0-1-1 0 0,0 1 1 0 0,-1 0-1 0 0,1 0 1 0 0,-1 0-1 0 0,0 0 0 0 0,0 0 1 0 0,0 0-1 0 0,-1 0 1 0 0,0 0-1 0 0,1 0 1 0 0,-1 0-1 0 0,-1 0 1 0 0,1 1-1 0 0,-1-1 1 0 0,1 0-1 0 0,-1 0 1 0 0,0 0-1 0 0,-1 0 1 0 0,1 0-1 0 0,-1-1 0 0 0,1 1 1 0 0,-1 0-1 0 0,0-1 1 0 0,0 1-1 0 0,-1-1 1 0 0,1 0-1 0 0,-1 1 1 0 0,0-1-1 0 0,0 0 1 0 0,0 0 2 0 0,-6 16-235 0 0,3-9-103 0 0,1 1-1 0 0,-2-1 1 0 0,1-1 0 0 0,-1 1 0 0 0,-1-1 0 0 0,0-1-1 0 0,0 1 1 0 0,-1-1 0 0 0,0-1 0 0 0,0 1-1 0 0,-1-2 1 0 0,0 1 0 0 0,-10 4 338 0 0,16-9-2833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4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25 204 6865 0 0,'21'99'3011'0'0,"-2"135"-4564"0"0,-13-145-1498 0 0,-15-159 2304 0 0,6 53-2114 0 0</inkml:trace>
  <inkml:trace contextRef="#ctx0" brushRef="#br0" timeOffset="452.195">1 317 5377 0 0,'51'-27'1540'0'0,"-9"15"-1665"0"0,-26 7 109 0 0,43-9-21 0 0,-26 18 59 0 0,-32-1-26 0 0,0 0 0 0 0,0 0-1 0 0,0 0 1 0 0,0 1-1 0 0,0-1 1 0 0,-1 0-1 0 0,0 0 1 0 0,1 0-1 0 0,-1 1 1 0 0,0-1 0 0 0,-1 0-1 0 0,1 0 1 0 0,0 1-1 0 0,-1-1 1 0 0,0 0-1 0 0,0 0 1 0 0,0 0-1 0 0,0 0 1 0 0,0 0 0 0 0,-1 0-1 0 0,1 0 1 0 0,-1 0-1 0 0,0-1 1 0 0,0 1-1 0 0,0-1 1 0 0,0 1-1 0 0,0-1 1 0 0,0 0-1 0 0,-1 1 1 0 0,1-1 0 0 0,-1-1-1 0 0,-1 2 5 0 0,-2 5-59 0 0,-4 5 63 0 0,0 0 0 0 0,0-1 0 0 0,-1-1 1 0 0,-1 1-1 0 0,0-2 0 0 0,-1 0 0 0 0,0 0 0 0 0,0-1 0 0 0,-1-1 0 0 0,-10 5-4 0 0,116-73 288 0 0,-83 55-293 0 0,-3 1 6 0 0,-1 0-1 0 0,1 1 1 0 0,0 0-1 0 0,0 0 1 0 0,1 1-1 0 0,-1-1 1 0 0,1 1-1 0 0,-1 1 1 0 0,1-1-1 0 0,0 1 1 0 0,-1 0-1 0 0,1 1 1 0 0,0 0-1 0 0,0 0 1 0 0,0 0-1 0 0,5 2 0 0 0,-24 74-84 0 0,-97 91-767 0 0,68-146-482 0 0,36-22-1603 0 0</inkml:trace>
  <inkml:trace contextRef="#ctx0" brushRef="#br0" timeOffset="807.658">385 165 6657 0 0,'20'67'1792'0'0,"-16"89"-3962"0"0,-51 54 3107 0 0,47-209-943 0 0,-1 0-1 0 0,1 0 0 0 0,0 0 1 0 0,0 0-1 0 0,0 0 1 0 0,0 0-1 0 0,0 0 0 0 0,0 0 1 0 0,0 0-1 0 0,0 0 0 0 0,0 0 1 0 0,0 0-1 0 0,0 0 1 0 0,0 0-1 0 0,1 0 0 0 0,-1 0 1 0 0,0 0-1 0 0,1-1 1 0 0,-1 1-1 0 0,1 0 0 0 0,-1 0 1 0 0,1 0-1 0 0,-1 0 1 0 0,1-1-1 0 0,0 1 0 0 0,-1 0 1 0 0,1-1-1 0 0,0 1 0 0 0,0 0 1 0 0,-1-1-1 0 0,1 1 1 0 0,0-1-1 0 0,0 1 0 0 0,0-1 1 0 0,0 1-1 0 0,0-1 1 0 0,-1 0-1 0 0,1 0 0 0 0,0 1 1 0 0,0-1-1 0 0,0 0 1 0 0,0 0-1 0 0,0 0 0 0 0,0 0 1 0 0,0 0-1 0 0,0 0 0 0 0,0 0 1 0 0,0 0-1 0 0,0 0 1 0 0,0-1-1 0 0,0 1 0 0 0,0 0 1 0 0,0-1-1 0 0,0 1 1 0 0,0-1-1 0 0,-1 1 0 0 0,1-1 1 0 0,0 1-1 0 0,0-1 1 0 0,0 1-1 0 0,-1-1 0 0 0,1 0 1 0 0,0 0 6 0 0,54-37-1335 0 0,3-13 299 0 0,-51 45-1793 0 0</inkml:trace>
  <inkml:trace contextRef="#ctx0" brushRef="#br0" timeOffset="1430.998">647 312 5169 0 0,'0'1'58'0'0,"1"0"0"0"0,0 0 0 0 0,0 0-1 0 0,0 0 1 0 0,0 0 0 0 0,0 0 0 0 0,0 0 0 0 0,0-1 0 0 0,0 1 0 0 0,1 0-1 0 0,-1-1 1 0 0,0 1 0 0 0,0-1 0 0 0,1 1 0 0 0,-1-1 0 0 0,0 0-1 0 0,0 1 1 0 0,1-1 0 0 0,-1 0 0 0 0,0 0 0 0 0,1 0 0 0 0,-1 0-1 0 0,0 0 1 0 0,1 0 0 0 0,-1-1 0 0 0,0 1 0 0 0,1 0 0 0 0,-1-1-1 0 0,0 1 1 0 0,0 0 0 0 0,1-1 0 0 0,-1 0 0 0 0,0 1 0 0 0,0-1 0 0 0,0 0-1 0 0,0 0 1 0 0,0 1 0 0 0,0-1 0 0 0,0 0 0 0 0,0 0 0 0 0,0 0-1 0 0,0 0 1 0 0,-1 0 0 0 0,1 0 0 0 0,0-1 0 0 0,-1 1 0 0 0,1 0-1 0 0,0 0 1 0 0,-1 0 0 0 0,0-1 0 0 0,1 1 0 0 0,-1 0 0 0 0,0-1-58 0 0,26-84-1718 0 0,-23 71 1845 0 0,32-183-842 0 0,-23 284 955 0 0,53 283-73 0 0,-64-366-202 0 0,-1-1-1 0 0,1 0 1 0 0,0 0-1 0 0,-1 1 1 0 0,1-1-1 0 0,-1 0 1 0 0,1 1-1 0 0,-1-1 1 0 0,0 1-1 0 0,0-1 1 0 0,0 0-1 0 0,-1 1 1 0 0,1-1 0 0 0,-1 1-1 0 0,1-1 1 0 0,-1 0-1 0 0,0 0 1 0 0,1 1-1 0 0,-1-1 1 0 0,0 0-1 0 0,-1 0 1 0 0,1 0-1 0 0,0 0 1 0 0,-1 0-1 0 0,1 0 1 0 0,-1 0 0 0 0,1-1-1 0 0,-1 1 1 0 0,0 0-1 0 0,0-1 1 0 0,0 1-1 0 0,0-1 1 0 0,0 0-1 0 0,0 0 1 0 0,0 0-1 0 0,0 0 1 0 0,0 0-1 0 0,-1 0 1 0 0,1 0 0 0 0,0-1-1 0 0,-1 1 1 0 0,1-1-1 0 0,0 0 1 0 0,-2 0 35 0 0,-83 20 202 0 0,279-54 389 0 0,-67 17-1799 0 0,-118 16-1585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3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5681 0 0,'105'46'8567'0'0,"38"-22"-8809"0"0,-10-18-2900 0 0,-48-15 376 0 0,-82 8 2676 0 0,0 1 1 0 0,1-1 0 0 0,-1 1-1 0 0,0-1 1 0 0,0 0 0 0 0,0-1 0 0 0,0 1-1 0 0,0 0 1 0 0,0-1 0 0 0,-1 0-1 0 0,1 0 1 0 0,0 0 0 0 0,-1 0-1 0 0,1 0 1 0 0,-1 0 0 0 0,0 0-1 0 0,0-1 1 0 0,0 1 0 0 0,0-1-1 0 0,0 0 1 0 0,0 1 0 0 0,-1-1-1 0 0,0 0 1 0 0,1 0 0 0 0,-1 0-1 0 0,0 0 1 0 0,0 0 0 0 0,0-1 0 0 0,-1 1-1 0 0,1 0 1 0 0,-1 0 0 0 0,0 0-1 0 0,0-1 1 0 0,0 1 0 0 0,0 0-1 0 0,-1 0 1 0 0,1-1 0 0 0,-2-2 89 0 0,1-2-3024 0 0</inkml:trace>
  <inkml:trace contextRef="#ctx0" brushRef="#br0" timeOffset="247.135">253 191 5561 0 0,'-12'15'99'0'0,"10"-15"-33"0"0,1 1 1 0 0,-1 0 0 0 0,1 0 0 0 0,0 0 0 0 0,-1 0 0 0 0,1 0 0 0 0,0 1 0 0 0,0-1 0 0 0,-1 0 0 0 0,1 0 0 0 0,0 1 0 0 0,0-1 0 0 0,0 1-1 0 0,1-1 1 0 0,-1 1 0 0 0,0 0 0 0 0,0-1 0 0 0,1 1 0 0 0,-1-1 0 0 0,1 1 0 0 0,0 0 0 0 0,-1 0 0 0 0,1-1 0 0 0,0 1 0 0 0,0 0 0 0 0,0-1-1 0 0,0 1 1 0 0,0 0 0 0 0,1 0 0 0 0,-1-1 0 0 0,0 1 0 0 0,1 0 0 0 0,0-1 0 0 0,-1 1 0 0 0,1 0 0 0 0,0-1 0 0 0,-1 1 0 0 0,1-1 0 0 0,0 1-1 0 0,1 0-66 0 0,7 6 174 0 0,0 0 0 0 0,-1 0-1 0 0,0 1 1 0 0,-1 1 0 0 0,0-1 0 0 0,-1 1-1 0 0,1 0 1 0 0,-2 0 0 0 0,1 1-1 0 0,-2 0 1 0 0,1 0 0 0 0,-2 0-1 0 0,1 0 1 0 0,-2 1 0 0 0,1-1-1 0 0,0 13-173 0 0,8 115-2684 0 0,-22-118-941 0 0,10-24 603 0 0</inkml:trace>
  <inkml:trace contextRef="#ctx0" brushRef="#br0" timeOffset="430.561">200 445 5649 0 0,'36'12'3303'0'0,"36"-17"-2568"0"0,-55 3-765 0 0,2 1-254 0 0,0 0 1 0 0,0-1-1 0 0,0-1 1 0 0,-1 0-1 0 0,1-2 1 0 0,-1 0-1 0 0,0-1 1 0 0,0-1-1 0 0,-1-1 1 0 0,0 0-1 0 0,0-1 1 0 0,-1-1-1 0 0,0-1 1 0 0,-1 0-1 0 0,0-1 1 0 0,-1 0-1 0 0,4-5 284 0 0,-12 8-3037 0 0</inkml:trace>
  <inkml:trace contextRef="#ctx0" brushRef="#br0" timeOffset="757.93">625 84 5673 0 0,'37'20'2539'0'0,"-25"9"-2548"0"0,-1 0-1 0 0,-2 1 1 0 0,-1 0-1 0 0,-1 1 1 0 0,-2 0-1 0 0,-1 0 1 0 0,-1 0-1 0 0,-2 31 10 0 0,4 11 32 0 0,7 60 260 0 0,41-177-1186 0 0,-43 38 729 0 0,-1 0 0 0 0,1 1 0 0 0,0 0 0 0 0,0 0 0 0 0,1 1 0 0 0,-1 0 0 0 0,1 1 0 0 0,0 0 0 0 0,0 1 0 0 0,0 0 0 0 0,0 1 0 0 0,1 0 165 0 0,31-5-102 0 0,-35 4-525 0 0,-1-1-2398 0 0</inkml:trace>
  <inkml:trace contextRef="#ctx0" brushRef="#br0" timeOffset="1285.246">1021 264 6313 0 0,'9'1'2749'0'0,"29"-39"-3064"0"0,-21 12-109 0 0,0-1 0 0 0,-2-1-1 0 0,-1-1 1 0 0,-1 0 0 0 0,-1 0-1 0 0,6-30 425 0 0,-33 97 520 0 0,73 314 758 0 0,-55-271-1730 0 0,-40-110-2101 0 0,32 26-113 0 0</inkml:trace>
  <inkml:trace contextRef="#ctx0" brushRef="#br0" timeOffset="1580.132">1066 438 5505 0 0,'1'1'15'0'0,"0"1"0"0"0,0 0 1 0 0,0-1-1 0 0,0 1 0 0 0,0-1 0 0 0,1 1 0 0 0,-1-1 0 0 0,0 1 1 0 0,1-1-1 0 0,-1 0 0 0 0,1 0 0 0 0,-1 0 0 0 0,1 0 0 0 0,0 0 0 0 0,-1 0 1 0 0,1 0-1 0 0,0 0 0 0 0,0-1 0 0 0,0 1 0 0 0,0-1 0 0 0,-1 1 1 0 0,1-1-1 0 0,0 0 0 0 0,0 0 0 0 0,0 0 0 0 0,0 0 0 0 0,0 0 1 0 0,0 0-1 0 0,0 0 0 0 0,0-1 0 0 0,0 1 0 0 0,-1 0 0 0 0,3-2-15 0 0,314-18-324 0 0,-262 5-524 0 0,-51 12-2177 0 0</inkml:trace>
  <inkml:trace contextRef="#ctx0" brushRef="#br0" timeOffset="1830.123">1490 296 5873 0 0,'223'-23'1303'0'0,"-222"24"-1336"0"0,0-1 1 0 0,0 0-1 0 0,0 0 0 0 0,0 0 0 0 0,0 0 1 0 0,0 0-1 0 0,0 0 0 0 0,0 0 0 0 0,0 0 1 0 0,0 0-1 0 0,0 0 0 0 0,0 0 0 0 0,0-1 1 0 0,0 1-1 0 0,0 0 0 0 0,0-1 0 0 0,-1 1 1 0 0,1-1-1 0 0,0 1 0 0 0,0-1 0 0 0,0 1 0 0 0,-1-1 1 0 0,1 1-1 0 0,0-1 0 0 0,0 0 0 0 0,-1 0 1 0 0,1 1-1 0 0,-1-1 0 0 0,1 0 0 0 0,0 0 1 0 0,-1 0-1 0 0,0 0 0 0 0,1 1 0 0 0,-1-1 1 0 0,0 0-1 0 0,1 0 0 0 0,-1 0 0 0 0,0 0 1 0 0,0 0-1 0 0,0 0 0 0 0,1 0 0 0 0,-1 0 1 0 0,0 0-1 0 0,-1 0 0 0 0,1 0 0 0 0,0 0 0 0 0,0 0 1 0 0,0 0-1 0 0,0 0 0 0 0,-1 0 0 0 0,1 0 1 0 0,-1 1-1 0 0,1-1 0 0 0,0 0 0 0 0,-1 0 1 0 0,1 0-1 0 0,-1 0 0 0 0,0 1 0 0 0,1-1 1 0 0,-1 0-1 0 0,0 1 0 0 0,1-1 0 0 0,-1 0 1 0 0,-1 0 32 0 0,-4-13-376 0 0,3 7-2616 0 0</inkml:trace>
  <inkml:trace contextRef="#ctx0" brushRef="#br0" timeOffset="2078.855">1686 75 5569 0 0,'29'40'1352'0'0,"-23"-35"-1290"0"0,-1 0 0 0 0,1 1 0 0 0,-1 0-1 0 0,-1 0 1 0 0,1 1 0 0 0,-1-1-1 0 0,-1 1 1 0 0,1 0 0 0 0,-1 0-1 0 0,0 0 1 0 0,0 0 0 0 0,-1 1-1 0 0,0-1 1 0 0,-1 1 0 0 0,1-1 0 0 0,-1 1-1 0 0,-1 0 1 0 0,1-1 0 0 0,-2 1-1 0 0,1 0 1 0 0,-1-1 0 0 0,0 1-1 0 0,0 0 1 0 0,-1-1 0 0 0,0 1-1 0 0,0-1 1 0 0,-4 6-62 0 0,-82 173-749 0 0,64-166-2156 0 0,22-21 148 0 0</inkml:trace>
  <inkml:trace contextRef="#ctx0" brushRef="#br0" timeOffset="2265.437">1834 293 5345 0 0,'335'-60'2123'0'0,"-332"61"-2180"0"0,0 0 0 0 0,1-1-1 0 0,-1 0 1 0 0,0 0 0 0 0,1 0-1 0 0,-1 0 1 0 0,0 0-1 0 0,0-1 1 0 0,1 0 0 0 0,-1 1-1 0 0,0-1 1 0 0,0 0 0 0 0,0-1-1 0 0,0 1 1 0 0,0 0 0 0 0,0-1-1 0 0,0 0 1 0 0,0 1 0 0 0,-1-1-1 0 0,1 0 1 0 0,0-1 0 0 0,-1 1-1 0 0,0 0 1 0 0,0-1 0 0 0,1 1-1 0 0,-2-1 1 0 0,1 0 0 0 0,0 0-1 0 0,0 0 1 0 0,-1 0 0 0 0,0 0-1 0 0,1-2 58 0 0,-20-11-1373 0 0,12 12-1511 0 0</inkml:trace>
  <inkml:trace contextRef="#ctx0" brushRef="#br0" timeOffset="2591.152">1966 136 5593 0 0,'-3'8'96'0'0,"0"0"-1"0"0,1 1 0 0 0,0-1 1 0 0,0 1-1 0 0,1 0 0 0 0,0 0 1 0 0,0-1-1 0 0,1 1 0 0 0,0 0 1 0 0,1 0-1 0 0,0-1 0 0 0,0 1 1 0 0,1 0-1 0 0,0-1 0 0 0,1 1 1 0 0,0-1-1 0 0,0 0 0 0 0,0 0 1 0 0,1 0-1 0 0,1 1-95 0 0,13 46 151 0 0,-10-30-230 0 0,-1 0-1 0 0,-1 0 1 0 0,-2 0 0 0 0,0 1-1 0 0,-2 0 1 0 0,-1 0 0 0 0,-1 0-1 0 0,-1-1 1 0 0,-1 1-1 0 0,-1 0 1 0 0,-1-1 0 0 0,-3 4 79 0 0,5-29-43 0 0,0-1 0 0 0,0 1 0 0 0,-1-1 0 0 0,1 0 0 0 0,0 0 0 0 0,0 0 1 0 0,0 0-1 0 0,0 0 0 0 0,0-1 0 0 0,0 1 0 0 0,0-1 0 0 0,0 1 0 0 0,1-1 0 0 0,-1 1 1 0 0,0-1-1 0 0,1 0 0 0 0,0 0 0 0 0,-1 0 0 0 0,1 0 0 0 0,0 0 0 0 0,0 0 0 0 0,0 0 1 0 0,0 0-1 0 0,0-1 0 0 0,1 1 0 0 0,-1 0 0 0 0,1 0 0 0 0,-1-1 0 0 0,1 1 0 0 0,0-1 1 0 0,0 1-1 0 0,0 0 0 0 0,0-1 43 0 0,-32-114 171 0 0,96 117 959 0 0,-43-2-1319 0 0,0 0-1 0 0,0-2 0 0 0,-1-1 1 0 0,1 0-1 0 0,-1-2 1 0 0,-1 0-1 0 0,1-1 0 0 0,-1-1 1 0 0,-1-1-1 0 0,12-8 190 0 0,-22 13-2985 0 0</inkml:trace>
  <inkml:trace contextRef="#ctx0" brushRef="#br0" timeOffset="2869.236">2260 473 6297 0 0,'26'5'3231'0'0,"28"-19"-2721"0"0,-25 6-602 0 0,-6 4 177 0 0,-16 4-394 0 0,1 0 0 0 0,0-1-1 0 0,0 0 1 0 0,0-1 0 0 0,0 0-1 0 0,-1 0 1 0 0,1 0 0 0 0,-1-1 0 0 0,0 0-1 0 0,0-1 1 0 0,0 1 0 0 0,0-1-1 0 0,0-1 1 0 0,-1 1 0 0 0,0-1-1 0 0,0 0 1 0 0,1-2 309 0 0,-4 3-2997 0 0</inkml:trace>
  <inkml:trace contextRef="#ctx0" brushRef="#br0" timeOffset="3119.772">2573 192 5777 0 0,'76'86'554'0'0,"-75"-80"-532"0"0,1 0-1 0 0,-1 0 1 0 0,0 0 0 0 0,-1 0 0 0 0,0 0 0 0 0,0 1-1 0 0,0-1 1 0 0,-1 0 0 0 0,1 0 0 0 0,-1 0 0 0 0,-1 0 0 0 0,1 0-1 0 0,-1 0 1 0 0,0 0 0 0 0,-1 0 0 0 0,1-1 0 0 0,-1 1-1 0 0,0-1 1 0 0,-1 0 0 0 0,1 0 0 0 0,-1 0 0 0 0,0 0 0 0 0,0 0-1 0 0,-1-1 1 0 0,1 0 0 0 0,-1 0 0 0 0,0 0 0 0 0,0 0-1 0 0,0-1 1 0 0,-4 1-22 0 0,0 6-58 0 0,-172 186-1471 0 0,167-187 772 0 0,11-9-2196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29:4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5881 0 0,'154'-83'195'0'0,"-153"81"-197"0"0,1 0 0 0 0,0 0 0 0 0,0 1 0 0 0,-1-1 0 0 0,1 1 0 0 0,0-1 0 0 0,0 1 0 0 0,0-1 0 0 0,1 1 0 0 0,-1 0 0 0 0,0 0 0 0 0,0 0 0 0 0,1 1 0 0 0,-1-1 0 0 0,0 0 0 0 0,1 1 0 0 0,-1 0 0 0 0,1-1 0 0 0,-1 1 0 0 0,1 0 0 0 0,-1 0 0 0 0,1 0 0 0 0,-1 1 0 0 0,0-1 0 0 0,1 0 0 0 0,-1 1 0 0 0,1 0 0 0 0,-1 0-1 0 0,0-1 1 0 0,0 1 0 0 0,1 1 0 0 0,-1-1 0 0 0,0 0 0 0 0,0 0 0 0 0,0 1 0 0 0,0-1 0 0 0,0 1 0 0 0,-1 0 0 0 0,1 0 0 0 0,0-1 0 0 0,0 2 2 0 0,-4-3-709 0 0,2 0-2487 0 0</inkml:trace>
  <inkml:trace contextRef="#ctx0" brushRef="#br0" timeOffset="293.892">44 275 6025 0 0,'47'39'642'0'0,"-42"-31"-598"0"0,0 0 0 0 0,-1 1 0 0 0,0-1 0 0 0,-1 1 0 0 0,0 0 0 0 0,0 0 0 0 0,0 0 1 0 0,-2 0-1 0 0,1 1 0 0 0,-1-1 0 0 0,0 1 0 0 0,-1-1 0 0 0,0 0 0 0 0,0 1 0 0 0,-1-1 0 0 0,-1 1 1 0 0,0 3-45 0 0,1 65-886 0 0,10-53-396 0 0,-9-28-1959 0 0</inkml:trace>
  <inkml:trace contextRef="#ctx0" brushRef="#br0" timeOffset="558.01">108 447 6121 0 0,'58'-29'319'0'0,"82"-35"-1558"0"0,-134 59-1978 0 0</inkml:trace>
  <inkml:trace contextRef="#ctx0" brushRef="#br0" timeOffset="821.72">443 136 6065 0 0,'5'94'562'0'0,"-35"200"-541"0"0,30-293-31 0 0,0 0 0 0 0,0 1-1 0 0,1-1 1 0 0,-1 0 0 0 0,0 0-1 0 0,0 0 1 0 0,1 0 0 0 0,-1 0 0 0 0,1 0-1 0 0,-1 0 1 0 0,1 0 0 0 0,-1 0-1 0 0,1 0 1 0 0,-1 0 0 0 0,1 0 0 0 0,0-1-1 0 0,0 1 1 0 0,-1 0 0 0 0,1 0-1 0 0,0-1 1 0 0,0 1 0 0 0,0 0 0 0 0,0-1-1 0 0,0 1 1 0 0,0-1 0 0 0,0 1-1 0 0,0-1 1 0 0,0 1 0 0 0,0-1 0 0 0,0 0-1 0 0,0 0 1 0 0,0 0 0 0 0,0 1-1 0 0,0-1 1 0 0,1 0 0 0 0,-1 0 0 0 0,0 0-1 0 0,0 0 1 0 0,0-1 0 0 0,0 1 0 0 0,0 0-1 0 0,0 0 1 0 0,0-1 0 0 0,0 1-1 0 0,0-1 1 0 0,0 1 0 0 0,0-1 0 0 0,0 1-1 0 0,1-1 11 0 0,67-30-139 0 0,-53 22 110 0 0,56-17-802 0 0,-67 26-2338 0 0</inkml:trace>
  <inkml:trace contextRef="#ctx0" brushRef="#br0" timeOffset="1288.684">656 372 6137 0 0,'2'1'19'0'0,"1"0"0"0"0,0 0 0 0 0,-1 0-1 0 0,1-1 1 0 0,0 1 0 0 0,0-1 0 0 0,-1 0 0 0 0,1 0-1 0 0,0 0 1 0 0,0 0 0 0 0,-1 0 0 0 0,1 0-1 0 0,0-1 1 0 0,0 1 0 0 0,-1-1 0 0 0,1 0-1 0 0,0 0 1 0 0,-1 0 0 0 0,1 0 0 0 0,-1-1 0 0 0,1 1-1 0 0,-1 0 1 0 0,0-1 0 0 0,0 0 0 0 0,0 0-1 0 0,1 1 1 0 0,-2-1 0 0 0,1-1 0 0 0,0 1 0 0 0,0 0-1 0 0,-1 0 1 0 0,1-1-19 0 0,40-44-287 0 0,-30 29 290 0 0,0-1 1 0 0,-2-1-1 0 0,0 0 1 0 0,-1-1-1 0 0,-1 0 1 0 0,0 0-1 0 0,-2 0 0 0 0,-1-1 1 0 0,-1 0-1 0 0,1-14-3 0 0,-8 6-66 0 0,1 52 74 0 0,11 49-151 0 0,12 243 27 0 0,-57-242-1247 0 0,32-70-1738 0 0</inkml:trace>
  <inkml:trace contextRef="#ctx0" brushRef="#br0" timeOffset="1568.994">721 515 5873 0 0,'64'-24'242'0'0,"115"-32"-302"0"0,-124 31-803 0 0,-48 21-2329 0 0</inkml:trace>
  <inkml:trace contextRef="#ctx0" brushRef="#br0" timeOffset="1816.954">1090 293 6353 0 0,'344'-49'1275'0'0,"-340"48"-1321"0"0,-1 2-21 0 0,-1-1 0 0 0,1 0 0 0 0,-1 1 0 0 0,1-1 0 0 0,-1 0 0 0 0,1 0 0 0 0,-1-1 0 0 0,1 1-1 0 0,-1 0 1 0 0,1-1 0 0 0,-1 0 0 0 0,1 1 0 0 0,-1-1 0 0 0,1 0 0 0 0,-1 0 0 0 0,0 0 0 0 0,0-1-1 0 0,1 1 1 0 0,-1-1 0 0 0,0 1 0 0 0,0-1 0 0 0,0 0 0 0 0,-1 1 0 0 0,1-1 0 0 0,0 0-1 0 0,-1 0 1 0 0,1 0 0 0 0,-1 0 0 0 0,0-1 0 0 0,1 1 0 0 0,-1 0 0 0 0,0-1 0 0 0,0 1 0 0 0,-1-1-1 0 0,1 1 1 0 0,0-1 0 0 0,-1 1 0 0 0,0-1 0 0 0,1 1 0 0 0,-1-1 0 0 0,0 1 0 0 0,-1-3 67 0 0,0 1-3076 0 0</inkml:trace>
  <inkml:trace contextRef="#ctx0" brushRef="#br0" timeOffset="2064.772">1459 101 5633 0 0,'-17'-20'432'0'0,"32"34"200"0"0,-7-5-592 0 0,-1 0 0 0 0,0 1 0 0 0,-1-1-1 0 0,0 1 1 0 0,0 0 0 0 0,-1 1 0 0 0,0 0 0 0 0,-1-1-1 0 0,0 2 1 0 0,-1-1 0 0 0,0 0 0 0 0,-1 1-1 0 0,0-1 1 0 0,-1 1 0 0 0,0-1 0 0 0,-1 1-1 0 0,0 0 1 0 0,-1-1 0 0 0,0 1 0 0 0,-1-1-1 0 0,0 1 1 0 0,-1-1 0 0 0,0 0 0 0 0,-1 1-1 0 0,0-2 1 0 0,-1 1 0 0 0,-5 9-40 0 0,-47 54-1890 0 0,55-73 1157 0 0,0-2-2471 0 0</inkml:trace>
  <inkml:trace contextRef="#ctx0" brushRef="#br0" timeOffset="2264.714">1593 188 6761 0 0,'88'-17'1532'0'0,"-22"2"-2702"0"0,-59 15 1091 0 0,1-1-1 0 0,0 0 1 0 0,-1 0 0 0 0,1 0-1 0 0,-1-1 1 0 0,1-1 0 0 0,-1 1-1 0 0,0-1 1 0 0,0 0 0 0 0,0 0 0 0 0,0-1-1 0 0,-1 0 1 0 0,1 0 0 0 0,-1-1-1 0 0,0 0 1 0 0,0 0 0 0 0,-1 0 0 0 0,0-1-1 0 0,0 0 1 0 0,0 0 0 0 0,0 0-1 0 0,-1 0 1 0 0,0-1 0 0 0,1-2 79 0 0,-3 2-3204 0 0</inkml:trace>
  <inkml:trace contextRef="#ctx0" brushRef="#br0" timeOffset="2516.832">1669 116 5985 0 0,'59'291'1601'0'0,"-55"-216"-2787"0"0,-17-90-34 0 0,10 10-1968 0 0</inkml:trace>
  <inkml:trace contextRef="#ctx0" brushRef="#br0" timeOffset="2797.493">1728 328 5993 0 0,'21'-3'-9'0'0,"1"0"0"0"0,-1-1 0 0 0,-1-2 0 0 0,1 0 0 0 0,-1-1 0 0 0,0-1 0 0 0,0-1 0 0 0,-1 0 0 0 0,0-2 0 0 0,-1 0 0 0 0,2-3 9 0 0,62-32-50 0 0,-41 24-680 0 0,-23 10-2432 0 0</inkml:trace>
  <inkml:trace contextRef="#ctx0" brushRef="#br0" timeOffset="3062.245">2164 244 5929 0 0,'26'-4'-92'0'0,"0"-1"-1"0"0,0-1 0 0 0,-1-1 1 0 0,0-1-1 0 0,0-2 1 0 0,0 0-1 0 0,-1-2 0 0 0,-1 0 1 0 0,17-13 92 0 0,-28 16-3136 0 0</inkml:trace>
  <inkml:trace contextRef="#ctx0" brushRef="#br0" timeOffset="3323.679">2363 7 6161 0 0,'189'79'1830'0'0,"-187"-75"-1859"0"0,1-1-1 0 0,-1 1 1 0 0,0 0 0 0 0,0 1-1 0 0,0-1 1 0 0,0 0 0 0 0,-1 1-1 0 0,1-1 1 0 0,-1 1-1 0 0,0-1 1 0 0,-1 1 0 0 0,1-1-1 0 0,-1 1 1 0 0,0 0 0 0 0,0-1-1 0 0,0 1 1 0 0,-1-1 0 0 0,1 1-1 0 0,-1 0 1 0 0,0-1 0 0 0,-1 1-1 0 0,1-1 1 0 0,-1 0 0 0 0,0 0-1 0 0,0 1 1 0 0,0-1-1 0 0,0 0 1 0 0,-1-1 0 0 0,0 1-1 0 0,0 0 1 0 0,0-1 0 0 0,0 1-1 0 0,0-1 1 0 0,-3 1 29 0 0,-15 32-198 0 0,-67 61-812 0 0,84-96 322 0 0,0 0-2473 0 0</inkml:trace>
  <inkml:trace contextRef="#ctx0" brushRef="#br0" timeOffset="3508.516">2528 55 6601 0 0,'16'15'2155'0'0,"5"41"-2741"0"0,-57 214-1644 0 0,30-276 1312 0 0,6 0-2184 0 0</inkml:trace>
  <inkml:trace contextRef="#ctx0" brushRef="#br0" timeOffset="3944.509">2587 69 5913 0 0,'14'-9'77'0'0,"0"0"0"0"0,0 1 0 0 0,1 1-1 0 0,0 0 1 0 0,0 1 0 0 0,1 1 0 0 0,0 1-1 0 0,-1 0 1 0 0,13-2-77 0 0,-25 6-4 0 0,67-4 15 0 0,-69 4-20 0 0,0 1 1 0 0,0-1-1 0 0,1 0 0 0 0,-1 0 0 0 0,0 0 0 0 0,0 1 1 0 0,0-1-1 0 0,0 0 0 0 0,0 1 0 0 0,1-1 1 0 0,-1 1-1 0 0,0 0 0 0 0,0-1 0 0 0,0 1 0 0 0,0 0 1 0 0,-1 0-1 0 0,1-1 0 0 0,0 1 0 0 0,0 0 0 0 0,0 0 1 0 0,-1 0-1 0 0,1 0 0 0 0,0 0 0 0 0,-1 0 0 0 0,1 0 1 0 0,-1 0-1 0 0,1 0 0 0 0,-1 1 0 0 0,1-1 1 0 0,-1 0-1 0 0,0 0 0 0 0,0 0 0 0 0,0 1 0 0 0,1-1 1 0 0,-1 0-1 0 0,0 0 0 0 0,-1 0 0 0 0,1 1 0 0 0,0-1 1 0 0,0 0-1 0 0,0 0 0 0 0,-1 0 0 0 0,1 0 0 0 0,0 1 1 0 0,-1-1-1 0 0,1 0 0 0 0,-1 0 0 0 0,0 0 0 0 0,1 0 1 0 0,-1 0-1 0 0,0 0 0 0 0,0 0 0 0 0,0 0 9 0 0,-14 21-15 0 0,0 0 0 0 0,-2-1 0 0 0,-1-1 0 0 0,0-1 0 0 0,-1 0 1 0 0,-1-1-1 0 0,-1-2 0 0 0,-1 0 0 0 0,-23 13 15 0 0,127-87 61 0 0,-70 52-73 0 0,1 0 0 0 0,-1 1 0 0 0,1 1 0 0 0,0 0 0 0 0,0 0 1 0 0,0 1-1 0 0,0 1 0 0 0,1 0 0 0 0,-1 1 0 0 0,1 0 0 0 0,-1 1 0 0 0,1 1 0 0 0,10 2 12 0 0,-22 0 1 0 0,0 1 1 0 0,0 0-1 0 0,-1-1 0 0 0,1 1 0 0 0,-1 0 1 0 0,1 0-1 0 0,-1 0 0 0 0,0 0 0 0 0,-1 0 0 0 0,1 1 1 0 0,-1-1-1 0 0,0 0 0 0 0,0 0 0 0 0,0 0 0 0 0,-1 0 1 0 0,1 1-1 0 0,-1-1 0 0 0,0 0 0 0 0,0 0 0 0 0,0 0 1 0 0,-1 0-1 0 0,1-1 0 0 0,-1 1 0 0 0,0 0 0 0 0,0-1 1 0 0,-1 1-1 0 0,1-1 0 0 0,-1 1 0 0 0,1-1 1 0 0,-1 0-1 0 0,0 0 0 0 0,-3 2-1 0 0,-5 9-69 0 0,-1-1 0 0 0,0 0 0 0 0,0-1 0 0 0,-2 0 0 0 0,1-1 0 0 0,-1-1 0 0 0,-1 0 0 0 0,0-1 0 0 0,0 0 0 0 0,-1-1-1 0 0,0-1 1 0 0,0-1 0 0 0,-17 5 69 0 0,24-9-3130 0 0</inkml:trace>
  <inkml:trace contextRef="#ctx0" brushRef="#br0" timeOffset="4232.56">2389 119 6825 0 0,'27'-2'-606'0'0,"21"-9"314"0"0,0 0 32 0 0,-17 7-257 0 0,-22 3-2593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30:0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5961 0 0,'3'4'14'0'0,"0"0"0"0"0,1 0 0 0 0,-1-1-1 0 0,1 1 1 0 0,0-1 0 0 0,0 1 0 0 0,0-1 0 0 0,0 0-1 0 0,1-1 1 0 0,-1 1 0 0 0,1-1 0 0 0,-1 0 0 0 0,1 0-1 0 0,0 0 1 0 0,0-1 0 0 0,0 0 0 0 0,0 0-1 0 0,0 0 1 0 0,0 0 0 0 0,0-1 0 0 0,1 0 0 0 0,-1 0-1 0 0,0 0 1 0 0,0-1 0 0 0,0 1 0 0 0,0-1 0 0 0,0-1-1 0 0,0 1 1 0 0,0-1 0 0 0,0 0 0 0 0,4-2-14 0 0,10 2 27 0 0,23-2-112 0 0,0-1 0 0 0,-1-3 1 0 0,0-1-1 0 0,0-2 0 0 0,32-13 85 0 0,-54 13-752 0 0,-13 8-2472 0 0</inkml:trace>
  <inkml:trace contextRef="#ctx0" brushRef="#br0" timeOffset="251.049">229 216 6073 0 0,'28'80'194'0'0,"-13"-31"-485"0"0,-2 1-1 0 0,-2 0 1 0 0,-3 1 0 0 0,-1 0 0 0 0,-3 0 0 0 0,-2 1 0 0 0,-4 43 291 0 0,0-81-2949 0 0</inkml:trace>
  <inkml:trace contextRef="#ctx0" brushRef="#br0" timeOffset="4335.38">123 426 5073 0 0,'69'-94'746'0'0,"-65"91"-649"0"0,0 2 1 0 0,0-1 0 0 0,1 0 0 0 0,-1 1-1 0 0,1 0 1 0 0,-1 0 0 0 0,1 0 0 0 0,0 1 0 0 0,-1 0-1 0 0,1 0 1 0 0,0 0 0 0 0,-1 0 0 0 0,1 0-1 0 0,0 1 1 0 0,-1 0 0 0 0,1 0 0 0 0,-1 1 0 0 0,1-1-1 0 0,-1 1 1 0 0,2 0-98 0 0,13 2 4 0 0,179 10-1019 0 0,-171-22-567 0 0,-27 7-1615 0 0</inkml:trace>
  <inkml:trace contextRef="#ctx0" brushRef="#br0" timeOffset="4783.443">578 129 5881 0 0,'0'-1'5'0'0,"0"0"1"0"0,1 0-1 0 0,-1 0 0 0 0,0 1 0 0 0,0-1 0 0 0,1 0 0 0 0,-1 0 0 0 0,1 0 1 0 0,-1 1-1 0 0,1-1 0 0 0,-1 0 0 0 0,1 0 0 0 0,-1 1 0 0 0,1-1 0 0 0,-1 1 1 0 0,1-1-1 0 0,0 0 0 0 0,-1 1 0 0 0,1-1 0 0 0,0 1 0 0 0,0-1 0 0 0,-1 1 1 0 0,1 0-1 0 0,0-1 0 0 0,0 1 0 0 0,0 0 0 0 0,0 0 0 0 0,-1-1 0 0 0,1 1 1 0 0,0 0-1 0 0,0 0 0 0 0,0 0 0 0 0,0 0 0 0 0,0 0 0 0 0,-1 0 0 0 0,1 0 0 0 0,0 1 1 0 0,0-1-1 0 0,0 0 0 0 0,0 0 0 0 0,0 1 0 0 0,-1-1 0 0 0,1 0 0 0 0,0 1 1 0 0,0-1-1 0 0,-1 1 0 0 0,1-1 0 0 0,0 1 0 0 0,-1-1 0 0 0,1 1 0 0 0,0 0 1 0 0,-1-1-1 0 0,1 1 0 0 0,-1 0 0 0 0,1-1 0 0 0,-1 1 0 0 0,1 0 0 0 0,-1 0 1 0 0,0-1-1 0 0,1 1 0 0 0,-1 0 0 0 0,0 0 0 0 0,1 0 0 0 0,-1 0 0 0 0,0-1 1 0 0,0 1-1 0 0,0 0 0 0 0,0 0 0 0 0,0 1-5 0 0,-3 73 172 0 0,1-58-200 0 0,-8 74 11 0 0,5 110 255 0 0,81-198-491 0 0,-38 7 70 0 0,-26-6 79 0 0,0 0 0 0 0,0-1-1 0 0,0 0 1 0 0,1-1-1 0 0,-1 0 1 0 0,0-1-1 0 0,1 0 1 0 0,-1-1-1 0 0,1-1 1 0 0,-1 0-1 0 0,1 0 1 0 0,6-3 104 0 0,-12 1-3104 0 0</inkml:trace>
  <inkml:trace contextRef="#ctx0" brushRef="#br0" timeOffset="5248.792">810 190 6153 0 0,'2'-5'9'0'0,"1"1"-1"0"0,0-1 1 0 0,1 1-1 0 0,-1 0 1 0 0,1 0-1 0 0,0 0 1 0 0,0 1-1 0 0,0-1 1 0 0,0 1-1 0 0,0 0 0 0 0,1 0 1 0 0,0 1-1 0 0,-1-1 1 0 0,1 1-1 0 0,0 0 1 0 0,0 0-1 0 0,0 1 1 0 0,1 0-1 0 0,-1 0 1 0 0,0 0-1 0 0,0 0 1 0 0,1 1-1 0 0,3-1-8 0 0,-4 0 13 0 0,-1-1-1 0 0,0 0 1 0 0,1 1-1 0 0,-1 0 1 0 0,1 0 0 0 0,0 0-1 0 0,-1 0 1 0 0,1 1 0 0 0,0 0-1 0 0,0 0 1 0 0,-1 0-1 0 0,1 1 1 0 0,0 0 0 0 0,-1-1-1 0 0,1 1 1 0 0,-1 1-1 0 0,1-1 1 0 0,-1 1 0 0 0,0 0-1 0 0,1 0 1 0 0,-1 0-1 0 0,0 0 1 0 0,0 1 0 0 0,0 0-1 0 0,-1 0 1 0 0,1 0 0 0 0,-1 0-1 0 0,1 0 1 0 0,-1 1-1 0 0,0 0 1 0 0,-1-1 0 0 0,1 1-1 0 0,0 0 1 0 0,-1 0-1 0 0,0 0 1 0 0,0 1 0 0 0,0-1-1 0 0,-1 1 1 0 0,1-1-1 0 0,-1 1 1 0 0,0-1 0 0 0,-1 1-1 0 0,1 0 1 0 0,-1-1 0 0 0,0 1-1 0 0,0 1-12 0 0,-6 9-8 0 0,0 1 0 0 0,-2-1 0 0 0,0 0 0 0 0,-1 0 0 0 0,0-1 0 0 0,-1-1 0 0 0,0 1 0 0 0,-1-2 0 0 0,-1 1 0 0 0,0-1 0 0 0,-5 2 8 0 0,3 0 27 0 0,15-14-22 0 0,0 0 0 0 0,0 0 0 0 0,0 0 0 0 0,0 0 0 0 0,0 0 0 0 0,0 1 0 0 0,0-1 0 0 0,0 0 0 0 0,0 1 0 0 0,0-1 0 0 0,0 0 0 0 0,0 1 0 0 0,0-1 0 0 0,0 1 0 0 0,0-1 0 0 0,0 1 0 0 0,0 0 1 0 0,0-1-1 0 0,-1 1 0 0 0,1 0 0 0 0,0 0 0 0 0,-1-1 0 0 0,1 1 0 0 0,0 0 0 0 0,-1 0 0 0 0,1 0 0 0 0,-1 0 0 0 0,1 0 0 0 0,-1 0 0 0 0,0 0 0 0 0,1 0 0 0 0,-1 0 0 0 0,0 0 0 0 0,0 0 0 0 0,1 0 0 0 0,-1 0 0 0 0,0 0 0 0 0,0 0 0 0 0,0 0 0 0 0,-1 0 0 0 0,1 1 0 0 0,0-1 0 0 0,0 0 1 0 0,0 0-1 0 0,-1 0 0 0 0,1 0 0 0 0,-1 0 0 0 0,1 0 0 0 0,-1 0 0 0 0,1-1 0 0 0,-1 1 0 0 0,1 0 0 0 0,-1 0 0 0 0,0 0 0 0 0,1 0 0 0 0,-1-1 0 0 0,0 1 0 0 0,0 0 0 0 0,0-1 0 0 0,1 1 0 0 0,-1 0 0 0 0,0-1 0 0 0,0 1 0 0 0,0-1 0 0 0,0 0 0 0 0,-1 1-5 0 0,87-9-465 0 0,-85 8 456 0 0,96-36-1550 0 0,-90 30-1631 0 0</inkml:trace>
  <inkml:trace contextRef="#ctx0" brushRef="#br0" timeOffset="5501.539">1198 287 5873 0 0,'7'5'30'0'0,"0"0"-1"0"0,0 0 1 0 0,1-1 0 0 0,-1 0-1 0 0,1-1 1 0 0,0 1-1 0 0,0-2 1 0 0,0 1-1 0 0,0-1 1 0 0,1 0-1 0 0,-1-1 1 0 0,1 0 0 0 0,-1 0-1 0 0,1-1 1 0 0,-1 0-1 0 0,1 0 1 0 0,0-1-1 0 0,2-1-29 0 0,-4 3-47 0 0,1-1-1 0 0,-1 0 1 0 0,1-1-1 0 0,-1 0 1 0 0,1 0-1 0 0,-1-1 1 0 0,0 0-1 0 0,0 0 0 0 0,0 0 1 0 0,0-1-1 0 0,0 0 1 0 0,0-1-1 0 0,0 1 1 0 0,-1-1-1 0 0,0-1 1 0 0,0 1-1 0 0,0-1 0 0 0,0 0 1 0 0,-1 0-1 0 0,0-1 1 0 0,0 1-1 0 0,0-1 1 0 0,-1 0-1 0 0,0-1 1 0 0,0 1-1 0 0,-1-1 1 0 0,1 0-1 0 0,-1 0 0 0 0,1-6 48 0 0,-2 5-3122 0 0</inkml:trace>
  <inkml:trace contextRef="#ctx0" brushRef="#br0" timeOffset="5804.981">1504 57 5833 0 0,'55'29'458'0'0,"-51"-21"-436"0"0,0 0 0 0 0,-1 0 0 0 0,0 0 0 0 0,0 0-1 0 0,0 0 1 0 0,-1 1 0 0 0,-1-1 0 0 0,0 1 0 0 0,0 0 0 0 0,0-1 0 0 0,-1 1 0 0 0,0 0 0 0 0,-1 0 0 0 0,0-1 0 0 0,0 1 0 0 0,-1-1 0 0 0,0 1 0 0 0,-1-1 0 0 0,0 0 0 0 0,0 0 0 0 0,0 0 0 0 0,-1 0 0 0 0,-1 0 0 0 0,1-1 0 0 0,-1 0 0 0 0,0 0 0 0 0,-1 0 0 0 0,0 0 0 0 0,0-1 0 0 0,-4 4-22 0 0,-16 30-22 0 0,-29 94-895 0 0,69-143 74 0 0,-10 4-2333 0 0</inkml:trace>
  <inkml:trace contextRef="#ctx0" brushRef="#br0" timeOffset="6175.029">1708 95 6161 0 0,'28'8'1231'0'0,"11"-6"-1392"0"0,-31-1 96 0 0,-1 1-1 0 0,1-1 1 0 0,-1 0-1 0 0,1-1 1 0 0,-1 0 0 0 0,1 0-1 0 0,-1 0 1 0 0,1-1-1 0 0,-1 0 1 0 0,1-1-1 0 0,-1 0 1 0 0,0 0 0 0 0,0 0-1 0 0,0-1 1 0 0,0 0-1 0 0,0 0 1 0 0,0-1 0 0 0,-1 0-1 0 0,0 0 1 0 0,0-1-1 0 0,0 1 1 0 0,1-3 65 0 0,-4-2-659 0 0,-3 5-2282 0 0</inkml:trace>
  <inkml:trace contextRef="#ctx0" brushRef="#br0" timeOffset="6423.637">1730 120 6097 0 0,'-2'6'39'0'0,"0"0"0"0"0,1 0 1 0 0,0 1-1 0 0,0-1 0 0 0,0 1 0 0 0,1-1 0 0 0,0 1 0 0 0,1-1 0 0 0,-1 0 0 0 0,1 1 0 0 0,0-1 0 0 0,1 0 0 0 0,0 1 0 0 0,0-1 0 0 0,0 0 1 0 0,1 1-41 0 0,6 28-25 0 0,5 196-5 0 0,-11-159-695 0 0,7-98-141 0 0,-8 18-2237 0 0</inkml:trace>
  <inkml:trace contextRef="#ctx0" brushRef="#br0" timeOffset="6677.622">1748 362 5881 0 0,'4'3'-34'0'0,"0"0"0"0"0,0 0 0 0 0,0-1 0 0 0,0 1 0 0 0,1-1 0 0 0,-1 0 0 0 0,1 0 0 0 0,0-1-1 0 0,0 1 1 0 0,-1-1 0 0 0,1 0 0 0 0,0-1 0 0 0,0 1 0 0 0,0-1 0 0 0,0 0 0 0 0,0 0 0 0 0,0 0 0 0 0,0-1 0 0 0,0 1 0 0 0,0-1-1 0 0,0 0 1 0 0,-1-1 0 0 0,1 1 0 0 0,0-1 0 0 0,1-1 34 0 0,5-2-3141 0 0</inkml:trace>
  <inkml:trace contextRef="#ctx0" brushRef="#br0" timeOffset="6842.254">1987 374 5889 0 0,'4'2'4'0'0,"-1"0"-1"0"0,1-1 0 0 0,0 1 1 0 0,0-1-1 0 0,0 0 1 0 0,1 0-1 0 0,-1 0 0 0 0,0-1 1 0 0,0 1-1 0 0,0-1 1 0 0,0 0-1 0 0,1-1 0 0 0,-1 1 1 0 0,0 0-1 0 0,0-1 1 0 0,0 0-1 0 0,0 0 0 0 0,0 0 1 0 0,0-1-1 0 0,0 0 1 0 0,0 1-1 0 0,0-1 0 0 0,2-2-3 0 0,3 1 4 0 0,1 1-60 0 0,0-1 0 0 0,0 0 1 0 0,0 0-1 0 0,-1-1 0 0 0,1 0 0 0 0,-1-1 1 0 0,0 0-1 0 0,0 0 0 0 0,-1-1 1 0 0,1 0-1 0 0,-1 0 0 0 0,-1-1 1 0 0,1 0-1 0 0,-1-1 0 0 0,-1 0 0 0 0,1 0 1 0 0,2-5 55 0 0,-7 6-3128 0 0</inkml:trace>
  <inkml:trace contextRef="#ctx0" brushRef="#br0" timeOffset="7096.16">2199 107 5713 0 0,'-1'0'9'0'0,"1"-1"0"0"0,0 0 1 0 0,-1 0-1 0 0,1 0 0 0 0,-1 1 0 0 0,1-1 0 0 0,0 0 0 0 0,-1 1 0 0 0,0-1 1 0 0,1 0-1 0 0,-1 1 0 0 0,1-1 0 0 0,-1 1 0 0 0,0-1 0 0 0,0 1 0 0 0,1-1 0 0 0,-1 1 1 0 0,0-1-1 0 0,0 1 0 0 0,1 0 0 0 0,-1-1 0 0 0,0 1 0 0 0,0 0 0 0 0,0 0 0 0 0,0 0 1 0 0,1 0-1 0 0,-1 0 0 0 0,0-1 0 0 0,0 1 0 0 0,0 1 0 0 0,0-1 0 0 0,0 0 0 0 0,1 0 1 0 0,-1 0-1 0 0,0 0 0 0 0,0 1 0 0 0,0-1 0 0 0,1 0 0 0 0,-1 1 0 0 0,0-1 0 0 0,0 0 1 0 0,1 1-1 0 0,-1-1 0 0 0,0 1 0 0 0,1 0 0 0 0,-1-1 0 0 0,0 1 0 0 0,1-1 1 0 0,-1 1-1 0 0,1 0 0 0 0,-1-1 0 0 0,1 1 0 0 0,-1 0 0 0 0,1 0 0 0 0,0 0 0 0 0,-1-1 1 0 0,1 1-1 0 0,0 1-9 0 0,97 81 225 0 0,-94-78-220 0 0,0-1 1 0 0,-1 1-1 0 0,0-1 1 0 0,0 1-1 0 0,0 0 0 0 0,-1 0 1 0 0,1 0-1 0 0,-1 0 1 0 0,-1 0-1 0 0,1 0 0 0 0,0 0 1 0 0,-1 0-1 0 0,0 0 1 0 0,-1 1-1 0 0,1-1 0 0 0,-1 0 1 0 0,0 0-1 0 0,0 0 1 0 0,0 0-1 0 0,-1 0 0 0 0,1-1 1 0 0,-1 1-1 0 0,-1 0 1 0 0,1-1-1 0 0,-1 2-5 0 0,-81 117-597 0 0,66-99 496 0 0,-8 9-674 0 0,20-25-2395 0 0</inkml:trace>
  <inkml:trace contextRef="#ctx0" brushRef="#br0" timeOffset="7414.96">2406 31 6273 0 0,'15'40'658'0'0,"-12"289"-1592"0"0,19-304 17 0 0,-20-29-2227 0 0</inkml:trace>
  <inkml:trace contextRef="#ctx0" brushRef="#br0" timeOffset="8190.77">2442 115 5793 0 0,'3'-3'4'0'0,"0"0"-1"0"0,-1 1 1 0 0,1-1 0 0 0,1 1-1 0 0,-1 0 1 0 0,0 0-1 0 0,0 0 1 0 0,1 0 0 0 0,-1 0-1 0 0,1 1 1 0 0,-1 0-1 0 0,1-1 1 0 0,0 1 0 0 0,0 1-1 0 0,-1-1 1 0 0,1 0-1 0 0,0 1 1 0 0,0 0 0 0 0,0 0-1 0 0,0 0 1 0 0,-1 0-1 0 0,1 1 1 0 0,0 0 0 0 0,0 0-1 0 0,0 0 1 0 0,-1 0-1 0 0,1 0 1 0 0,-1 0-1 0 0,1 1 1 0 0,-1 0 0 0 0,1 0-1 0 0,-1 0 1 0 0,0 0-1 0 0,0 0 1 0 0,0 1 0 0 0,0 0-1 0 0,0-1 1 0 0,-1 1-1 0 0,1 0 1 0 0,-1 0 0 0 0,0 0-1 0 0,0 1 1 0 0,0-1-1 0 0,0 0 1 0 0,0 1 0 0 0,0 0-4 0 0,-3 1-4 0 0,0-1 0 0 0,1 1 0 0 0,-2-1 1 0 0,1 1-1 0 0,0-1 0 0 0,-1 0 0 0 0,0 0 1 0 0,0 0-1 0 0,0 0 0 0 0,0 0 0 0 0,-1 0 1 0 0,1 0-1 0 0,-1-1 0 0 0,0 1 0 0 0,0-1 1 0 0,-1 0-1 0 0,1 0 0 0 0,-1 0 0 0 0,1 0 1 0 0,-1-1-1 0 0,-2 2 4 0 0,-102 65 24 0 0,108-70-21 0 0,-1 0-1 0 0,1 0 1 0 0,-1-1 0 0 0,1 1 0 0 0,0 0-1 0 0,-1-1 1 0 0,1 1 0 0 0,0-1 0 0 0,0 1-1 0 0,0 0 1 0 0,0-1 0 0 0,0 1-1 0 0,0-1 1 0 0,1 1 0 0 0,-1 0 0 0 0,0-1-1 0 0,1 1 1 0 0,-1 0 0 0 0,1-1 0 0 0,-1 1-1 0 0,1 0 1 0 0,0 0 0 0 0,-1-1 0 0 0,1 1-1 0 0,0 0 1 0 0,0 0 0 0 0,0 0 0 0 0,0 0-1 0 0,0 0 1 0 0,0 0 0 0 0,0 0-1 0 0,0 1 1 0 0,0-1 0 0 0,0 0 0 0 0,1 0-1 0 0,-1 1 1 0 0,0-1 0 0 0,1 1 0 0 0,-1-1-3 0 0,4-1 10 0 0,0-1-1 0 0,0 1 1 0 0,0 0 0 0 0,0 0 0 0 0,1 0 0 0 0,-1 1 0 0 0,1 0 0 0 0,-1 0 0 0 0,1 0 0 0 0,0 1 0 0 0,-1-1 0 0 0,1 1 0 0 0,-1 1 0 0 0,1-1 0 0 0,0 1 0 0 0,-1 0 0 0 0,1 0-1 0 0,-1 1 1 0 0,0 0 0 0 0,5 2-10 0 0,-34 65 162 0 0,17-60-170 0 0,0 0 0 0 0,-1 0 0 0 0,0-1 1 0 0,0 0-1 0 0,-1 0 0 0 0,0 0 0 0 0,0-2 0 0 0,-1 1 1 0 0,0-1-1 0 0,0 0 0 0 0,-1-1 0 0 0,-3 1 8 0 0,16-16-1125 0 0,-1 5-2035 0 0</inkml:trace>
  <inkml:trace contextRef="#ctx0" brushRef="#br0" timeOffset="8607.854">2671 37 5809 0 0,'17'39'922'0'0,"-22"268"-343"0"0,8-303-630 0 0,0 0 1 0 0,1 0-1 0 0,-1 0 1 0 0,1 0-1 0 0,0 0 1 0 0,0-1 0 0 0,0 0-1 0 0,0 0 1 0 0,1 0-1 0 0,-1 0 1 0 0,1-1 0 0 0,-1 0-1 0 0,1 0 1 0 0,0 0-1 0 0,0 0 1 0 0,0-1-1 0 0,0 0 1 0 0,0 0 0 0 0,1 0-1 0 0,-1 0 1 0 0,0-1-1 0 0,0 0 1 0 0,1 0-1 0 0,-1-1 1 0 0,0 1 0 0 0,0-1-1 0 0,3-1 51 0 0,25 4-211 0 0,11 0-550 0 0,-36-3-2343 0 0</inkml:trace>
  <inkml:trace contextRef="#ctx0" brushRef="#br0" timeOffset="9078.719">2867 225 5889 0 0,'0'-1'18'0'0,"1"1"-1"0"0,-1 0 0 0 0,0-1 1 0 0,0 1-1 0 0,1 0 0 0 0,-1 0 0 0 0,0-1 1 0 0,0 1-1 0 0,1 0 0 0 0,-1 0 1 0 0,0-1-1 0 0,1 1 0 0 0,-1 0 1 0 0,0 0-1 0 0,1 0 0 0 0,-1-1 1 0 0,0 1-1 0 0,1 0 0 0 0,-1 0 1 0 0,0 0-1 0 0,1 0 0 0 0,-1 0 0 0 0,1 0 1 0 0,-1 0-1 0 0,0 0 0 0 0,1 0 1 0 0,-1 0-1 0 0,0 0 0 0 0,1 0 1 0 0,-1 0-1 0 0,1 0 0 0 0,-1 0 1 0 0,0 1-1 0 0,1-1 0 0 0,-1 0 1 0 0,0 0-1 0 0,1 0 0 0 0,-1 0 0 0 0,0 1 1 0 0,1-1-1 0 0,-1 0 0 0 0,0 0 1 0 0,0 1-1 0 0,1-1 0 0 0,-1 0 1 0 0,0 1-1 0 0,0-1 0 0 0,1 0 1 0 0,-1 1-1 0 0,0-1 0 0 0,0 0 1 0 0,0 1-1 0 0,0-1 0 0 0,0 0 0 0 0,1 1 1 0 0,-1-1-1 0 0,0 0 0 0 0,0 1 1 0 0,0-1-1 0 0,0 1 0 0 0,0-1 1 0 0,0 0-18 0 0,5-3-72 0 0,6-8 47 0 0,0 0 0 0 0,0-1 1 0 0,-1-1-1 0 0,0 0 0 0 0,-1 0 0 0 0,-1 0 1 0 0,0-1-1 0 0,-1-1 0 0 0,0 1 1 0 0,-1-1-1 0 0,-1 0 0 0 0,-1-1 0 0 0,1-2 25 0 0,9-15-317 0 0,-13 57 300 0 0,-4 26-19 0 0,1 0 1 0 0,3 0 0 0 0,2 0-1 0 0,2 0 1 0 0,2 0 0 0 0,4 5 35 0 0,-11-36-1026 0 0,-2-19-2075 0 0</inkml:trace>
  <inkml:trace contextRef="#ctx0" brushRef="#br0" timeOffset="9322.284">2914 414 5577 0 0,'0'0'8'0'0,"-1"1"0"0"0,1 0-1 0 0,-1-1 1 0 0,1 1 0 0 0,0 0-1 0 0,-1-1 1 0 0,1 1 0 0 0,0 0 0 0 0,-1 0-1 0 0,1 0 1 0 0,0-1 0 0 0,0 1-1 0 0,0 0 1 0 0,0 0 0 0 0,0 0-1 0 0,0-1 1 0 0,0 1 0 0 0,0 0 0 0 0,0 0-1 0 0,0 0 1 0 0,0 0 0 0 0,0-1-1 0 0,1 1 1 0 0,-1 0 0 0 0,0 0 0 0 0,1-1-1 0 0,-1 1 1 0 0,0 0 0 0 0,1 0-1 0 0,-1-1 1 0 0,1 1 0 0 0,-1-1-1 0 0,1 1 1 0 0,0 0 0 0 0,-1-1 0 0 0,1 1-1 0 0,-1-1 1 0 0,1 1 0 0 0,0-1-1 0 0,0 1 1 0 0,-1-1 0 0 0,1 0-1 0 0,0 1 1 0 0,0-1 0 0 0,-1 0 0 0 0,1 0-1 0 0,0 1 1 0 0,0-1 0 0 0,0 0-1 0 0,-1 0 1 0 0,1 0 0 0 0,0 0 0 0 0,0 0-1 0 0,0 0 1 0 0,0 0 0 0 0,-1 0-1 0 0,1-1 1 0 0,0 1 0 0 0,0 0-1 0 0,0 0 1 0 0,-1-1 0 0 0,1 1-8 0 0,62 4-142 0 0,58-12-807 0 0,-108 5-2151 0 0</inkml:trace>
  <inkml:trace contextRef="#ctx0" brushRef="#br0" timeOffset="9587.334">3137 246 3841 0 0,'19'26'3375'0'0,"76"-18"-4650"0"0,56-48 196 0 0,-141 34-1967 0 0</inkml:trace>
  <inkml:trace contextRef="#ctx0" brushRef="#br0" timeOffset="9848.709">3391 19 5985 0 0,'48'115'424'0'0,"-1"-20"-617"0"0,-47-85 117 0 0,1 1-1 0 0,-1-1 1 0 0,0 0-1 0 0,-1 0 1 0 0,-1 1-1 0 0,1-1 1 0 0,-2 0-1 0 0,1 0 1 0 0,-1-1-1 0 0,-1 1 1 0 0,0 0-1 0 0,0-1 1 0 0,-1 0-1 0 0,0 0 1 0 0,-1 0-1 0 0,1-1 1 0 0,-5 4 76 0 0,1 2-3060 0 0</inkml:trace>
  <inkml:trace contextRef="#ctx0" brushRef="#br0" timeOffset="10098.617">3623 28 5721 0 0,'11'70'1231'0'0,"29"208"-2364"0"0,3-40 762 0 0,-43-239 356 0 0,0 0 0 0 0,0 0 0 0 0,0 1 0 0 0,0-1 0 0 0,0 0 0 0 0,1 0-1 0 0,-1 0 1 0 0,0 0 0 0 0,0 1 0 0 0,1-1 0 0 0,-1 0 0 0 0,0 0 0 0 0,1 1 0 0 0,-1-1 0 0 0,1 0 0 0 0,-1 0 0 0 0,1 1 0 0 0,-1-1 0 0 0,1 0 0 0 0,0 1 0 0 0,-1-1 0 0 0,1 1 0 0 0,0-1 0 0 0,-1 1 0 0 0,1-1 0 0 0,0 1 0 0 0,0 0-1 0 0,-1-1 1 0 0,1 1 0 0 0,0 0 0 0 0,0-1 0 0 0,0 1 0 0 0,0 0 0 0 0,-1 0 0 0 0,1 0 0 0 0,0 0 0 0 0,0 0 0 0 0,0 0 0 0 0,0 0 0 0 0,0 0 0 0 0,-1 0 0 0 0,1 0 0 0 0,0 1 0 0 0,0-1 0 0 0,0 0 0 0 0,-1 0 0 0 0,1 1 0 0 0,0-1-1 0 0,0 1 1 0 0,-1-1 0 0 0,1 1 0 0 0,0-1 0 0 0,0 1 0 0 0,-1-1 0 0 0,1 1 0 0 0,-1-1 0 0 0,1 1 0 0 0,-1 0 0 0 0,1-1 0 0 0,0 1 15 0 0,2-11-2897 0 0</inkml:trace>
  <inkml:trace contextRef="#ctx0" brushRef="#br0" timeOffset="10592.722">3716 197 5105 0 0,'-37'-117'1107'0'0,"39"115"-1106"0"0,1 0-1 0 0,0 1 1 0 0,-1-1-1 0 0,1 1 1 0 0,0 0 0 0 0,-1 0-1 0 0,1 0 1 0 0,0 0 0 0 0,0 1-1 0 0,0-1 1 0 0,0 1-1 0 0,0-1 1 0 0,0 1 0 0 0,0 0-1 0 0,0 0 1 0 0,0 1 0 0 0,0-1-1 0 0,0 0 1 0 0,0 1-1 0 0,0 0 1 0 0,0 0 0 0 0,-1 0-1 0 0,1 0 1 0 0,0 0-1 0 0,0 0 1 0 0,-1 1 0 0 0,1 0-1 0 0,0 0 0 0 0,-1-2-17 0 0,1 0 1 0 0,-1 1-1 0 0,0-1 0 0 0,0 1 0 0 0,0 0 0 0 0,1-1 0 0 0,-1 1 0 0 0,0 0 0 0 0,0 0 0 0 0,0 0 0 0 0,0 0 1 0 0,-1 1-1 0 0,1-1 0 0 0,0 0 0 0 0,0 1 0 0 0,-1-1 0 0 0,1 1 0 0 0,-1 0 0 0 0,1 0 0 0 0,-1-1 0 0 0,0 1 0 0 0,0 0 1 0 0,0 0-1 0 0,0 0 0 0 0,0 0 0 0 0,0 0 0 0 0,0 1 0 0 0,-1-1 0 0 0,1 0 0 0 0,-1 0 0 0 0,0 0 0 0 0,1 1 1 0 0,-1-1-1 0 0,0 0 0 0 0,0 0 0 0 0,-1 1 0 0 0,1-1 0 0 0,0 0 0 0 0,-1 0 0 0 0,1 0 0 0 0,-1 0 0 0 0,0 1 1 0 0,1-1-1 0 0,-1 0 0 0 0,0 0 0 0 0,0 0 0 0 0,-1 0 0 0 0,1-1 0 0 0,-1 2 17 0 0,-66 69 127 0 0,75-71-128 0 0,1 0 0 0 0,0 1 1 0 0,0 0-1 0 0,0 0 0 0 0,-1 1 0 0 0,1 0 1 0 0,-1 0-1 0 0,0 1 0 0 0,0 0 0 0 0,0 0 0 0 0,-1 1 1 0 0,1-1-1 0 0,-1 2 0 0 0,5 4 1 0 0,-9-7 15 0 0,0-1 0 0 0,0 1 0 0 0,0 0-1 0 0,-1-1 1 0 0,1 1 0 0 0,-1 0 0 0 0,0 0-1 0 0,0 0 1 0 0,0 0 0 0 0,0 0 0 0 0,0 1-1 0 0,-1-1 1 0 0,1 0 0 0 0,-1 0 0 0 0,0 0 0 0 0,0 1-1 0 0,0-1 1 0 0,0 0 0 0 0,-1 0 0 0 0,1 0-1 0 0,-1 0 1 0 0,0 1 0 0 0,0-1 0 0 0,0 0 0 0 0,0 0-1 0 0,-1 0 1 0 0,1-1 0 0 0,-1 1 0 0 0,0 0-1 0 0,1-1 1 0 0,-1 1 0 0 0,-1-1 0 0 0,1 1 0 0 0,-1 0-15 0 0,-85 74 336 0 0,25-35-1136 0 0,65-49-43 0 0,-1 2-2126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30:2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56 7346 0 0,'-52'115'-777'0'0,"-12"247"253"0"0,55-257 359 0 0,21-142-831 0 0,-10 28-2088 0 0</inkml:trace>
  <inkml:trace contextRef="#ctx0" brushRef="#br0" timeOffset="432.868">68 213 5713 0 0,'0'-4'5'0'0,"0"-1"0"0"0,0 1 0 0 0,1-1-1 0 0,0 1 1 0 0,0-1 0 0 0,0 1 0 0 0,0-1 0 0 0,1 1-1 0 0,-1 0 1 0 0,1 0 0 0 0,0 0 0 0 0,1 0 0 0 0,-1 0-1 0 0,1 0 1 0 0,-1 0 0 0 0,1 1 0 0 0,0 0 0 0 0,1-1-1 0 0,-1 1 1 0 0,0 0 0 0 0,1 0 0 0 0,0 1 0 0 0,-1-1-1 0 0,1 1 1 0 0,0 0 0 0 0,1 0 0 0 0,-1 0 0 0 0,0 1-1 0 0,0-1 1 0 0,1 1 0 0 0,-1 0 0 0 0,1 0 0 0 0,-1 1-1 0 0,1-1 1 0 0,-1 1 0 0 0,1 0 0 0 0,-1 0 0 0 0,1 0-1 0 0,-1 1 1 0 0,1 0 0 0 0,-1 0 0 0 0,1 0 0 0 0,-1 0-1 0 0,0 1 1 0 0,3 0-5 0 0,-5-1-1 0 0,-1-1 0 0 0,1 0-1 0 0,0 1 1 0 0,-1-1 0 0 0,1 1 0 0 0,0 0-1 0 0,-1-1 1 0 0,1 1 0 0 0,-1 0-1 0 0,1 0 1 0 0,-1 0 0 0 0,1 0-1 0 0,-1 0 1 0 0,0 1 0 0 0,1-1 0 0 0,-1 0-1 0 0,0 0 1 0 0,0 1 0 0 0,0-1-1 0 0,0 1 1 0 0,0-1 0 0 0,-1 1 0 0 0,1-1-1 0 0,0 1 1 0 0,-1 0 0 0 0,1-1-1 0 0,-1 1 1 0 0,1 0 0 0 0,-1 0 0 0 0,0-1-1 0 0,0 1 1 0 0,1 0 0 0 0,-1 0-1 0 0,-1-1 1 0 0,1 1 0 0 0,0 0-1 0 0,0 0 1 0 0,-1-1 0 0 0,1 1 0 0 0,-1 0-1 0 0,1-1 1 0 0,-1 1 0 0 0,0 0-1 0 0,0-1 1 0 0,1 1 0 0 0,-1-1 0 0 0,0 1-1 0 0,0-1 1 0 0,-1 0 0 0 0,1 1-1 0 0,0-1 1 0 0,0 0 0 0 0,-1 0 0 0 0,0 1 1 0 0,-80 63 23 0 0,14-36 39 0 0,116-3 201 0 0,-32-17-274 0 0,-14-9 18 0 0,1 1 1 0 0,0-1-1 0 0,0 1 1 0 0,-1 0-1 0 0,1 0 0 0 0,-1 0 1 0 0,1 0-1 0 0,-1 1 0 0 0,1-1 1 0 0,-1 1-1 0 0,0-1 0 0 0,1 1 1 0 0,-1 0-1 0 0,0 0 0 0 0,0 0 1 0 0,-1 0-1 0 0,1 0 1 0 0,0 0-1 0 0,-1 1 0 0 0,1-1 1 0 0,-1 0-1 0 0,1 1 0 0 0,-1-1 1 0 0,0 1-1 0 0,0 0 0 0 0,-1-1 1 0 0,1 1-1 0 0,0 0 0 0 0,-1 0 1 0 0,0-1-1 0 0,1 1 0 0 0,-1 0 1 0 0,0 0-1 0 0,-1 0 1 0 0,1-1-1 0 0,0 1 0 0 0,-1 0 1 0 0,1 0-1 0 0,-1-1 0 0 0,0 1 1 0 0,0 0-1 0 0,0-1 0 0 0,-2 3-7 0 0,-11 18 28 0 0,-1-1 0 0 0,-1-1-1 0 0,-1 0 1 0 0,-1-1 0 0 0,-1-1-1 0 0,0-1 1 0 0,-2 0 0 0 0,-7 4-28 0 0,28-23-33 0 0,0 0-1 0 0,0 1 1 0 0,-1-1 0 0 0,1 1 0 0 0,0-1 0 0 0,0 0-1 0 0,-1 1 1 0 0,1-1 0 0 0,0 1 0 0 0,-1-1-1 0 0,1 1 1 0 0,0-1 0 0 0,-1 1 0 0 0,1-1 0 0 0,-1 1-1 0 0,1-1 1 0 0,-1 1 0 0 0,1 0 0 0 0,-1-1 0 0 0,1 1-1 0 0,-1 0 1 0 0,1-1 0 0 0,-1 1 0 0 0,0 0 0 0 0,1 0-1 0 0,-1 0 1 0 0,1-1 0 0 0,-1 1 0 0 0,0 0-1 0 0,1 0 1 0 0,-1 0 0 0 0,0 0 0 0 0,1 0 0 0 0,-1 0-1 0 0,0 0 1 0 0,1 0 0 0 0,-1 0 0 0 0,1 1 0 0 0,-1-1-1 0 0,0 0 1 0 0,1 0 0 0 0,-1 0 0 0 0,1 1 0 0 0,-1-1-1 0 0,0 0 1 0 0,1 1 0 0 0,-1-1 0 0 0,1 1-1 0 0,-1-1 1 0 0,1 0 0 0 0,-1 1 33 0 0,6-10-3137 0 0</inkml:trace>
  <inkml:trace contextRef="#ctx0" brushRef="#br0" timeOffset="790.151">455 68 6913 0 0,'-66'109'2627'0'0,"46"-72"-2757"0"0,1 1 1 0 0,3 1-1 0 0,1 0 0 0 0,1 2 1 0 0,3-1-1 0 0,0 7 130 0 0,9-43 59 0 0,0-1 0 0 0,1 0 1 0 0,-1 0-1 0 0,1 1 0 0 0,0-1 0 0 0,0 1 0 0 0,1-1 1 0 0,-1 1-1 0 0,1-1 0 0 0,-1 1 0 0 0,1 0 0 0 0,0-1 1 0 0,0 1-1 0 0,1-1 0 0 0,-1 1 0 0 0,1 0 0 0 0,0-1 1 0 0,0 1-1 0 0,0-1 0 0 0,0 0 0 0 0,1 1 1 0 0,-1-1-1 0 0,1 0 0 0 0,0 0 0 0 0,0 0 0 0 0,0 0 1 0 0,0 0-1 0 0,0 0 0 0 0,1-1 0 0 0,0 1 0 0 0,-1-1 1 0 0,1 1-1 0 0,0-1 0 0 0,0 0 0 0 0,0 0 1 0 0,0-1-1 0 0,0 1 0 0 0,1 0 0 0 0,-1-1 0 0 0,0 0 1 0 0,1 0-1 0 0,-1 0 0 0 0,1 0 0 0 0,-1-1 0 0 0,3 1-59 0 0,160-37-3434 0 0,-113 24 419 0 0,-53 10-66 0 0</inkml:trace>
  <inkml:trace contextRef="#ctx0" brushRef="#br0" timeOffset="1365.294">531 222 6321 0 0,'0'0'38'0'0,"0"-1"-1"0"0,0 1 0 0 0,0-1 1 0 0,0 0-1 0 0,0 1 0 0 0,1-1 0 0 0,-1 1 1 0 0,0-1-1 0 0,0 1 0 0 0,1-1 1 0 0,-1 1-1 0 0,0-1 0 0 0,1 1 0 0 0,-1-1 1 0 0,0 1-1 0 0,1-1 0 0 0,-1 1 1 0 0,1-1-1 0 0,-1 1 0 0 0,1 0 0 0 0,-1-1 1 0 0,1 1-1 0 0,-1 0 0 0 0,1 0 1 0 0,-1-1-1 0 0,1 1 0 0 0,-1 0 0 0 0,1 0 1 0 0,-1 0-1 0 0,1-1 0 0 0,0 1 1 0 0,-1 0-1 0 0,1 0 0 0 0,-1 0 0 0 0,1 0 1 0 0,0 0-1 0 0,-1 0 0 0 0,1 0 1 0 0,-1 1-1 0 0,1-1 0 0 0,-1 0 1 0 0,1 0-1 0 0,0 0 0 0 0,-1 0 0 0 0,1 1 1 0 0,-1-1-1 0 0,1 0 0 0 0,-1 1 1 0 0,1-1-1 0 0,-1 0 0 0 0,1 1 0 0 0,-1-1 1 0 0,0 1-1 0 0,1-1 0 0 0,-1 0 1 0 0,1 1-1 0 0,-1-1 0 0 0,0 1 0 0 0,1-1 1 0 0,-1 1-1 0 0,0 0 0 0 0,0-1 1 0 0,0 1-1 0 0,1-1 0 0 0,-1 1 0 0 0,0-1 1 0 0,0 1-1 0 0,0 0 0 0 0,0 0-37 0 0,32-44 28 0 0,19-137-456 0 0,-43 232 318 0 0,-35 336-1359 0 0,6-345 176 0 0,-13-45 1346 0 0,43 7-100 0 0,1-1 0 0 0,-1 0 1 0 0,1-1-1 0 0,-1 0 0 0 0,1-1 0 0 0,0 1 1 0 0,0-2-1 0 0,0 0 0 0 0,0 0 1 0 0,0 0-1 0 0,0-1 0 0 0,0-1 1 0 0,0 0-1 0 0,0 0 0 0 0,0-1 1 0 0,2-1 46 0 0,-4 0-3088 0 0</inkml:trace>
  <inkml:trace contextRef="#ctx0" brushRef="#br0" timeOffset="1621.69">785 349 6985 0 0,'3'3'-39'0'0,"-1"1"0"0"0,1-1-1 0 0,0 0 1 0 0,-1 1-1 0 0,2-1 1 0 0,-1-1-1 0 0,0 1 1 0 0,0 0-1 0 0,1-1 1 0 0,0 0 0 0 0,-1 1-1 0 0,1-1 1 0 0,0-1-1 0 0,0 1 1 0 0,0-1-1 0 0,0 1 1 0 0,1-1-1 0 0,-1 0 1 0 0,0-1-1 0 0,0 1 1 0 0,1-1 0 0 0,-1 0-1 0 0,0 0 1 0 0,4 0 39 0 0,-2 1-42 0 0,-1 1 1 0 0,1-1-1 0 0,0 0 1 0 0,0-1-1 0 0,0 1 1 0 0,0-1 0 0 0,0 0-1 0 0,0-1 1 0 0,0 1-1 0 0,0-1 1 0 0,0 0-1 0 0,-1-1 1 0 0,1 0 0 0 0,0 0-1 0 0,-1 0 1 0 0,1 0-1 0 0,-1-1 1 0 0,0 0-1 0 0,0 0 1 0 0,0 0-1 0 0,0-1 1 0 0,0 1 0 0 0,-1-1-1 0 0,1 0 1 0 0,-1-1-1 0 0,0 1 1 0 0,-1-1-1 0 0,3-2 42 0 0,-6-1-3070 0 0</inkml:trace>
  <inkml:trace contextRef="#ctx0" brushRef="#br0" timeOffset="1862.501">960 190 5673 0 0,'59'105'124'0'0,"-40"-80"-201"0"0,-15-22 85 0 0,-1-1 0 0 0,0 0-1 0 0,-1 1 1 0 0,1 0 0 0 0,0 0 0 0 0,-1 0-1 0 0,1 0 1 0 0,-1 0 0 0 0,0 0 0 0 0,0 0-1 0 0,-1 1 1 0 0,1-1 0 0 0,-1 1-1 0 0,1 0 1 0 0,-1-1 0 0 0,0 1 0 0 0,0 0-1 0 0,-1 0 1 0 0,1-1 0 0 0,-1 1-1 0 0,0 0 1 0 0,0 0 0 0 0,0 0 0 0 0,0 0-1 0 0,-1 0 1 0 0,0-1 0 0 0,1 1 0 0 0,-1 0-1 0 0,-1 0 1 0 0,1-1 0 0 0,0 1-1 0 0,-1-1 1 0 0,0 1 0 0 0,0-1 0 0 0,-1 2-8 0 0,-127 116-439 0 0,118-110-240 0 0,5-6-2370 0 0</inkml:trace>
  <inkml:trace contextRef="#ctx0" brushRef="#br0" timeOffset="2159.255">1238 135 6753 0 0,'-16'47'-92'0'0,"2"0"-1"0"0,3 1 1 0 0,2 0-1 0 0,1 1 0 0 0,3-1 1 0 0,2 1-1 0 0,2 0 1 0 0,3 0-1 0 0,2 6 93 0 0,15 4-1174 0 0,-17-58-1820 0 0</inkml:trace>
  <inkml:trace contextRef="#ctx0" brushRef="#br0" timeOffset="2607.247">1225 119 5457 0 0,'7'-3'2'0'0,"0"0"0"0"0,0 0 0 0 0,0 1 0 0 0,0 0 0 0 0,0 0 0 0 0,0 1 0 0 0,0 0 0 0 0,1 0 0 0 0,-1 1 0 0 0,0 0 0 0 0,1 0 0 0 0,-1 1 0 0 0,0 0 0 0 0,1 0-1 0 0,-1 1 1 0 0,0 0 0 0 0,0 0 0 0 0,0 0 0 0 0,0 1 0 0 0,-1 0 0 0 0,1 1 0 0 0,-1-1 0 0 0,0 1 0 0 0,1 0 0 0 0,-2 1 0 0 0,1-1 0 0 0,-1 1 0 0 0,5 5-2 0 0,-8-8 1 0 0,1-1 1 0 0,0 1-1 0 0,-1 0 0 0 0,0 1 1 0 0,1-1-1 0 0,-1 0 0 0 0,0 1 1 0 0,0-1-1 0 0,0 1 0 0 0,-1 0 1 0 0,1-1-1 0 0,0 1 0 0 0,-1 0 1 0 0,0 0-1 0 0,0 0 1 0 0,0 0-1 0 0,0 1 0 0 0,0-1 1 0 0,-1 0-1 0 0,1 0 0 0 0,-1 0 1 0 0,0 0-1 0 0,0 1 0 0 0,0-1 1 0 0,0 0-1 0 0,-1 0 0 0 0,1 1 1 0 0,-1-1-1 0 0,0 0 1 0 0,0 0-1 0 0,0 0 0 0 0,0 0 1 0 0,-1 0-1 0 0,1 0 0 0 0,-1-1 1 0 0,1 1-1 0 0,-1 0 0 0 0,0-1 1 0 0,0 1-1 0 0,0-1 0 0 0,-1 1 1 0 0,1-1-1 0 0,-1 0 0 0 0,-1 1-1 0 0,-125 75 188 0 0,19-76 629 0 0,111-4-788 0 0,-1 0 0 0 0,1 0 1 0 0,-1 0-1 0 0,1 0 0 0 0,0 0 0 0 0,0 0 0 0 0,0 1 0 0 0,0-1 1 0 0,0 0-1 0 0,0 1 0 0 0,1-1 0 0 0,-1 1 0 0 0,0-1 0 0 0,1 1 1 0 0,-1-1-1 0 0,1 1 0 0 0,0 0 0 0 0,-1 0 0 0 0,1 0 0 0 0,0 0 1 0 0,0 0-1 0 0,0 0 0 0 0,-1 1 0 0 0,1-1 0 0 0,0 0 0 0 0,0 1 1 0 0,0 0-1 0 0,0-1 0 0 0,0 1 0 0 0,0 0 0 0 0,2 0-29 0 0,12 0-29 0 0,1 1-1 0 0,-1 0 1 0 0,1 1-1 0 0,-1 1 1 0 0,0 1-1 0 0,0 0 1 0 0,0 1 0 0 0,-1 1-1 0 0,0 0 1 0 0,0 1-1 0 0,4 3 30 0 0,-17-9-10 0 0,0 0 0 0 0,0 0 0 0 0,0 0 0 0 0,-1 0 0 0 0,1 1 0 0 0,0-1 0 0 0,-1 0 1 0 0,1 1-1 0 0,0 0 0 0 0,-1-1 0 0 0,0 1 0 0 0,1 0 0 0 0,-1 0 0 0 0,0-1 0 0 0,0 1 0 0 0,0 0 0 0 0,0 0 0 0 0,0 0 0 0 0,0 0 0 0 0,-1 1 0 0 0,1-1 0 0 0,-1 0 0 0 0,0 0 0 0 0,1 0 0 0 0,-1 0 0 0 0,0 1 0 0 0,0-1 0 0 0,0 0 0 0 0,-1 0 0 0 0,1 0 0 0 0,0 1 0 0 0,-1-1 1 0 0,1 0-1 0 0,-1 0 0 0 0,0 0 0 0 0,0 0 0 0 0,0 0 0 0 0,0 0 0 0 0,0 0 0 0 0,0 0 0 0 0,-1-1 0 0 0,1 1 0 0 0,0 0 0 0 0,-1-1 0 0 0,0 1 0 0 0,0 0 10 0 0,-79 67-1289 0 0,48-51 585 0 0,21-12-2273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30:1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6049 0 0,'73'-15'1729'0'0,"-62"16"-1943"0"0,0-1 0 0 0,0 0 0 0 0,1 0-1 0 0,-1-1 1 0 0,0-1 0 0 0,0 0 0 0 0,0 0 0 0 0,-1-1 0 0 0,1-1 0 0 0,0 0 0 0 0,-1 0 0 0 0,6-4 214 0 0,-14 6-3209 0 0</inkml:trace>
  <inkml:trace contextRef="#ctx0" brushRef="#br0" timeOffset="234.463">10 249 6281 0 0,'-2'17'42'0'0,"2"0"1"0"0,0 0-1 0 0,1 0 0 0 0,1 0 0 0 0,0 0 0 0 0,1 0 0 0 0,1 0 0 0 0,1-1 0 0 0,0 0 0 0 0,1 0 1 0 0,2 2-43 0 0,5 22-81 0 0,62 150-726 0 0,-62-186-2 0 0,-11-7-2327 0 0</inkml:trace>
  <inkml:trace contextRef="#ctx0" brushRef="#br0" timeOffset="547.533">48 412 4337 0 0,'21'-5'3654'0'0,"195"-10"-5724"0"0,-184 11 1337 0 0,-18 1-2471 0 0</inkml:trace>
  <inkml:trace contextRef="#ctx0" brushRef="#br0" timeOffset="1654.636">461 1 5857 0 0,'18'63'1486'0'0,"-13"-21"-1367"0"0,-2 0-1 0 0,-2 0 1 0 0,-1 0 0 0 0,-3 0-1 0 0,-1 0 1 0 0,-2-1 0 0 0,-3 4-119 0 0,-10 98 505 0 0,20-144-499 0 0,0 0 0 0 0,-1 1 0 0 0,1-1 0 0 0,0 1 0 0 0,0-1 0 0 0,0 1 1 0 0,0-1-1 0 0,-1 1 0 0 0,1 0 0 0 0,0-1 0 0 0,0 1 0 0 0,0 0 0 0 0,0 0 0 0 0,0 0 0 0 0,0 0 0 0 0,0 0 0 0 0,0 0 0 0 0,0 0 0 0 0,0 0 0 0 0,0 0 0 0 0,0 0 0 0 0,0 0 0 0 0,0 1 0 0 0,0-1 0 0 0,0 0 0 0 0,0 1 1 0 0,-1-1-1 0 0,1 0 0 0 0,0 1 0 0 0,0-1 0 0 0,0 1 0 0 0,0 0 0 0 0,-1-1 0 0 0,1 1 0 0 0,0 0 0 0 0,-1-1 0 0 0,1 1 0 0 0,0 0 0 0 0,-1 0 0 0 0,1-1 0 0 0,-1 1 0 0 0,1 0 0 0 0,-1 0 0 0 0,0 0 0 0 0,1 0 0 0 0,-1 0 1 0 0,0 0-1 0 0,0 0 0 0 0,1 0 0 0 0,-1 0 0 0 0,0 0 0 0 0,0 0 0 0 0,0 0 0 0 0,0 0 0 0 0,0 0 0 0 0,0 0 0 0 0,-1-1 0 0 0,1 1 0 0 0,0 0 0 0 0,0 0 0 0 0,-1 0 0 0 0,1 0 0 0 0,-1 0 0 0 0,1 0 0 0 0,0 0 0 0 0,-1 0 1 0 0,0-1-1 0 0,1 1 0 0 0,-1 0-6 0 0,193-66-4013 0 0,-183 62 857 0 0</inkml:trace>
  <inkml:trace contextRef="#ctx0" brushRef="#br0" timeOffset="2257.024">625 168 5161 0 0,'61'-21'1786'0'0,"-59"19"-1787"0"0,0 1 0 0 0,0-1 1 0 0,0 1-1 0 0,0-1 0 0 0,0 1 0 0 0,1 0 1 0 0,-1-1-1 0 0,0 1 0 0 0,1 0 1 0 0,-1 1-1 0 0,1-1 0 0 0,-1 0 0 0 0,1 1 1 0 0,-1-1-1 0 0,1 1 0 0 0,0 0 0 0 0,-1 0 1 0 0,1 0-1 0 0,-1 0 0 0 0,1 0 1 0 0,-1 1-1 0 0,1-1 0 0 0,0 1 0 0 0,-1 0 1 0 0,0 0-1 0 0,1 0 0 0 0,-1 0 1 0 0,1 0-1 0 0,-1 0 0 0 0,0 0 0 0 0,0 1 1 0 0,0-1-1 0 0,0 1 0 0 0,0 0 0 0 0,0 0 1 0 0,0-1-1 0 0,0 1 0 0 0,-1 0 1 0 0,1 1-1 0 0,-1-1 0 0 0,1 0 0 0 0,-1 0 1 0 0,0 1-1 0 0,0-1 0 0 0,0 0 0 0 0,0 1 1 0 0,0-1-1 0 0,-1 1 0 0 0,1-1 1 0 0,-1 1-1 0 0,0 0 0 0 0,0-1 0 0 0,0 1 1 0 0,0-1-1 0 0,0 1 0 0 0,0-1 0 0 0,-1 2 1 0 0,-114 151-241 0 0,185-164 14 0 0,-67 7 223 0 0,-1 0-1 0 0,1 1 0 0 0,0-1 1 0 0,0 1-1 0 0,0 0 0 0 0,0 0 1 0 0,0 0-1 0 0,0 1 0 0 0,1-1 1 0 0,-1 1-1 0 0,0 0 0 0 0,0-1 1 0 0,0 1-1 0 0,0 1 0 0 0,1-1 0 0 0,-1 0 1 0 0,0 1-1 0 0,0 0 0 0 0,0-1 1 0 0,0 1-1 0 0,0 0 0 0 0,0 1 1 0 0,0-1-1 0 0,0 1 0 0 0,-1-1 1 0 0,1 1-1 0 0,0 0 0 0 0,-1 0 1 0 0,1 0-1 0 0,-1 0 0 0 0,0 0 1 0 0,0 0-1 0 0,1 1 0 0 0,-2-1 0 0 0,1 1 1 0 0,0 0-1 0 0,0 0 0 0 0,-1-1 1 0 0,0 1-1 0 0,1 0 0 0 0,-1 0 1 0 0,0 0-1 0 0,-1 0 0 0 0,1 0 1 0 0,0 1 4 0 0,-7 27-23 0 0,-2 0 0 0 0,-1 0 0 0 0,-1-1 1 0 0,-1-1-1 0 0,-2 0 0 0 0,-1 0 0 0 0,-2 1 23 0 0,9-17-99 0 0,0-2-1797 0 0,7-13-992 0 0</inkml:trace>
  <inkml:trace contextRef="#ctx0" brushRef="#br0" timeOffset="2507.36">920 435 6209 0 0,'20'4'-24'0'0,"-1"-1"0"0"0,0-1-1 0 0,1 0 1 0 0,-1-2 0 0 0,1 0 0 0 0,-1-1-1 0 0,1-1 1 0 0,-1-1 0 0 0,19-5 24 0 0,-36 6-27 0 0,0 0 0 0 0,0 0 1 0 0,0 1-1 0 0,0-1 0 0 0,0 0 0 0 0,-1-1 1 0 0,1 1-1 0 0,-1 0 0 0 0,1 0 1 0 0,-1-1-1 0 0,0 1 0 0 0,0-1 1 0 0,0 1-1 0 0,0-1 0 0 0,0 1 0 0 0,-1-1 1 0 0,1 1-1 0 0,-1-1 0 0 0,0 0 1 0 0,1 1-1 0 0,-1-1 0 0 0,-1 0 1 0 0,1 0-1 0 0,0 1 0 0 0,-1-1 0 0 0,1-1 27 0 0,0-2-319 0 0,0-1-2778 0 0</inkml:trace>
  <inkml:trace contextRef="#ctx0" brushRef="#br0" timeOffset="2755.553">1140 292 5441 0 0,'-2'29'546'0'0,"10"-10"-581"0"0,-5-14 74 0 0,0 1-1 0 0,0-1 1 0 0,-1 1 0 0 0,0-1 0 0 0,0 1 0 0 0,0 0 0 0 0,-1 0 0 0 0,0 0 0 0 0,0 0 0 0 0,0 0 0 0 0,-1 0 0 0 0,0 0 0 0 0,0 0 0 0 0,0 0 0 0 0,-1 0 0 0 0,0 0 0 0 0,0 0 0 0 0,-1-1 0 0 0,1 1 0 0 0,-1 0-1 0 0,-2 3-38 0 0,-74 115-1034 0 0,77-122 303 0 0,1-1-2409 0 0</inkml:trace>
  <inkml:trace contextRef="#ctx0" brushRef="#br0" timeOffset="3035.166">1281 155 7258 0 0,'13'0'251'0'0,"14"1"-383"0"0,0 0 0 0 0,-1-2 0 0 0,1-1 0 0 0,-1-1 0 0 0,1-2 0 0 0,-1 0 0 0 0,0-1 0 0 0,-1-2 0 0 0,0-1 0 0 0,12-6 132 0 0,-17-20-1064 0 0,-21 30-2117 0 0</inkml:trace>
  <inkml:trace contextRef="#ctx0" brushRef="#br0" timeOffset="3302.539">1341 136 5969 0 0,'-7'10'51'0'0,"1"1"1"0"0,0-1-1 0 0,0 1 0 0 0,1 0 0 0 0,1 1 0 0 0,0-1 1 0 0,0 1-1 0 0,1 0 0 0 0,1-1 0 0 0,0 1 0 0 0,1 1 1 0 0,0-1-1 0 0,0 0 0 0 0,1 0 0 0 0,1 0 0 0 0,0 0 0 0 0,1 0 1 0 0,2 6-52 0 0,-3 96-558 0 0,-10-9-705 0 0,9-105-1895 0 0</inkml:trace>
  <inkml:trace contextRef="#ctx0" brushRef="#br0" timeOffset="3546.217">1274 388 5881 0 0,'228'-34'90'0'0,"-120"-7"-984"0"0,-94 33-2271 0 0</inkml:trace>
  <inkml:trace contextRef="#ctx0" brushRef="#br0" timeOffset="3702.637">1722 388 3817 0 0,'9'1'2248'0'0,"0"2"-2200"0"0,2 0-72 0 0,-1 0-40 0 0,1-1 16 0 0,3 1 0 0 0,-2-2 0 0 0,1-1 24 0 0,1 0-32 0 0,0-1 8 0 0,1-2 0 0 0,0 0-16 0 0,1-2-184 0 0,-1 1-3393 0 0</inkml:trace>
  <inkml:trace contextRef="#ctx0" brushRef="#br0" timeOffset="3934.354">1874 170 6305 0 0,'143'115'410'0'0,"-143"-105"-450"0"0,1-1 0 0 0,-1 1 0 0 0,-1-1 0 0 0,0 1 0 0 0,0-1 0 0 0,-1 0 0 0 0,0 1 0 0 0,-1-1 0 0 0,0 0 0 0 0,0 0 0 0 0,-1 0 0 0 0,0-1 0 0 0,0 1 0 0 0,-1-1 0 0 0,0 0 0 0 0,-1-1 0 0 0,0 1 0 0 0,0-1 0 0 0,0 0 0 0 0,-1 0 0 0 0,-2 1 40 0 0,-5 9-80 0 0,-23 32-701 0 0,31-40-2353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30:4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6593 0 0,'95'-4'55'0'0,"-61"2"-47"0"0,1-1 1 0 0,-1-1-1 0 0,0-2 0 0 0,0-1 0 0 0,-1-2 0 0 0,11-5-8 0 0,9-28-1054 0 0,-53 36-2349 0 0</inkml:trace>
  <inkml:trace contextRef="#ctx0" brushRef="#br0" timeOffset="310.877">203 482 6249 0 0,'35'324'299'0'0,"-46"-173"-575"0"0,10-148-439 0 0,1-3-2642 0 0</inkml:trace>
  <inkml:trace contextRef="#ctx0" brushRef="#br0" timeOffset="558.012">143 771 6425 0 0,'11'2'200'0'0,"33"-7"-389"0"0,0-1 0 0 0,-1-3 0 0 0,0-1 0 0 0,0-2-1 0 0,-2-3 1 0 0,1 0 0 0 0,27-17 189 0 0,-57 25-3301 0 0</inkml:trace>
  <inkml:trace contextRef="#ctx0" brushRef="#br0" timeOffset="963.793">428 435 6473 0 0,'21'21'335'0'0,"3"200"-326"0"0,-20-106 133 0 0,-5-89-109 0 0,1-27-35 0 0,1 1 0 0 0,-1-1 0 0 0,1 1 0 0 0,-1 0 0 0 0,1-1 0 0 0,-1 1 0 0 0,1 0 0 0 0,-1 0 0 0 0,1-1 0 0 0,0 1 0 0 0,-1 0 0 0 0,1 0 0 0 0,-1 0 0 0 0,1 0 0 0 0,0 0 0 0 0,-1 0 0 0 0,1 0 0 0 0,0 0 0 0 0,-1 0 0 0 0,1 0 0 0 0,0 0 0 0 0,-1 0 0 0 0,1 0 0 0 0,-1 1 0 0 0,1-1 0 0 0,0 0 0 0 0,-1 0 0 0 0,1 1 0 0 0,-1-1 0 0 0,1 0 0 0 0,-1 1 0 0 0,1-1 0 0 0,-1 1 0 0 0,1-1 0 0 0,-1 0 0 0 0,1 1 0 0 0,-1-1 0 0 0,0 1 0 0 0,1-1 0 0 0,-1 1 0 0 0,0 0 0 0 0,1-1 0 0 0,-1 1 0 0 0,0-1 0 0 0,0 1 0 0 0,1 0 0 0 0,-1-1 0 0 0,0 1 0 0 0,0-1 0 0 0,0 1 0 0 0,0 0 0 0 0,0-1 0 0 0,0 1 0 0 0,0 0 0 0 0,0-1 0 0 0,0 1 0 0 0,0-1 0 0 0,0 1 0 0 0,-1 0 0 0 0,1-1-1 0 0,0 1 1 0 0,0-1 0 0 0,-1 1 2 0 0,216-33-1419 0 0,-207 29-1907 0 0</inkml:trace>
  <inkml:trace contextRef="#ctx0" brushRef="#br0" timeOffset="1427.678">615 610 6409 0 0,'66'-84'154'0'0,"-56"70"-156"0"0,0-1 1 0 0,-1 1-1 0 0,-1-2 0 0 0,0 0 1 0 0,-2 0-1 0 0,1 0 1 0 0,-2 0-1 0 0,0-1 0 0 0,-1 0 1 0 0,2-16 1 0 0,-23 74-58 0 0,32 253 23 0 0,-10-262 44 0 0,15 71-919 0 0,-17-98-2411 0 0</inkml:trace>
  <inkml:trace contextRef="#ctx0" brushRef="#br0" timeOffset="1680.484">678 787 6401 0 0,'34'12'263'0'0,"-10"-9"-420"0"0,1-1 0 0 0,0-1 0 0 0,-1-1 0 0 0,1-1 0 0 0,0-2 0 0 0,-1 0 0 0 0,20-6 157 0 0,-32 7-3365 0 0</inkml:trace>
  <inkml:trace contextRef="#ctx0" brushRef="#br0" timeOffset="4503.864">996 491 6969 0 0,'-17'6'1028'0'0,"33"-10"-469"0"0,191-44 413 0 0,-104 34-1559 0 0,-83 10 202 0 0,-16 5 287 0 0,0-1 1 0 0,0 0-1 0 0,0-1 1 0 0,0 1-1 0 0,0-1 0 0 0,0 1 1 0 0,-1-1-1 0 0,1-1 0 0 0,0 1 1 0 0,0 0-1 0 0,-1-1 0 0 0,1 0 1 0 0,-1 0-1 0 0,1 0 1 0 0,-1 0-1 0 0,0 0 0 0 0,0-1 1 0 0,0 1-1 0 0,0-1 0 0 0,0 0 1 0 0,0 0-1 0 0,1-3 98 0 0,-5 1-58 0 0,0 0 1 0 0,0 0-1 0 0,-1 0 0 0 0,1 1 1 0 0,-1-1-1 0 0,0 0 0 0 0,-1 1 0 0 0,1-1 1 0 0,-1 1-1 0 0,0 0 0 0 0,0 0 1 0 0,0 0-1 0 0,-1 0 0 0 0,1 1 1 0 0,-1-1-1 0 0,0 1 0 0 0,0 0 0 0 0,0 0 1 0 0,-3-1 57 0 0,2 0-3176 0 0</inkml:trace>
  <inkml:trace contextRef="#ctx0" brushRef="#br0" timeOffset="4736.14">1333 299 5665 0 0,'-2'-1'23'0'0,"0"1"0"0"0,0-1 0 0 0,0 0-1 0 0,0 1 1 0 0,0 0 0 0 0,0-1 0 0 0,0 1 0 0 0,0 0 0 0 0,-1 0-1 0 0,1 0 1 0 0,0 0 0 0 0,0 0 0 0 0,0 1 0 0 0,0-1-1 0 0,0 1 1 0 0,0-1 0 0 0,0 1 0 0 0,0 0 0 0 0,0-1-1 0 0,0 1 1 0 0,0 0 0 0 0,1 0 0 0 0,-1 1 0 0 0,0-1 0 0 0,1 0-1 0 0,-1 1 1 0 0,0-1 0 0 0,0 1-23 0 0,54 15 137 0 0,-49-13-122 0 0,-1 1 0 0 0,1-1-1 0 0,-1 1 1 0 0,-1 0-1 0 0,1 0 1 0 0,-1 0 0 0 0,1-1-1 0 0,-2 1 1 0 0,1 0-1 0 0,0 1 1 0 0,-1-1 0 0 0,0 0-1 0 0,0 0 1 0 0,-1 0-1 0 0,1 0 1 0 0,-1 0 0 0 0,0 0-1 0 0,0 0 1 0 0,-1 0-1 0 0,1-1 1 0 0,-1 1 0 0 0,0 0-1 0 0,-1-1 1 0 0,1 1 0 0 0,-1-1-1 0 0,0 0 1 0 0,0 0-1 0 0,0 0 1 0 0,0 0 0 0 0,-1-1-1 0 0,0 1 1 0 0,0 0-15 0 0,-17 32-220 0 0,-15 91-1008 0 0,36-120-2081 0 0</inkml:trace>
  <inkml:trace contextRef="#ctx0" brushRef="#br0" timeOffset="175768.163">1651 272 8298 0 0,'-45'-11'992'0'0,"92"5"-229"0"0,169-34-1207 0 0,-216 33-1777 0 0,-3 5-1926 0 0</inkml:trace>
  <inkml:trace contextRef="#ctx0" brushRef="#br0" timeOffset="176132.429">1561 267 8418 0 0,'13'57'1077'0'0,"-88"276"-674"0"0,75-333-444 0 0,0-1 0 0 0,1 1 0 0 0,-1 0 0 0 0,0 0 0 0 0,1-1 0 0 0,-1 1 0 0 0,0 0 0 0 0,1 0 0 0 0,-1-1 0 0 0,0 1 0 0 0,1 0 0 0 0,-1 0 0 0 0,1 0 0 0 0,-1-1 0 0 0,0 1 0 0 0,1 0 0 0 0,-1 0 0 0 0,1 0 0 0 0,-1 0 0 0 0,1 0 0 0 0,-1 0 0 0 0,1 0 0 0 0,-1 0 0 0 0,0 0 0 0 0,1 0 0 0 0,-1 0 0 0 0,1 0 0 0 0,-1 1 0 0 0,0-1 0 0 0,1 0 0 0 0,-1 0 0 0 0,1 0 0 0 0,-1 1 0 0 0,0-1 0 0 0,1 0 0 0 0,-1 0 0 0 0,0 1 0 0 0,1-1 0 0 0,-1 0 0 0 0,0 0 0 0 0,1 1 0 0 0,-1-1 0 0 0,0 1 0 0 0,0-1 0 0 0,1 0 0 0 0,-1 1 41 0 0,20-44-52 0 0,-13 14-960 0 0,-4 20-2943 0 0</inkml:trace>
  <inkml:trace contextRef="#ctx0" brushRef="#br0" timeOffset="176389.902">1551 442 8058 0 0,'-2'0'1285'0'0,"141"46"-463"0"0,-127-45-1061 0 0,0-2 0 0 0,-1 1 0 0 0,1-1 0 0 0,0-1 0 0 0,-1 0 0 0 0,1-1-1 0 0,-1 0 1 0 0,0-1 0 0 0,1 0 0 0 0,-2-1 0 0 0,1 0 0 0 0,5-4 239 0 0,-9 6-4119 0 0</inkml:trace>
  <inkml:trace contextRef="#ctx0" brushRef="#br0" timeOffset="176762.097">1916 473 8114 0 0,'29'9'1263'0'0,"54"-9"-827"0"0,-43 2-420 0 0,-14-2-43 0 0,-7-1 68 0 0,127-31-1781 0 0,-139 23 751 0 0,-7 6-3044 0 0</inkml:trace>
  <inkml:trace contextRef="#ctx0" brushRef="#br0" timeOffset="177059.332">2132 251 8434 0 0,'1'3'17'0'0,"-1"1"1"0"0,1 0 0 0 0,-1 0-1 0 0,1 0 1 0 0,0 0-1 0 0,1 0 1 0 0,-1-1 0 0 0,1 1-1 0 0,-1-1 1 0 0,1 1-1 0 0,0-1 1 0 0,0 1-1 0 0,1-1 1 0 0,-1 0 0 0 0,1 0-1 0 0,-1 0 1 0 0,1-1-1 0 0,0 1 1 0 0,0 0 0 0 0,1-1-1 0 0,-1 0 1 0 0,0 0-1 0 0,1 0 1 0 0,-1 0 0 0 0,1-1-1 0 0,1 1-17 0 0,46 37 422 0 0,-51-33-397 0 0,1 0 0 0 0,-1-1 1 0 0,0 1-1 0 0,0 0 0 0 0,-1 0 0 0 0,1 0 1 0 0,-1-1-1 0 0,-1 1 0 0 0,1 0 1 0 0,-1-1-1 0 0,0 1 0 0 0,0-1 0 0 0,0 0 1 0 0,-1 1-1 0 0,0-1 0 0 0,0-1 1 0 0,0 1-1 0 0,-1 0 0 0 0,0-1 0 0 0,0 1 1 0 0,0-1-1 0 0,0 0 0 0 0,-4 2-25 0 0,1 2 64 0 0,-133 173-1500 0 0,112-144 137 0 0,18-26-2787 0 0</inkml:trace>
  <inkml:trace contextRef="#ctx0" brushRef="#br0" timeOffset="180509.626">2426 21 8618 0 0,'9'60'-172'0'0,"-18"300"14"0"0,-1-118 285 0 0,11-347-1974 0 0,-1 91-1968 0 0</inkml:trace>
  <inkml:trace contextRef="#ctx0" brushRef="#br0" timeOffset="181054.236">2443 110 7330 0 0,'-2'-1'20'0'0,"0"-1"1"0"0,0 0 0 0 0,1-1-1 0 0,-1 1 1 0 0,0 0 0 0 0,1 0-1 0 0,-1-1 1 0 0,1 1 0 0 0,0-1-1 0 0,0 1 1 0 0,0-1 0 0 0,0 1-1 0 0,1-1 1 0 0,-1 0 0 0 0,1 1 0 0 0,-1-1-1 0 0,1 0 1 0 0,0 0 0 0 0,0 1-1 0 0,0-1 1 0 0,0 0 0 0 0,1 0-1 0 0,-1 1 1 0 0,1-1 0 0 0,0 0-1 0 0,-1 1 1 0 0,1-1 0 0 0,0 1-1 0 0,1-1 1 0 0,-1 1 0 0 0,0-1-1 0 0,1 1 1 0 0,-1 0 0 0 0,1 0 0 0 0,0 0-1 0 0,0 0 1 0 0,0 0 0 0 0,0 0-1 0 0,0 0 1 0 0,0 0 0 0 0,0 1-1 0 0,0-1 1 0 0,1 1 0 0 0,-1 0-1 0 0,1 0 1 0 0,-1 0 0 0 0,1 0-1 0 0,0 0 1 0 0,-1 0 0 0 0,1 1-1 0 0,2-1-20 0 0,137 50-121 0 0,-138-47 111 0 0,0 0 1 0 0,-1 1-1 0 0,1-1 0 0 0,0 1 0 0 0,-1 0 0 0 0,0 0 0 0 0,0 0 0 0 0,0 1 1 0 0,0-1-1 0 0,0 1 0 0 0,-1-1 0 0 0,1 1 0 0 0,-1 0 0 0 0,0 0 0 0 0,0 0 1 0 0,-1 0-1 0 0,1 1 0 0 0,-1-1 0 0 0,0 0 0 0 0,0 1 0 0 0,0-1 0 0 0,-1 1 1 0 0,1-1-1 0 0,-1 0 0 0 0,0 1 0 0 0,-1-1 0 0 0,1 1 0 0 0,-1-1 0 0 0,1 1 1 0 0,-1-1-1 0 0,-2 4 10 0 0,-5 13-8 0 0,-2 0 0 0 0,0 0 0 0 0,-2-1 1 0 0,0-1-1 0 0,-1 0 0 0 0,-1 0 0 0 0,0-2 0 0 0,-2 0 1 0 0,0 0-1 0 0,-1-1 0 0 0,0-1 0 0 0,-1-1 0 0 0,-5 2 8 0 0,-69 29 296 0 0,133-72-93 0 0,168 41-195 0 0,-204-13-71 0 0,-4-2 82 0 0,1 0 0 0 0,-1 0 0 0 0,0 1 0 0 0,0-1 0 0 0,1 1 0 0 0,-1-1 1 0 0,0 1-1 0 0,0-1 0 0 0,1 1 0 0 0,-1 0 0 0 0,1-1 0 0 0,-1 1 0 0 0,0 0 0 0 0,1 0 0 0 0,-1 0 0 0 0,0 0 0 0 0,1 0 0 0 0,-1 1 0 0 0,1-1 1 0 0,-1 0-1 0 0,0 1 0 0 0,0-1 0 0 0,1 0 0 0 0,-1 1 0 0 0,0 0 0 0 0,1-1 0 0 0,-1 1 0 0 0,0 0 0 0 0,0 0 0 0 0,0-1 0 0 0,0 1 0 0 0,0 0 0 0 0,0 0 1 0 0,0 0-1 0 0,0 0 0 0 0,0 1 0 0 0,-1-1 0 0 0,1 0 0 0 0,0 0 0 0 0,-1 0 0 0 0,1 1 0 0 0,0-1 0 0 0,-1 0 0 0 0,0 0 0 0 0,1 1 0 0 0,-1-1 1 0 0,0 1-1 0 0,0-1 0 0 0,0 0 0 0 0,1 1 0 0 0,-2-1 0 0 0,1 0 0 0 0,0 1 0 0 0,0-1 0 0 0,0 1 0 0 0,-1-1 0 0 0,1 0 0 0 0,0 1 0 0 0,-1-1 1 0 0,1 0-1 0 0,-1 0 0 0 0,0 1 0 0 0,1-1 0 0 0,-1 0 0 0 0,0 0 0 0 0,0 0 0 0 0,0 1-19 0 0,-128 121-283 0 0,52-67-2124 0 0,74-56-1544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33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49 237 9018 0 0,'-31'15'1825'0'0,"31"-15"-1800"0"0,23-10 117 0 0,13-3-439 0 0,0 2 0 0 0,0 1-1 0 0,1 2 1 0 0,1 1 0 0 0,-1 2 0 0 0,21 1 297 0 0,116-20-1363 0 0,-155 7 434 0 0,-21 14-2509 0 0</inkml:trace>
  <inkml:trace contextRef="#ctx0" brushRef="#br0" timeOffset="324.691">58 240 10082 0 0,'0'101'830'0'0,"-58"281"-3804"0"0,61-361 2793 0 0,4-33 172 0 0,4-35-1056 0 0,-9 35-2745 0 0</inkml:trace>
  <inkml:trace contextRef="#ctx0" brushRef="#br0" timeOffset="576.546">67 475 6137 0 0,'89'16'2347'0'0,"-67"-20"-2470"0"0,-1-2-1 0 0,1 0 1 0 0,-1-2-1 0 0,-1 0 1 0 0,1-2-1 0 0,-1 0 1 0 0,-1-1-1 0 0,0-1 1 0 0,-1 0-1 0 0,0-2 1 0 0,-1 0-1 0 0,0-1 1 0 0,3-5 123 0 0,-8 9-3662 0 0</inkml:trace>
  <inkml:trace contextRef="#ctx0" brushRef="#br0" timeOffset="1195.56">525 243 8442 0 0,'-7'10'39'0'0,"0"0"1"0"0,1 0-1 0 0,0 0 1 0 0,0 1-1 0 0,1 0 1 0 0,1 0 0 0 0,0 0-1 0 0,0 1 1 0 0,1 0-1 0 0,1-1 1 0 0,0 1-1 0 0,0 0 1 0 0,1 0-1 0 0,1 0 1 0 0,0 0-1 0 0,0 0 1 0 0,1 0-1 0 0,1 0 1 0 0,0 0-1 0 0,1 1-39 0 0,0 47-175 0 0,4 94-1136 0 0,-20-285 1345 0 0,8 104 25 0 0,0 0 0 0 0,2-1 0 0 0,2 1 0 0 0,0-1 0 0 0,2 0 1 0 0,1 1-1 0 0,5-27-59 0 0,-5 48 24 0 0,0 1 0 0 0,0-1-1 0 0,1 1 1 0 0,0-1 0 0 0,0 1 0 0 0,0 0 0 0 0,0 0 0 0 0,1 1 0 0 0,0-1 0 0 0,0 1-1 0 0,0 0 1 0 0,1 0 0 0 0,-1 0 0 0 0,1 0 0 0 0,0 1 0 0 0,0 0 0 0 0,0 0 0 0 0,1 0 0 0 0,-1 1-1 0 0,1-1 1 0 0,-1 1 0 0 0,1 1 0 0 0,0-1 0 0 0,0 1 0 0 0,0 0 0 0 0,-1 0 0 0 0,1 1 0 0 0,0-1-1 0 0,0 1 1 0 0,0 1 0 0 0,0-1 0 0 0,0 1 0 0 0,1 0-24 0 0,-4 2 7 0 0,0 0 0 0 0,0 0 0 0 0,-1 0 0 0 0,1 1 0 0 0,-1-1 0 0 0,0 0-1 0 0,1 1 1 0 0,-2 0 0 0 0,1-1 0 0 0,0 1 0 0 0,-1 0 0 0 0,1 0 0 0 0,-1 0 0 0 0,0 0 0 0 0,-1 0 0 0 0,1 0 0 0 0,-1 0 0 0 0,0 0 0 0 0,0 1 0 0 0,0-1 0 0 0,0 0-1 0 0,-1 0 1 0 0,1 0 0 0 0,-1 0 0 0 0,0 0 0 0 0,0 0 0 0 0,-1 0 0 0 0,1 0 0 0 0,-1-1 0 0 0,0 1 0 0 0,0 0 0 0 0,0-1 0 0 0,0 1 0 0 0,-1-1 0 0 0,0 0 0 0 0,1 0 0 0 0,-1 0-1 0 0,0 0 1 0 0,0 0 0 0 0,-2 0-7 0 0,19-11 3 0 0,-4 12 0 0 0,0 2 1 0 0,0-1-1 0 0,0 1 1 0 0,-1 1-1 0 0,0 0 0 0 0,0 0 1 0 0,0 1-1 0 0,-1 0 1 0 0,0 1-1 0 0,-1-1 0 0 0,0 1 1 0 0,0 1-1 0 0,-1 0 0 0 0,0-1 1 0 0,3 11-4 0 0,-7-17 10 0 0,59 185-395 0 0,-35-191-1762 0 0,-25-2-1731 0 0</inkml:trace>
  <inkml:trace contextRef="#ctx0" brushRef="#br0" timeOffset="1879.139">932 233 9650 0 0,'5'11'1835'0'0,"2"-13"-1992"0"0,0 0 0 0 0,0 0 0 0 0,0-1-1 0 0,0 0 1 0 0,-1 0 0 0 0,1-1 0 0 0,-1 1 0 0 0,0-1 0 0 0,0-1 0 0 0,0 1-1 0 0,-1-1 1 0 0,1 0 0 0 0,-1 0 0 0 0,0-1 0 0 0,-1 1 0 0 0,0-1-1 0 0,1 0 1 0 0,-2-1 0 0 0,2 0 157 0 0,-35 31 846 0 0,-6 154-1137 0 0,32-129 316 0 0,-2 225 478 0 0,5-276-552 0 0,1 0 1 0 0,-1 0-1 0 0,1 0 0 0 0,-1-1 0 0 0,0 1 1 0 0,0 0-1 0 0,0 1 0 0 0,0-1 1 0 0,0 0-1 0 0,0 0 0 0 0,-1 0 1 0 0,1 1-1 0 0,-1-1 0 0 0,1 0 0 0 0,-1 1 1 0 0,0 0-1 0 0,1-1 0 0 0,-1 1 1 0 0,0 0-1 0 0,0 0 0 0 0,0 0 0 0 0,0 0 1 0 0,0 0-1 0 0,0 0 0 0 0,0 1 1 0 0,0-1-1 0 0,0 1 0 0 0,0-1 0 0 0,-1 1 1 0 0,1 0-1 0 0,0 0 0 0 0,0 0 1 0 0,0 0-1 0 0,-1 0 0 0 0,1 0 0 0 0,0 1 1 0 0,0-1-1 0 0,0 1 0 0 0,0-1 1 0 0,-2 2 48 0 0,43 13 241 0 0,182-39-362 0 0,-145 27-960 0 0,-70-2-2743 0 0</inkml:trace>
  <inkml:trace contextRef="#ctx0" brushRef="#br0" timeOffset="2222.444">1037 65 7626 0 0,'-5'2'30'0'0,"1"0"-1"0"0,-1 0 1 0 0,0 0 0 0 0,1 0 0 0 0,-1 1 0 0 0,1 0 0 0 0,0 0 0 0 0,0 0 0 0 0,0 1 0 0 0,0-1 0 0 0,1 1 0 0 0,0 0 0 0 0,-1 0 0 0 0,1 0-1 0 0,0 0 1 0 0,1 0 0 0 0,-1 1 0 0 0,1-1 0 0 0,0 1 0 0 0,-1 2-30 0 0,-8 9 88 0 0,-95 125-648 0 0,76-136-535 0 0,26-6-2737 0 0</inkml:trace>
  <inkml:trace contextRef="#ctx0" brushRef="#br0" timeOffset="2596.786">461 411 6785 0 0,'95'10'2273'0'0,"-69"-2"-2572"0"0,-1 0 0 0 0,0 1 0 0 0,-1 2-1 0 0,0 0 1 0 0,0 2 0 0 0,-1 0 0 0 0,17 15 299 0 0,-32-23-180 0 0,3 2-3691 0 0</inkml:trace>
  <inkml:trace contextRef="#ctx0" brushRef="#br0" timeOffset="2938.807">1045 461 8130 0 0,'1'2'26'0'0,"0"0"0"0"0,0-1 1 0 0,1 1-1 0 0,-1-1 1 0 0,0 0-1 0 0,1 1 0 0 0,-1-1 1 0 0,1 0-1 0 0,0 0 0 0 0,-1 1 1 0 0,1-2-1 0 0,0 1 0 0 0,0 0 1 0 0,0 0-1 0 0,0 0 1 0 0,-1-1-1 0 0,1 1 0 0 0,0-1 1 0 0,0 0-1 0 0,0 1 0 0 0,0-1 1 0 0,0 0-1 0 0,0 0 0 0 0,0 0 1 0 0,0 0-1 0 0,0-1 0 0 0,0 1 1 0 0,0-1-1 0 0,0 1 1 0 0,0-1-1 0 0,0 1 0 0 0,0-1 1 0 0,0 0-1 0 0,-1 0 0 0 0,1 0 1 0 0,0 0-1 0 0,1-1-26 0 0,2 1 65 0 0,340-53-1632 0 0,-334 53 1548 0 0,0-1 0 0 0,-1-1 0 0 0,1 0 0 0 0,-1 0 1 0 0,0-1-1 0 0,0 0 0 0 0,0-1 0 0 0,0 0 0 0 0,-1 0 0 0 0,0-1 0 0 0,0-1 0 0 0,-1 1 1 0 0,8-8 18 0 0,-12-17-1250 0 0,-5 22-2417 0 0</inkml:trace>
  <inkml:trace contextRef="#ctx0" brushRef="#br0" timeOffset="3232.086">1505 155 7578 0 0,'2'3'66'0'0,"0"1"-1"0"0,0-1 1 0 0,0 0 0 0 0,1 0 0 0 0,-1 0 0 0 0,1-1 0 0 0,0 1 0 0 0,0-1 0 0 0,0 1 0 0 0,0-1 0 0 0,0 0 0 0 0,1 0 0 0 0,-1-1 0 0 0,1 1-1 0 0,-1 0 1 0 0,1-1 0 0 0,-1 0 0 0 0,1 0 0 0 0,0 0 0 0 0,0-1 0 0 0,0 1 0 0 0,-1-1 0 0 0,1 0 0 0 0,3 0-66 0 0,64 25-636 0 0,-69-19 629 0 0,0 0 0 0 0,-1 0-1 0 0,0 0 1 0 0,-1 0 0 0 0,1 0-1 0 0,-1 0 1 0 0,0 0-1 0 0,0 0 1 0 0,-1 0 0 0 0,0 0-1 0 0,0 0 1 0 0,0 0 0 0 0,-1 0-1 0 0,0-1 1 0 0,0 1 0 0 0,0-1-1 0 0,-2 2 8 0 0,-96 261-49 0 0,94-256-105 0 0,1 0 0 0 0,0 1 1 0 0,1 0-1 0 0,0 0 0 0 0,1 0 1 0 0,1 0-1 0 0,0 1 0 0 0,1-1 0 0 0,0 1 1 0 0,1-1-1 0 0,0 1 0 0 0,1-1 154 0 0,2-2-3752 0 0</inkml:trace>
  <inkml:trace contextRef="#ctx0" brushRef="#br0" timeOffset="3509.472">1751 295 9226 0 0,'74'-11'2713'0'0,"216"-63"-7093"0"0,-279 59 3209 0 0,-12 10-2552 0 0</inkml:trace>
  <inkml:trace contextRef="#ctx0" brushRef="#br0" timeOffset="3908.448">1860 187 7458 0 0,'-12'39'155'0'0,"2"0"0"0"0,1 0 0 0 0,2 1 0 0 0,2 0 0 0 0,2 0 0 0 0,1 0 0 0 0,3 0 0 0 0,1 0 0 0 0,1 1 0 0 0,10 37-155 0 0,-3 18-1460 0 0,-10-96 1451 0 0,-1 0-1 0 0,0 0 0 0 0,1 0 1 0 0,-1 0-1 0 0,1 0 0 0 0,-1 0 0 0 0,0 0 1 0 0,1 0-1 0 0,-1 1 0 0 0,1-1 1 0 0,-1 0-1 0 0,1 0 0 0 0,-1 0 1 0 0,0 1-1 0 0,1-1 0 0 0,-1 0 1 0 0,1 0-1 0 0,-1 1 0 0 0,1-1 0 0 0,0 0 1 0 0,-1 1-1 0 0,1-1 0 0 0,-1 1 1 0 0,1-1-1 0 0,0 1 0 0 0,-1-1 1 0 0,1 1-1 0 0,0-1 0 0 0,-1 1 1 0 0,1 0 9 0 0,-71-128 353 0 0,153 83 1233 0 0,-47 29-1981 0 0,-1-2 1 0 0,-1-1-1 0 0,0-1 0 0 0,-2-2 1 0 0,0-1-1 0 0,-1-2 1 0 0,0-2 394 0 0,-22 17-3730 0 0</inkml:trace>
  <inkml:trace contextRef="#ctx0" brushRef="#br0" timeOffset="4543.463">2250 391 8034 0 0,'21'12'3905'0'0,"41"-33"-4139"0"0,-51 16 428 0 0,446-197-4929 0 0,-423 176 5538 0 0,-33 24-927 0 0,1 0 0 0 0,-1-1 0 0 0,0 1 0 0 0,0-1-1 0 0,0 1 1 0 0,0-1 0 0 0,0 1 0 0 0,-1-1 0 0 0,1 1 0 0 0,-1-1 0 0 0,1 0 0 0 0,-1 1 0 0 0,0-1 0 0 0,0 0 0 0 0,0 1 0 0 0,-1-1 0 0 0,1 1 0 0 0,-1-1 0 0 0,1 0 0 0 0,-1 1-1 0 0,0-1 1 0 0,0 1 0 0 0,0-1 0 0 0,0 1 0 0 0,0 0 0 0 0,-1-1 0 0 0,1 1 0 0 0,-1 0 0 0 0,0 0 124 0 0,-40-35 2665 0 0,37 34-2628 0 0,-2-1 0 0 0,1-1-1 0 0,-1 2 1 0 0,0-1 0 0 0,1 1 0 0 0,-1 0 0 0 0,-1 0-1 0 0,1 1 1 0 0,0 0 0 0 0,-1 0 0 0 0,1 1 0 0 0,-1 0 0 0 0,1 0-1 0 0,-1 1 1 0 0,0 0 0 0 0,1 0-37 0 0,6 3 44 0 0,0-1 0 0 0,0 1-1 0 0,0-1 1 0 0,0 1 0 0 0,1 0 0 0 0,0-1 0 0 0,-1 1 0 0 0,1 0-1 0 0,0-1 1 0 0,0 1 0 0 0,0 0 0 0 0,1-1 0 0 0,-1 1-1 0 0,1 0 1 0 0,-1-1 0 0 0,1 1 0 0 0,0-1 0 0 0,0 1 0 0 0,0-1-1 0 0,0 1 1 0 0,1-1 0 0 0,-1 0 0 0 0,1 0 0 0 0,-1 1 0 0 0,1-1-1 0 0,0 0 1 0 0,0 0 0 0 0,-1-1 0 0 0,2 1 0 0 0,-1 0 0 0 0,0-1-1 0 0,0 1 1 0 0,0-1 0 0 0,1 1 0 0 0,-1-1 0 0 0,1 0-1 0 0,1 0-43 0 0,4 6 161 0 0,8 10-217 0 0,-10-14 120 0 0,0 1 0 0 0,0 0 0 0 0,0 1 0 0 0,-1-1 0 0 0,0 1 0 0 0,0 0 0 0 0,0 0 0 0 0,0 1 0 0 0,-1-1 0 0 0,0 1 0 0 0,0 0 0 0 0,-1 1 0 0 0,1-1 0 0 0,-1 0 0 0 0,-1 1 0 0 0,1 0 0 0 0,-1-1 0 0 0,-1 1 0 0 0,1 0 0 0 0,-1 0 0 0 0,0 0 0 0 0,0 0 0 0 0,-1 0 0 0 0,0 1 0 0 0,-1-1 0 0 0,1 0 0 0 0,-1 0 0 0 0,0 0 0 0 0,-3 6-64 0 0,-71 112 478 0 0,-8 11-660 0 0,38-41-2393 0 0,50-123-130 0 0,-4 17-939 0 0</inkml:trace>
  <inkml:trace contextRef="#ctx0" brushRef="#br0" timeOffset="5247.421">2926 158 8114 0 0,'-14'79'2473'0'0,"0"104"-2490"0"0,14-118-727 0 0,-3-1-1 0 0,-3 0 1 0 0,-3 0-1 0 0,-8 25 745 0 0,30-338-663 0 0,-15 233 689 0 0,1-1-1 0 0,1 1 1 0 0,0-1-1 0 0,1 0 1 0 0,1 1-1 0 0,1 0 0 0 0,0-1 1 0 0,1 1-1 0 0,1 0 1 0 0,0 1-1 0 0,1-1 0 0 0,1 1 1 0 0,1 0-1 0 0,0 1 1 0 0,0-1-1 0 0,2 2 0 0 0,0-1 1 0 0,0 1-1 0 0,9-7-25 0 0,82-1 518 0 0,-96 21-518 0 0,-1 0-1 0 0,1 1 0 0 0,-1 0 0 0 0,1 0 0 0 0,-1 0 1 0 0,0 0-1 0 0,0 1 0 0 0,1-1 0 0 0,-1 1 0 0 0,0 0 1 0 0,0 0-1 0 0,-1 1 0 0 0,1-1 0 0 0,0 1 1 0 0,-1 0-1 0 0,0 0 0 0 0,1 0 0 0 0,-1 0 0 0 0,0 1 1 0 0,-1-1-1 0 0,1 1 0 0 0,-1 0 0 0 0,1-1 0 0 0,-1 1 1 0 0,0 0-1 0 0,-1 1 0 0 0,1-1 0 0 0,-1 0 1 0 0,0 0-1 0 0,1 1 0 0 0,-2-1 0 0 0,1 1 0 0 0,-1-1 1 0 0,-2 12 19 0 0,-1 0-1 0 0,-1 0 0 0 0,0 0 0 0 0,-1-1 1 0 0,-1 0-1 0 0,0 0 0 0 0,-1 0 0 0 0,-1-1 1 0 0,0 0-1 0 0,-1 0 0 0 0,0-1 1 0 0,-1 0-1 0 0,-1-1 0 0 0,0 0 0 0 0,0 0 1 0 0,-1-2-1 0 0,-1 1 0 0 0,0-2 0 0 0,0 1 1 0 0,-1-2-1 0 0,0 0 0 0 0,-1 0 0 0 0,-3 0-18 0 0,-28-2 330 0 0,45-6-339 0 0,1 0 0 0 0,-1 0-1 0 0,1-1 1 0 0,-1 1 0 0 0,1 0 0 0 0,-1-1 0 0 0,1 1 0 0 0,-1-1 0 0 0,1 1 0 0 0,-1 0 0 0 0,1-1 0 0 0,-1 1-1 0 0,1-1 1 0 0,0 1 0 0 0,-1-1 0 0 0,1 1 0 0 0,0-1 0 0 0,-1 0 0 0 0,1 1 0 0 0,0-1 0 0 0,0 1 0 0 0,-1-1-1 0 0,1 0 1 0 0,0 1 0 0 0,0-1 0 0 0,0 1 0 0 0,0-1 0 0 0,0 0 0 0 0,0 1 0 0 0,0-1 0 0 0,0 0 0 0 0,0 1-1 0 0,0-1 1 0 0,1 0 0 0 0,-1 1 0 0 0,0-1 0 0 0,0 1 0 0 0,1-1 0 0 0,-1 1 0 0 0,0-1 0 0 0,0 0 0 0 0,1 1 0 0 0,-1-1-1 0 0,1 1 1 0 0,-1 0 0 0 0,0-1 0 0 0,1 1 0 0 0,-1-1 0 0 0,1 1 0 0 0,-1-1 0 0 0,1 1 0 0 0,0 0 0 0 0,-1 0-1 0 0,1-1 1 0 0,-1 1 0 0 0,1 0 0 0 0,-1 0 0 0 0,1-1 0 0 0,0 1 0 0 0,-1 0 0 0 0,1 0 0 0 0,0 0 0 0 0,-1 0-1 0 0,1 0 1 0 0,-1 0 0 0 0,1 0 0 0 0,0 0 0 0 0,0 0 9 0 0,5-4 33 0 0,1 0 0 0 0,-1 0 0 0 0,1 0 0 0 0,0 1 1 0 0,0 0-1 0 0,0 0 0 0 0,1 1 0 0 0,-1 0 0 0 0,0 0 0 0 0,1 1 0 0 0,0 0 0 0 0,-1 0 0 0 0,1 1 1 0 0,-1 0-1 0 0,1 0 0 0 0,0 1 0 0 0,-1 0 0 0 0,1 0 0 0 0,-1 1 0 0 0,1 0 0 0 0,-1 0 0 0 0,0 1 1 0 0,5 2-34 0 0,-10-1 57 0 0,0 1 1 0 0,-1 0 0 0 0,1-1 0 0 0,-1 1 0 0 0,0 0 0 0 0,0 0 0 0 0,-1 0-1 0 0,0 0 1 0 0,0 0 0 0 0,0 0 0 0 0,0 0 0 0 0,-1 0 0 0 0,1 0-1 0 0,-1 0 1 0 0,-1 0 0 0 0,1 0 0 0 0,-1-1 0 0 0,0 1 0 0 0,0 0 0 0 0,0-1-1 0 0,0 1 1 0 0,-1-1 0 0 0,0 0 0 0 0,0 0 0 0 0,0 0 0 0 0,0 0 0 0 0,-1-1-1 0 0,1 1 1 0 0,-2-1-58 0 0,-1 6-117 0 0,0-2 0 0 0,-1 1 0 0 0,1-1 0 0 0,-2 0 0 0 0,1 0 0 0 0,-1-1 0 0 0,0 0 1 0 0,0 0-1 0 0,-1-1 0 0 0,1 0 0 0 0,-1-1 0 0 0,0 0 0 0 0,-1 0 0 0 0,1-1 0 0 0,-1 0 0 0 0,1-1 0 0 0,-7 1 117 0 0,15-3-49 0 0,0 0 0 0 0,0-1-1 0 0,0 1 1 0 0,0 0 0 0 0,0-1 0 0 0,0 1 0 0 0,0-1 0 0 0,0 0 0 0 0,0 1 0 0 0,0-1 0 0 0,1 0-1 0 0,-1 1 1 0 0,0-1 0 0 0,1 0 0 0 0,-1 0 0 0 0,0 0 0 0 0,1 1 0 0 0,-1-1 0 0 0,1 0 0 0 0,-1 0-1 0 0,1 0 1 0 0,0 0 0 0 0,-1 0 0 0 0,1 0 0 0 0,0 0 0 0 0,0 0 0 0 0,-1 0 0 0 0,1 0 0 0 0,0 0-1 0 0,0 0 1 0 0,0 0 0 0 0,0 0 0 0 0,1 0 0 0 0,-1 0 0 0 0,0-1 0 0 0,0 1 0 0 0,1 0 0 0 0,-1 1-1 0 0,0-1 1 0 0,1 0 0 0 0,-1 0 0 0 0,1 0 0 0 0,-1 0 0 0 0,1 0 0 0 0,0 0 0 0 0,0 0 49 0 0,4-8-3658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1:3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89 8282 0 0,'-7'-13'5630'0'0,"-7"33"-3415"0"0,-5 42-1785 0 0,19-60-418 0 0,1 0 1 0 0,-1 1 0 0 0,0-1-1 0 0,1 0 1 0 0,-1 1 0 0 0,1-1-1 0 0,0 0 1 0 0,0 0-1 0 0,0 0 1 0 0,0 1 0 0 0,0-1-1 0 0,0 0 1 0 0,1 0-1 0 0,-1-1 1 0 0,1 1 0 0 0,-1 0-1 0 0,1 0 1 0 0,0-1-1 0 0,-1 1 1 0 0,1-1 0 0 0,0 1-1 0 0,0-1 1 0 0,0 0-1 0 0,0 0 1 0 0,0 0 0 0 0,1 0-1 0 0,-1 0 1 0 0,0 0-1 0 0,0-1 1 0 0,1 1 0 0 0,-1-1-1 0 0,0 0 1 0 0,1 1 0 0 0,-1-1-1 0 0,0 0 1 0 0,1 0-1 0 0,-1 0 1 0 0,0-1 0 0 0,1 1-1 0 0,-1-1 1 0 0,0 1-1 0 0,1-1 1 0 0,-1 0 0 0 0,0 0-1 0 0,1 0-12 0 0,93-60 901 0 0,-95 59-901 0 0,1-1-1 0 0,-1 1 1 0 0,0-1-1 0 0,1 0 1 0 0,-1 0-1 0 0,-1 1 1 0 0,1-1-1 0 0,0 0 1 0 0,-1 0-1 0 0,1 0 1 0 0,-1 0 0 0 0,0 0-1 0 0,0 0 1 0 0,0 0-1 0 0,0 0 1 0 0,-1 0-1 0 0,1 0 1 0 0,-1 0-1 0 0,0 1 1 0 0,0-1-1 0 0,0 0 1 0 0,0 0-1 0 0,0 1 1 0 0,0-1-1 0 0,-1 0 1 0 0,0 1-1 0 0,1-1 1 0 0,-1 1 0 0 0,0 0-1 0 0,0 0 1 0 0,0 0-1 0 0,0 0 1 0 0,-1 0-1 0 0,1 0 1 0 0,0 0-1 0 0,-1 1 1 0 0,1-1-1 0 0,-1 1 1 0 0,0 0-1 0 0,-1-1 1 0 0,1 0-173 0 0,1 1-1 0 0,-1 0 1 0 0,1 0-1 0 0,-1 0 1 0 0,0 0-1 0 0,1 0 1 0 0,-1 1-1 0 0,0-1 1 0 0,0 1-1 0 0,0 0 1 0 0,1 0-1 0 0,-1 0 1 0 0,0 0-1 0 0,0 0 1 0 0,1 1-1 0 0,-1-1 1 0 0,0 1-1 0 0,0 0 1 0 0,1-1-1 0 0,-1 1 1 0 0,0 0-1 0 0,1 1 1 0 0,-1-1-1 0 0,1 0 1 0 0,0 1-1 0 0,-1 0 1 0 0,1-1-1 0 0,-1 2 174 0 0,-17 20-4716 0 0,16-15-155 0 0</inkml:trace>
  <inkml:trace contextRef="#ctx0" brushRef="#br0" timeOffset="388.838">104 181 5609 0 0,'-4'16'9354'0'0,"14"21"-6462"0"0,-3-8-2415 0 0,-13 28-866 0 0,6-55 175 0 0,0 0 0 0 0,-1 0-1 0 0,0-1 1 0 0,1 1-1 0 0,-1 0 1 0 0,0-1 0 0 0,0 1-1 0 0,1-1 1 0 0,-1 1-1 0 0,-1-1 1 0 0,1 1 0 0 0,0-1-1 0 0,0 0 1 0 0,0 0-1 0 0,-1 1 1 0 0,1-1 0 0 0,-1 0-1 0 0,1 0 1 0 0,-1 0-1 0 0,1-1 1 0 0,-1 1-1 0 0,1 0 1 0 0,-1 0 0 0 0,0-1-1 0 0,1 1 1 0 0,-1-1-1 0 0,0 0 1 0 0,0 1 0 0 0,1-1-1 0 0,-1 0 1 0 0,0 0-1 0 0,0 0 1 0 0,0 0 0 0 0,1 0-1 0 0,-1-1 1 0 0,0 1-1 0 0,0 0 1 0 0,1-1 0 0 0,-1 1-1 0 0,0-1 1 0 0,1 0-1 0 0,-1 0 1 0 0,1 1 0 0 0,-1-1-1 0 0,1 0 215 0 0,-25-4 1213 0 0,4 19 5609 0 0,71-1-4917 0 0,135-31-4238 0 0,-166 18 1413 0 0,13-3-5120 0 0,-25 0 779 0 0</inkml:trace>
  <inkml:trace contextRef="#ctx0" brushRef="#br0" timeOffset="684.618">344 237 11178 0 0,'-8'11'6728'0'0,"27"-15"-5132"0"0,-10 1-1685 0 0,97-22-2000 0 0,-70 19-1962 0 0,-1 1-4209 0 0,-28 5 4295 0 0</inkml:trace>
  <inkml:trace contextRef="#ctx0" brushRef="#br0" timeOffset="1094.635">705 45 9154 0 0,'-41'-16'6238'0'0,"20"55"-5205"0"0,21-36-991 0 0,-1 1 0 0 0,1-1 0 0 0,1 0 0 0 0,-1 1 0 0 0,1-1 0 0 0,-1 0 1 0 0,1 1-1 0 0,0-1 0 0 0,0 0 0 0 0,0 0 0 0 0,0 0 0 0 0,1 0 0 0 0,0 0 0 0 0,-1 0 0 0 0,1 0 1 0 0,0 0-1 0 0,0-1 0 0 0,0 1 0 0 0,1-1 0 0 0,-1 1 0 0 0,1-1 0 0 0,-1 0 0 0 0,1 0 0 0 0,0 0 0 0 0,0 0 1 0 0,0-1-1 0 0,0 1 0 0 0,0-1 0 0 0,0 1 0 0 0,0-1 0 0 0,0 0 0 0 0,0-1 0 0 0,1 1 0 0 0,-1 0 0 0 0,0-1 1 0 0,1 0-1 0 0,-1 0 0 0 0,1 0 0 0 0,-1 0 0 0 0,0 0 0 0 0,1-1 0 0 0,-1 1 0 0 0,0-1 0 0 0,0 0 1 0 0,1 0-1 0 0,-1 0 0 0 0,0-1 0 0 0,0 1 0 0 0,0-1 0 0 0,0 1 0 0 0,0-1 0 0 0,-1 0 0 0 0,1 0 0 0 0,0-1 1 0 0,-1 1-1 0 0,0 0 0 0 0,1-1 0 0 0,-1 1 0 0 0,0-1 0 0 0,0 0 0 0 0,-1 0 0 0 0,1 0 0 0 0,0-1-42 0 0,0 1-35 0 0,-1 0 0 0 0,1-1 0 0 0,-1 1-1 0 0,1 0 1 0 0,-1-1 0 0 0,0 0 0 0 0,-1 1-1 0 0,1-1 1 0 0,-1 1 0 0 0,1-1 0 0 0,-1 0-1 0 0,0 1 1 0 0,0-1 0 0 0,-1 0-1 0 0,1 1 1 0 0,-1-1 0 0 0,0 0 0 0 0,0 1-1 0 0,0-1 1 0 0,0 1 0 0 0,0-1 0 0 0,-1 1-1 0 0,0 0 1 0 0,0 0 0 0 0,0 0 0 0 0,0 0-1 0 0,-2-3 36 0 0,-67 2-5716 0 0,42 19 1683 0 0,20-10-854 0 0</inkml:trace>
  <inkml:trace contextRef="#ctx0" brushRef="#br0" timeOffset="1437.003">787 126 10714 0 0,'-4'39'7236'0'0,"5"-38"-7286"0"0,-1 1 1 0 0,0-1-1 0 0,1 0 0 0 0,-1 1 1 0 0,0-1-1 0 0,1 1 0 0 0,-1-1 1 0 0,0 1-1 0 0,0-1 0 0 0,0 1 1 0 0,0-1-1 0 0,-1 1 0 0 0,1-1 1 0 0,0 1-1 0 0,-1-1 0 0 0,1 1 1 0 0,-1-1-1 0 0,1 0 0 0 0,-1 1 0 0 0,1-1 1 0 0,-1 0-1 0 0,0 1 0 0 0,0-1 1 0 0,0 0-1 0 0,0 0 0 0 0,0 0 1 0 0,0 0-1 0 0,0 0 0 0 0,0 0 1 0 0,0 0-1 0 0,-1 0 0 0 0,1 0 1 0 0,0 0-1 0 0,0-1 0 0 0,-1 1 1 0 0,1-1-1 0 0,-1 1 0 0 0,1-1 0 0 0,0 1 1 0 0,-1-1-1 0 0,1 0 0 0 0,-1 1 1 0 0,1-1-1 0 0,-1 0 0 0 0,1 0 1 0 0,-2 0 49 0 0,-100-9-1117 0 0,139 24 3817 0 0,89-13-4252 0 0,-45-18-6016 0 0,-70 13 2825 0 0</inkml:trace>
  <inkml:trace contextRef="#ctx0" brushRef="#br0" timeOffset="1702.187">984 1 11250 0 0,'-26'10'7502'0'0,"26"63"-8129"0"0,2-53 1122 0 0,2 30-1070 0 0,1-4-2986 0 0,-7-17-4603 0 0,1-27 3876 0 0</inkml:trace>
  <inkml:trace contextRef="#ctx0" brushRef="#br0" timeOffset="1858.322">780 231 11715 0 0,'-17'44'5526'0'0,"49"-11"-4329"0"0,64-2-4389 0 0,-8-25-3297 0 0,-74-4 1485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26:57.25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2647 9682 0 0,'2'-28'7442'0'0,"-2"28"-6878"0"0,-4 19 739 0 0,-108 321 308 0 0,63-232-5705 0 0,56-111-1979 0 0,10-15 2298 0 0,-9 8-404 0 0</inkml:trace>
  <inkml:trace contextRef="#ctx0" brushRef="#br0" timeOffset="250.33">425 2633 10738 0 0,'-19'-5'2409'0'0,"5"21"-5892"0"0,9-9 887 0 0,2-4-1767 0 0</inkml:trace>
  <inkml:trace contextRef="#ctx0" brushRef="#br0" timeOffset="500.161">303 2837 8722 0 0,'-56'35'2460'0'0,"56"-35"-2542"0"0,0 0-126 0 0,16-11-4328 0 0,-10 8 605 0 0</inkml:trace>
  <inkml:trace contextRef="#ctx0" brushRef="#br0" timeOffset="737.482">560 2548 9266 0 0,'-8'22'5454'0'0,"-8"21"-3738"0"0,-30 84-1410 0 0,23-56-555 0 0,-34 94 315 0 0,11-59-8546 0 0,41-95 3426 0 0</inkml:trace>
  <inkml:trace contextRef="#ctx0" brushRef="#br1" timeOffset="-2.14748E6">921 2327 7754 0 0,'22'16'8106'0'0,"37"-29"-6494"0"0,-53 11-1362 0 0,107-35 155 0 0,15-4-1974 0 0,-41 19-6829 0 0,-75 20 6242 0 0,-8 2-1520 0 0</inkml:trace>
  <inkml:trace contextRef="#ctx0" brushRef="#br1" timeOffset="-2.14748E6">1121 2283 8258 0 0,'-16'27'6297'0'0,"0"1"-1339"0"0,10 10-3475 0 0,3 152-2365 0 0,-1-127-2930 0 0,-3 0-4155 0 0,6-54 4032 0 0,1-7 815 0 0</inkml:trace>
  <inkml:trace contextRef="#ctx0" brushRef="#br1" timeOffset="-2.14748E6">1040 2561 6625 0 0,'31'-45'8002'0'0,"64"7"-8740"0"0,-78 33 1119 0 0,29-8-1595 0 0,68-29-8477 0 0,-105 36 6934 0 0</inkml:trace>
  <inkml:trace contextRef="#ctx0" brushRef="#br1" timeOffset="-2.14748E6">1340 2276 8722 0 0,'-14'22'8380'0'0,"3"-5"-4288"0"0,7 9-3591 0 0,10 100-1716 0 0,-1-31-2686 0 0,-7 0-6749 0 0,1-87 6977 0 0</inkml:trace>
  <inkml:trace contextRef="#ctx0" brushRef="#br1" timeOffset="-2.14748E6">1314 2328 7266 0 0,'2'-39'6670'0'0,"35"15"-4898"0"0,52 17-1040 0 0,-86 9-668 0 0,0-1 1 0 0,0 1 0 0 0,-1 0-1 0 0,1-1 1 0 0,0 1 0 0 0,-1 0-1 0 0,0 0 1 0 0,1 1 0 0 0,-1-1-1 0 0,0 0 1 0 0,0 1 0 0 0,0 0-1 0 0,-1-1 1 0 0,1 1 0 0 0,0 0-1 0 0,-1 0 1 0 0,0 0 0 0 0,0 0-1 0 0,0 0 1 0 0,0 0 0 0 0,0 0-1 0 0,-1 0 1 0 0,1 0 0 0 0,-1 1 0 0 0,0-1-1 0 0,0 0 1 0 0,0 0 0 0 0,0 0-1 0 0,0 0 1 0 0,-1 1 0 0 0,0-1-1 0 0,1 0 1 0 0,-1 0 0 0 0,0 0-1 0 0,-1 0 1 0 0,1 0 0 0 0,-1 1-65 0 0,-59 110 318 0 0,48-95-303 0 0,-1 0 1 0 0,0-2-1 0 0,-2 1 1 0 0,0-2-1 0 0,-1 0 1 0 0,0-1-1 0 0,-1-1 1 0 0,-3 1-16 0 0,67-59-13362 0 0,-39 33 9834 0 0</inkml:trace>
  <inkml:trace contextRef="#ctx0" brushRef="#br1" timeOffset="-2.14748E6">324 332 8082 0 0,'-18'3'3664'0'0,"10"-2"2730"0"0,21-10-5445 0 0,113-66-405 0 0,-62 39-3578 0 0,-2-2-5427 0 0,-54 35 6962 0 0,-6 1-2379 0 0</inkml:trace>
  <inkml:trace contextRef="#ctx0" brushRef="#br1" timeOffset="-2.14748E6">391 260 8554 0 0,'-53'92'5760'0'0,"41"10"-3851"0"0,16-98-1887 0 0,0-1-1 0 0,0-1 0 0 0,0 1 0 0 0,1-1 1 0 0,-1 1-1 0 0,1-1 0 0 0,-1-1 0 0 0,1 1 0 0 0,0-1 1 0 0,0 1-1 0 0,-1-1 0 0 0,1-1 0 0 0,0 1 0 0 0,0-1 1 0 0,0 1-1 0 0,0-2 0 0 0,0 1 0 0 0,0 0 0 0 0,0-1 1 0 0,0 0-1 0 0,0 0 0 0 0,0-1 0 0 0,-1 1 0 0 0,1-1 1 0 0,-1 0-1 0 0,1 0 0 0 0,-1 0 0 0 0,1-1 1 0 0,-1 0-1 0 0,0 0 0 0 0,2-2-21 0 0,37-17-24 0 0,-1 1-4590 0 0,-45 24 485 0 0,-14 12 2547 0 0,8-11-2189 0 0</inkml:trace>
  <inkml:trace contextRef="#ctx0" brushRef="#br1" timeOffset="-2.14748E6">277 563 8258 0 0,'-1'1'179'0'0,"0"-1"0"0"0,0 1 1 0 0,0 0-1 0 0,0 0 0 0 0,0 0 0 0 0,0 0 1 0 0,0 0-1 0 0,0 0 0 0 0,0 0 1 0 0,0 0-1 0 0,0 0 0 0 0,1 0 0 0 0,-1 0 1 0 0,1 0-1 0 0,-1 1 0 0 0,0-1 1 0 0,1 0-1 0 0,0 1 0 0 0,-1-1 0 0 0,1 0 1 0 0,0 0-1 0 0,0 1 0 0 0,0-1 1 0 0,0 1-1 0 0,0-1 0 0 0,0 0 0 0 0,0 1 1 0 0,0-1-1 0 0,0 0 0 0 0,1 0 0 0 0,-1 1 1 0 0,1-1-1 0 0,-1 0 0 0 0,1 0 1 0 0,-1 1-1 0 0,1-1 0 0 0,0 0 0 0 0,-1 0 1 0 0,1 0-1 0 0,0 0 0 0 0,0 0 1 0 0,0 0-1 0 0,0 0 0 0 0,0 0 0 0 0,0 0 1 0 0,0 0-1 0 0,0-1 0 0 0,0 1 1 0 0,0 0-1 0 0,1-1 0 0 0,-1 1 0 0 0,1 0-179 0 0,33-3 771 0 0,88-78-1619 0 0,-52 9-4501 0 0,-39 39 715 0 0,-69 88 7771 0 0,0 34 955 0 0,14-25-7009 0 0,11-52-2190 0 0,10-14 1223 0 0</inkml:trace>
  <inkml:trace contextRef="#ctx0" brushRef="#br1" timeOffset="-2.14748E6">618 192 5745 0 0,'15'-34'5869'0'0,"-2"57"-478"0"0,9 81-3920 0 0,7 41-2475 0 0,-21-49-8572 0 0,-9-91 8401 0 0,1 0-2761 0 0</inkml:trace>
  <inkml:trace contextRef="#ctx0" brushRef="#br1" timeOffset="-2.14748E6">664 447 8042 0 0,'-52'138'8385'0'0,"15"-35"-8045"0"0,-15-9-4104 0 0,53-107-1787 0 0,13-51 5370 0 0,-13 57 227 0 0,46-100 997 0 0,-23 118 3333 0 0,3 40-2746 0 0,-24-45-1593 0 0,28 44-1281 0 0,15-12-5286 0 0,-41-35 2654 0 0</inkml:trace>
  <inkml:trace contextRef="#ctx0" brushRef="#br1" timeOffset="-2.14748E6">784 265 8322 0 0,'-4'14'6263'0'0,"4"24"-4541"0"0,0-34-1353 0 0,13 136 135 0 0,7-50-6690 0 0,-12-66 1804 0 0,-7-25 555 0 0</inkml:trace>
  <inkml:trace contextRef="#ctx0" brushRef="#br1" timeOffset="-2.14748E6">865 289 7530 0 0,'18'-89'5073'0'0,"-11"123"-908"0"0,0-7-3779 0 0,1 23-83 0 0,-3-28-374 0 0,0 1 0 0 0,-2-1 0 0 0,-1 1-1 0 0,0 0 1 0 0,-2 0 0 0 0,-1 0 0 0 0,0 0 0 0 0,-2-1 0 0 0,-5 22 71 0 0,8-42-50 0 0,-1 0 0 0 0,0 1-1 0 0,0-1 1 0 0,0 0 0 0 0,0 1 0 0 0,0-1 0 0 0,0 0 0 0 0,-1 0 0 0 0,1 0-1 0 0,-1 0 1 0 0,1 0 0 0 0,-1 0 0 0 0,0 0 0 0 0,0 0 0 0 0,0-1 0 0 0,0 1-1 0 0,0-1 1 0 0,0 0 0 0 0,0 1 0 0 0,0-1 0 0 0,-1 0 0 0 0,1 0 0 0 0,0 0-1 0 0,-1-1 1 0 0,1 1 0 0 0,-1-1 0 0 0,1 1 0 0 0,-1-1 0 0 0,1 0 0 0 0,-1 0-1 0 0,1 0 1 0 0,-1 0 0 0 0,1 0 0 0 0,-1 0 0 0 0,1-1 0 0 0,-1 1 0 0 0,1-1-1 0 0,-1 0 1 0 0,1 0 0 0 0,0 0 0 0 0,0 0 0 0 0,-1 0 0 0 0,1 0 0 0 0,0-1-1 0 0,0 1 1 0 0,0-1 0 0 0,0 1 0 0 0,0-1 0 0 0,0 0 0 0 0,1 0 0 0 0,-1 0-1 0 0,1 0 1 0 0,-1 0 0 0 0,1 0 0 0 0,0 0 0 0 0,0 0 0 0 0,-1-1 0 0 0,2 1-1 0 0,-1 0 1 0 0,0-1 0 0 0,0 1 0 0 0,1-1 0 0 0,-1 1 0 0 0,1-1 0 0 0,0 1 50 0 0,3-3-25 0 0,1 1 1 0 0,-1-1 0 0 0,1 1 0 0 0,0 0-1 0 0,0 1 1 0 0,0-1 0 0 0,1 1 0 0 0,-1 0 0 0 0,1 0-1 0 0,0 0 1 0 0,0 0 0 0 0,0 1 0 0 0,0 0-1 0 0,0 0 1 0 0,1 0 0 0 0,-1 1 0 0 0,0 0 0 0 0,1 0-1 0 0,-1 0 1 0 0,1 1 0 0 0,1-1 24 0 0,25-7-3224 0 0,4-9 103 0 0,-28 12-774 0 0</inkml:trace>
  <inkml:trace contextRef="#ctx0" brushRef="#br1" timeOffset="-2.14748E6">1013 149 8234 0 0,'-21'23'7773'0'0,"11"32"-5335"0"0,22 155-1027 0 0,-1 1-6110 0 0,-19-222 1051 0 0,-11-87 5909 0 0,20 94-2230 0 0,-1 0 1 0 0,1 0 0 0 0,0 1-1 0 0,1-1 1 0 0,-1 0 0 0 0,1 1-1 0 0,-1-1 1 0 0,1 1 0 0 0,0 0-1 0 0,0 0 1 0 0,1-1 0 0 0,-1 1-1 0 0,1 1 1 0 0,-1-1 0 0 0,1 0-1 0 0,0 1 1 0 0,0-1 0 0 0,0 1-1 0 0,0 0 1 0 0,1 0 0 0 0,2-2-32 0 0,54-8-3811 0 0,-18 3-182 0 0,-37 7 179 0 0</inkml:trace>
  <inkml:trace contextRef="#ctx0" brushRef="#br1" timeOffset="-2.14748E6">1096 245 7498 0 0,'-1'-3'202'0'0,"-1"0"1"0"0,1 0 0 0 0,0 0 0 0 0,0-1 0 0 0,0 1-1 0 0,0 0 1 0 0,0-1 0 0 0,1 1 0 0 0,-1 0 0 0 0,1-1-1 0 0,0 1 1 0 0,0 0 0 0 0,0-1 0 0 0,1 1 0 0 0,-1 0-1 0 0,1-1 1 0 0,0 1 0 0 0,0 0 0 0 0,0 0 0 0 0,0-1-1 0 0,1 1 1 0 0,-1 0 0 0 0,1 0 0 0 0,-1 0 0 0 0,1 1-1 0 0,0-1 1 0 0,0 0 0 0 0,1 1 0 0 0,-1-1 0 0 0,0 1-1 0 0,1 0 1 0 0,0 0 0 0 0,-1 0 0 0 0,1 0 0 0 0,0 0-1 0 0,0 0 1 0 0,0 1 0 0 0,0 0 0 0 0,0-1 0 0 0,1 1-1 0 0,-1 0 1 0 0,0 1 0 0 0,0-1 0 0 0,1 0-203 0 0,1 0 46 0 0,-1 0 1 0 0,1 1-1 0 0,-1-1 0 0 0,1 1 1 0 0,0 0-1 0 0,-1 0 1 0 0,1 0-1 0 0,-1 1 0 0 0,1 0 1 0 0,0 0-1 0 0,-1 0 1 0 0,0 0-1 0 0,1 1 0 0 0,-1-1 1 0 0,0 1-1 0 0,1 0 0 0 0,-1 1 1 0 0,0-1-1 0 0,-1 1 1 0 0,1-1-1 0 0,0 1 0 0 0,-1 0 1 0 0,0 1-1 0 0,1-1 1 0 0,-1 1-1 0 0,-1-1 0 0 0,1 1 1 0 0,0 0-1 0 0,-1 0 1 0 0,0 0-1 0 0,0 0 0 0 0,0 0 1 0 0,0 1-1 0 0,-1-1 1 0 0,1 0-1 0 0,-1 3-46 0 0,27 175-5399 0 0,-27-172 4562 0 0,-9 51-4422 0 0,6-57 1432 0 0</inkml:trace>
  <inkml:trace contextRef="#ctx0" brushRef="#br1" timeOffset="-2.14748E6">1078 307 7970 0 0,'43'-12'8103'0'0,"24"-18"-6591"0"0,70-25-11294 0 0,-133 54 8727 0 0,1 0-2860 0 0</inkml:trace>
  <inkml:trace contextRef="#ctx0" brushRef="#br1" timeOffset="-2.14748E6">1109 429 9074 0 0,'-1'1'141'0'0,"0"-1"1"0"0,0 1-1 0 0,0 0 1 0 0,0 0-1 0 0,1-1 0 0 0,-1 1 1 0 0,0 0-1 0 0,1 0 1 0 0,-1 0-1 0 0,1 0 0 0 0,-1 0 1 0 0,1 0-1 0 0,-1 0 1 0 0,1 0-1 0 0,-1 0 1 0 0,1 0-1 0 0,0 0 0 0 0,0 0 1 0 0,0 0-1 0 0,-1 0 1 0 0,1 0-1 0 0,0 0 0 0 0,0 1 1 0 0,1-1-1 0 0,-1 0 1 0 0,0 0-1 0 0,0 0 1 0 0,0 0-1 0 0,1 0 0 0 0,-1 0 1 0 0,1 0-1 0 0,-1 0 1 0 0,0 0-1 0 0,1 0 0 0 0,0 0 1 0 0,-1 0-1 0 0,1 0 1 0 0,0-1-1 0 0,-1 1 0 0 0,1 0 1 0 0,0 0-1 0 0,0 0 1 0 0,0-1-1 0 0,0 1 1 0 0,-1-1-1 0 0,1 1 0 0 0,0-1 1 0 0,0 1-1 0 0,0-1 1 0 0,0 1-1 0 0,0-1 0 0 0,0 0 1 0 0,1 1-1 0 0,-1-1 1 0 0,0 0-1 0 0,0 0 1 0 0,0 0-1 0 0,0 0 0 0 0,0 0-141 0 0,65-17 787 0 0,44-46-5603 0 0,-50 28-2005 0 0,-56 33 2983 0 0</inkml:trace>
  <inkml:trace contextRef="#ctx0" brushRef="#br1" timeOffset="-2.14748E6">1319 414 7850 0 0,'-36'47'7122'0'0,"9"11"-3560"0"0,12 64-5488 0 0,17-116 694 0 0,10-2-7368 0 0,-11-10 4633 0 0</inkml:trace>
  <inkml:trace contextRef="#ctx0" brushRef="#br1" timeOffset="-2.14748E6">1395 41 8594 0 0,'0'0'318'0'0,"-1"0"0"0"0,1 0 0 0 0,0 0 0 0 0,-1 0 0 0 0,1 0 0 0 0,0 0 1 0 0,-1 0-1 0 0,1 0 0 0 0,0 0 0 0 0,-1 0 0 0 0,1 0 0 0 0,-1 0 0 0 0,1 0 0 0 0,0 0 0 0 0,0 0 0 0 0,-1-1 0 0 0,1 1 1 0 0,0 0-1 0 0,-1 0 0 0 0,1 0 0 0 0,0 0 0 0 0,-1-1 0 0 0,1 1 0 0 0,0 0 0 0 0,0 0 0 0 0,-1-1 0 0 0,1 1 1 0 0,0 0-1 0 0,0 0 0 0 0,0-1 0 0 0,-1 1 0 0 0,1 0 0 0 0,0-1 0 0 0,0 1-318 0 0,-11 37 1789 0 0,11 364-2805 0 0,-1-380 43 0 0,0 20-2228 0 0,7-17-2543 0 0,-1-24 2329 0 0,-4-3-593 0 0</inkml:trace>
  <inkml:trace contextRef="#ctx0" brushRef="#br1" timeOffset="-2.14748E6">1483 59 7802 0 0,'5'-18'4644'0'0,"-7"47"-277"0"0,-1 3-4119 0 0,6 62-826 0 0,-2-47-2194 0 0,0 0-4224 0 0,-1-45 3082 0 0</inkml:trace>
  <inkml:trace contextRef="#ctx0" brushRef="#br1" timeOffset="-2.14748E6">1585 19 7634 0 0,'14'45'5734'0'0,"-6"-16"-5830"0"0,-2 2 1 0 0,-1-1-1 0 0,-1 1 0 0 0,-2-1 0 0 0,-1 1 0 0 0,-1 0 0 0 0,-3 14 96 0 0,-29 14-2326 0 0,32-58 2311 0 0,-1 0 0 0 0,0 0 0 0 0,1 0 0 0 0,-1 0 0 0 0,0 0 0 0 0,0 0 0 0 0,0 0 0 0 0,0 0 0 0 0,0-1 0 0 0,0 1 0 0 0,0 0 0 0 0,0-1 0 0 0,0 1 0 0 0,0 0 0 0 0,0-1 0 0 0,0 1 0 0 0,0-1 0 0 0,-1 0 0 0 0,1 1 0 0 0,0-1 0 0 0,0 0 1 0 0,0 0-1 0 0,-1 0 0 0 0,1 0 0 0 0,0 0 0 0 0,0 0 0 0 0,-1 0 0 0 0,1 0 0 0 0,0 0 0 0 0,0 0 0 0 0,0-1 0 0 0,-1 1 0 0 0,1-1 0 0 0,0 1 0 0 0,0-1 0 0 0,0 1 0 0 0,0-1 0 0 0,0 0 0 0 0,0 1 0 0 0,0-1 0 0 0,0 0 0 0 0,0 0 0 0 0,0 0 0 0 0,0 0 0 0 0,0 1 0 0 0,1-1 0 0 0,-1-1 0 0 0,0 1 0 0 0,1 0 0 0 0,-1 0 0 0 0,0 0 15 0 0,1-7 130 0 0,0 0 0 0 0,0 0 0 0 0,1 1 0 0 0,0-1-1 0 0,0 0 1 0 0,1 1 0 0 0,0-1 0 0 0,0 1 0 0 0,1 0-1 0 0,0-1 1 0 0,0 1 0 0 0,1 1 0 0 0,0-1 0 0 0,0 0-1 0 0,3-2-129 0 0,21-26-869 0 0,14 23-4008 0 0,-38 13 1229 0 0</inkml:trace>
  <inkml:trace contextRef="#ctx0" brushRef="#br1" timeOffset="-2.14748E6">1445 428 8874 0 0,'10'26'8305'0'0,"17"-39"-7651"0"0,16-13-646 0 0,46-24-1824 0 0,-25 36-7397 0 0,-59 14 5178 0 0</inkml:trace>
  <inkml:trace contextRef="#ctx0" brushRef="#br1" timeOffset="-2.14748E6">1643 411 9002 0 0,'-9'18'2496'0'0,"-28"64"4955"0"0,28 10-6482 0 0,9-58-3110 0 0,-1-27-1535 0 0,1-11-3801 0 0,0-1 3598 0 0</inkml:trace>
  <inkml:trace contextRef="#ctx0" brushRef="#br1" timeOffset="-2.14748E6">1683 176 7714 0 0,'53'-46'6954'0'0,"23"21"-3847"0"0,-13 5-3594 0 0,-1-21-10066 0 0,-59 36 6587 0 0</inkml:trace>
  <inkml:trace contextRef="#ctx0" brushRef="#br1" timeOffset="-2.14748E6">1806 45 5521 0 0,'-35'59'7406'0'0,"5"8"-3661"0"0,24-53-3591 0 0,1 0 1 0 0,1 1 0 0 0,0 0-1 0 0,1 0 1 0 0,0 0-1 0 0,1 0 1 0 0,1 0-1 0 0,0 0 1 0 0,1 0 0 0 0,1 1-1 0 0,1-1 1 0 0,0 0-1 0 0,0 0-154 0 0,-1-11-51 0 0,1 0 0 0 0,-1-1 0 0 0,1 1 0 0 0,-1-1 0 0 0,1 1 0 0 0,0-1 0 0 0,1 0-1 0 0,-1 0 1 0 0,0 0 0 0 0,1 0 0 0 0,0 0 0 0 0,-1 0 0 0 0,1-1 0 0 0,0 1 0 0 0,1-1 0 0 0,-1 0-1 0 0,0 0 1 0 0,1 0 0 0 0,-1 0 0 0 0,1 0 0 0 0,-1-1 0 0 0,1 0 0 0 0,0 0 0 0 0,0 0-1 0 0,-1 0 1 0 0,1 0 0 0 0,0-1 0 0 0,0 0 0 0 0,0 0 0 0 0,0 0 0 0 0,0 0 0 0 0,0 0 0 0 0,-1-1-1 0 0,1 0 1 0 0,0 0 0 0 0,0 0 0 0 0,0 0 0 0 0,-1 0 0 0 0,4-2 51 0 0,-3 1-482 0 0,0 0 0 0 0,1 0-1 0 0,-1 0 1 0 0,0-1 0 0 0,0 0 0 0 0,0 1 0 0 0,-1-1 0 0 0,1 0 0 0 0,-1-1-1 0 0,1 1 1 0 0,-1-1 0 0 0,0 1 0 0 0,0-1 0 0 0,-1 0 0 0 0,1 0-1 0 0,-1 0 1 0 0,0-1 0 0 0,0 1 0 0 0,0 0 0 0 0,-1-1 0 0 0,2-3 482 0 0,-2-1-3826 0 0</inkml:trace>
  <inkml:trace contextRef="#ctx0" brushRef="#br1" timeOffset="-2.14748E6">1735 268 7946 0 0,'1'6'9572'0'0,"77"-52"-9309"0"0,-18 13-1758 0 0,5 22-8140 0 0,-61 12 5753 0 0</inkml:trace>
  <inkml:trace contextRef="#ctx0" brushRef="#br1" timeOffset="-2.14748E6">1920 225 7434 0 0,'13'-8'3740'0'0,"27"-13"-4585"0"0,-23 12-385 0 0,21-11-1274 0 0,-31 16-1322 0 0</inkml:trace>
  <inkml:trace contextRef="#ctx0" brushRef="#br1" timeOffset="-2.14748E6">2056 9 7706 0 0,'-17'-9'11096'0'0,"14"30"-9547"0"0,29 395 553 0 0,-25-365-2529 0 0,-2 61 716 0 0,-14-43-9037 0 0,12-64 3608 0 0,3-5-182 0 0</inkml:trace>
  <inkml:trace contextRef="#ctx0" brushRef="#br1" timeOffset="-2.14748E6">376 1029 11210 0 0,'-2'21'6404'0'0,"21"-31"-3563"0"0,-4-1-3442 0 0,56-27 175 0 0,-13 9-3147 0 0,-6-7-5582 0 0,-47 33 5216 0 0</inkml:trace>
  <inkml:trace contextRef="#ctx0" brushRef="#br1" timeOffset="-2.14748E6">478 983 8058 0 0,'-42'58'6040'0'0,"15"6"-3578"0"0,26-62-2458 0 0,1-1 0 0 0,0 0 0 0 0,0 1 0 0 0,0-1 1 0 0,0 1-1 0 0,1-1 0 0 0,-1 0 0 0 0,0 1 1 0 0,1-1-1 0 0,-1 0 0 0 0,0 1 0 0 0,1-1 1 0 0,0 0-1 0 0,-1 0 0 0 0,1 1 0 0 0,0-1 0 0 0,-1 0 1 0 0,1 0-1 0 0,0 0 0 0 0,0 0 0 0 0,0 0 1 0 0,0 0-1 0 0,0 0 0 0 0,0 0 0 0 0,0 0 1 0 0,1-1-1 0 0,-1 1 0 0 0,0 0 0 0 0,0-1 0 0 0,1 1 1 0 0,-1-1-1 0 0,0 1 0 0 0,1-1 0 0 0,-1 0 1 0 0,0 1-1 0 0,1-1 0 0 0,-1 0 0 0 0,1 0 1 0 0,-1 0-1 0 0,0 0 0 0 0,1 0 0 0 0,-1 0 1 0 0,0-1-1 0 0,1 1 0 0 0,-1 0 0 0 0,2-1-4 0 0,68-9-88 0 0,-68 9 104 0 0,117-34-2266 0 0,-8-19-8263 0 0,-106 51 7426 0 0</inkml:trace>
  <inkml:trace contextRef="#ctx0" brushRef="#br1" timeOffset="-2.14748E6">425 1245 7642 0 0,'-27'53'9856'0'0,"78"-65"-7823"0"0,78-53-2094 0 0,-71 33-2722 0 0,0 3-4939 0 0,-45 25 5468 0 0,-9 4-1728 0 0</inkml:trace>
  <inkml:trace contextRef="#ctx0" brushRef="#br1" timeOffset="-2.14748E6">431 1312 8770 0 0,'-18'30'5728'0'0,"41"-32"-3376"0"0,135-66-5755 0 0,-157 68 3319 0 0,0 0 0 0 0,1 1 1 0 0,-1-1-1 0 0,0 0 0 0 0,1 1 0 0 0,-1 0 1 0 0,0-1-1 0 0,0 1 0 0 0,0 0 1 0 0,1-1-1 0 0,-1 1 0 0 0,0 0 0 0 0,0 0 1 0 0,0 0-1 0 0,0 0 0 0 0,0 0 0 0 0,-1 0 1 0 0,1 0-1 0 0,0 0 0 0 0,0 0 0 0 0,-1 1 1 0 0,1-1-1 0 0,0 0 0 0 0,-1 0 0 0 0,0 1 1 0 0,1-1-1 0 0,-1 0 0 0 0,0 1 1 0 0,1-1-1 0 0,-1 1 0 0 0,0-1 0 0 0,0 0 1 0 0,0 1-1 0 0,0-1 0 0 0,0 0 0 0 0,-1 1 1 0 0,1-1-1 0 0,0 0 0 0 0,-1 1 0 0 0,1-1 1 0 0,-1 0-1 0 0,1 1 0 0 0,-1-1 1 0 0,1 0-1 0 0,-1 0 0 0 0,0 0 0 0 0,-1 2 84 0 0,-28 63-192 0 0,-9-14 2295 0 0,87-73-4611 0 0,21-36-39 0 0,-55 43-1163 0 0</inkml:trace>
  <inkml:trace contextRef="#ctx0" brushRef="#br1" timeOffset="-2.14748E6">822 1005 7394 0 0,'0'-1'127'0'0,"-1"0"1"0"0,1 0-1 0 0,0 1 1 0 0,-1-1-1 0 0,0 0 1 0 0,1 1-1 0 0,-1-1 1 0 0,1 0-1 0 0,-1 1 1 0 0,0-1-1 0 0,1 1 1 0 0,-1-1-1 0 0,0 1 1 0 0,0-1-1 0 0,0 1 1 0 0,1 0-1 0 0,-1-1 1 0 0,0 1-1 0 0,0 0 1 0 0,0 0-1 0 0,0 0 1 0 0,1-1-1 0 0,-1 1 1 0 0,0 0-1 0 0,0 0 1 0 0,0 0 0 0 0,0 0-1 0 0,0 0 1 0 0,0 1-1 0 0,1-1 1 0 0,-1 0-1 0 0,0 0 1 0 0,0 1-1 0 0,0-1 1 0 0,0 0-1 0 0,1 1 1 0 0,-1-1-1 0 0,0 1 1 0 0,0-1-1 0 0,1 1 1 0 0,-1-1-1 0 0,0 1 1 0 0,1-1-1 0 0,-1 1 1 0 0,0 0-1 0 0,1-1 1 0 0,-1 1-1 0 0,1 0 1 0 0,-1 0-1 0 0,1-1 1 0 0,0 1-1 0 0,-1 0 1 0 0,1 0-1 0 0,0 0 1 0 0,-1-1 0 0 0,1 1-1 0 0,0 0 1 0 0,0 0-1 0 0,0 1-127 0 0,-33 49 1920 0 0,27-42-1913 0 0,2 1 0 0 0,-1-1 0 0 0,1 1-1 0 0,0-1 1 0 0,1 1 0 0 0,0 0 0 0 0,1 0 0 0 0,0 1 0 0 0,1-1 0 0 0,0 0-1 0 0,0 1 1 0 0,1-1 0 0 0,1 0 0 0 0,-1 1 0 0 0,2-1 0 0 0,-1 0 0 0 0,2 1 0 0 0,-1-1-1 0 0,1 0 1 0 0,1-1 0 0 0,0 1 0 0 0,0 0 0 0 0,1-1 0 0 0,0 0 0 0 0,0 0-1 0 0,1-1 1 0 0,6 7-7 0 0,-11-14-32 0 0,1 0-1 0 0,-1 0 0 0 0,1-1 0 0 0,-1 1 1 0 0,1 0-1 0 0,-1-1 0 0 0,1 1 1 0 0,0-1-1 0 0,-1 1 0 0 0,1-1 1 0 0,0 0-1 0 0,-1 0 0 0 0,1 0 0 0 0,0 0 1 0 0,-1 0-1 0 0,1 0 0 0 0,0 0 1 0 0,-1-1-1 0 0,1 1 0 0 0,0-1 0 0 0,-1 1 1 0 0,1-1-1 0 0,-1 0 0 0 0,1 1 1 0 0,-1-1-1 0 0,1 0 0 0 0,-1 0 1 0 0,0 0-1 0 0,1 0 0 0 0,-1 0 0 0 0,0 0 1 0 0,0 0-1 0 0,1-1 0 0 0,-1 1 1 0 0,0 0-1 0 0,0-1 0 0 0,-1 1 0 0 0,1-1 1 0 0,0 1-1 0 0,0-1 0 0 0,-1 1 1 0 0,1-1-1 0 0,-1 0 0 0 0,1 1 1 0 0,-1-1-1 0 0,0 1 0 0 0,1-2 33 0 0,17-80-1117 0 0,-18 72 1152 0 0,-1 0 0 0 0,0 1-1 0 0,0-1 1 0 0,-1 1 0 0 0,-1-1-1 0 0,0 1 1 0 0,0 0 0 0 0,-1 0-1 0 0,0 0 1 0 0,-1 1 0 0 0,0-1-1 0 0,-3-4-34 0 0,-23-50 341 0 0,32 59-326 0 0,1 0 0 0 0,-1 0 1 0 0,1 0-1 0 0,1 1 0 0 0,-1-1 1 0 0,0 1-1 0 0,1-1 1 0 0,0 1-1 0 0,0 0 0 0 0,0 0 1 0 0,1 0-1 0 0,-1 1 0 0 0,1-1 1 0 0,0 1-1 0 0,0 0 0 0 0,0 0 1 0 0,1 0-1 0 0,-1 0 1 0 0,1 1-1 0 0,-1 0 0 0 0,1 0 1 0 0,0 0-1 0 0,0 1 0 0 0,0-1 1 0 0,0 1-1 0 0,0 0 1 0 0,0 1-1 0 0,0-1 0 0 0,0 1 1 0 0,2 0-16 0 0,2-3 68 0 0,100-26 1944 0 0,-107 32-1928 0 0,1-1-1 0 0,-1 1 1 0 0,1 0-1 0 0,-1 0 0 0 0,0 0 1 0 0,0 0-1 0 0,-1 1 1 0 0,1-1-1 0 0,0 0 0 0 0,-1 1 1 0 0,0-1-1 0 0,0 1 1 0 0,0 0-1 0 0,0-1 0 0 0,-1 1 1 0 0,1 0-1 0 0,-1-1 1 0 0,0 1-1 0 0,0 0 0 0 0,-1-1 1 0 0,1 1-1 0 0,-1 0 1 0 0,0 1-84 0 0,1 12 79 0 0,22 164-637 0 0,-7-106-4548 0 0,-9-57-2326 0 0,-5-18 3561 0 0</inkml:trace>
  <inkml:trace contextRef="#ctx0" brushRef="#br1" timeOffset="-2.14748E6">1086 1047 7618 0 0,'11'-34'5119'0'0,"40"-5"-2878"0"0,-48 37-2173 0 0,-1 0 0 0 0,0-1 1 0 0,1 1-1 0 0,0 0 0 0 0,-1 0 1 0 0,1 1-1 0 0,0-1 0 0 0,0 0 1 0 0,0 1-1 0 0,0 0 0 0 0,0 0 1 0 0,0 0-1 0 0,0 0 0 0 0,1 0 0 0 0,-1 0 1 0 0,0 1-1 0 0,0 0 0 0 0,1 0 1 0 0,-1 0-1 0 0,0 0 0 0 0,1 0 1 0 0,-1 0-1 0 0,0 1 0 0 0,0 0 0 0 0,1 0 1 0 0,-1 0-1 0 0,0 0 0 0 0,0 0 1 0 0,0 0-1 0 0,0 1 0 0 0,0 0 1 0 0,-1-1-1 0 0,1 1 0 0 0,0 0 0 0 0,-1 0 1 0 0,1 1-1 0 0,-1-1 0 0 0,0 0 1 0 0,0 1-1 0 0,0 0 0 0 0,0-1 1 0 0,0 1-1 0 0,0 0 0 0 0,-1 0 0 0 0,1 0 1 0 0,-1 0-1 0 0,0 0 0 0 0,0 0 1 0 0,0 0-1 0 0,0 1 0 0 0,-1 2-68 0 0,-9 70-183 0 0,0-10-3406 0 0,6-23-4599 0 0,3-41 4360 0 0</inkml:trace>
  <inkml:trace contextRef="#ctx0" brushRef="#br1" timeOffset="-2.14748E6">1294 869 8690 0 0,'-2'-11'10143'0'0,"-2"25"-7033"0"0,-1 27-2891 0 0,14 65-599 0 0,1 24-3204 0 0,-7-43-3993 0 0,-3-37 4103 0 0,0-60 3487 0 0,-1-2 429 0 0,0 0-1 0 0,1-1 0 0 0,1 1 1 0 0,0 0-1 0 0,0 0 1 0 0,1-1-1 0 0,1 1 1 0 0,0 0-1 0 0,1 1 1 0 0,0-1-1 0 0,0 0 1 0 0,2 1-1 0 0,2-5-441 0 0,59-25-6346 0 0,-61 39 2522 0 0</inkml:trace>
  <inkml:trace contextRef="#ctx0" brushRef="#br1" timeOffset="-2.14748E6">1422 915 7650 0 0,'27'-43'7022'0'0,"-25"41"-6992"0"0,1-1-1 0 0,0 1 1 0 0,0 0-1 0 0,0 0 1 0 0,0 0 0 0 0,0 0-1 0 0,0 0 1 0 0,0 1-1 0 0,1-1 1 0 0,-1 1-1 0 0,1 0 1 0 0,-1 0 0 0 0,1 0-1 0 0,-1 1 1 0 0,1-1-1 0 0,0 1 1 0 0,-1 0 0 0 0,1 0-1 0 0,-1 0 1 0 0,1 0-1 0 0,0 1 1 0 0,-1-1-1 0 0,1 1 1 0 0,-1 0 0 0 0,1 0-1 0 0,-1 1 1 0 0,1-1-1 0 0,-1 1 1 0 0,0-1-1 0 0,0 1 1 0 0,0 0 0 0 0,0 0-1 0 0,0 0 1 0 0,0 1-1 0 0,2 1-29 0 0,-1 11-135 0 0,0 0 0 0 0,-1 1-1 0 0,0-1 1 0 0,-1 1 0 0 0,-1-1-1 0 0,0 1 1 0 0,-1 0 0 0 0,-1-1-1 0 0,-1 1 1 0 0,0-1 0 0 0,-1 1-1 0 0,0-1 1 0 0,-1 0 0 0 0,-4 7 135 0 0,-8 60-6255 0 0,14-74 3777 0 0,2-5-946 0 0</inkml:trace>
  <inkml:trace contextRef="#ctx0" brushRef="#br1" timeOffset="-2.14748E6">1695 811 6497 0 0,'-1'-12'12011'0'0,"-2"31"-8756"0"0,-1 34-3205 0 0,-6 272-3326 0 0,9-319 2945 0 0,-2 42-3358 0 0,10-2-4000 0 0,-4-40 3526 0 0</inkml:trace>
  <inkml:trace contextRef="#ctx0" brushRef="#br1" timeOffset="-2.14748E6">1803 964 8426 0 0,'10'-7'6481'0'0,"12"-7"-4644"0"0,-6 5-1723 0 0,74-35 394 0 0,-30 37-4451 0 0,-62 19-1729 0 0,-33 15 7022 0 0,29-23-606 0 0,-57 49 7231 0 0,8 55-4478 0 0,54-105-3554 0 0,0 0 1 0 0,1 1-1 0 0,0-1 1 0 0,-1 0 0 0 0,1 1-1 0 0,1-1 1 0 0,-1 0-1 0 0,0 0 1 0 0,1 1 0 0 0,0-1-1 0 0,-1 0 1 0 0,1 0-1 0 0,1 1 1 0 0,-1-1 0 0 0,0 0-1 0 0,1 0 1 0 0,-1-1-1 0 0,1 1 1 0 0,0 0 0 0 0,0 0-1 0 0,0-1 1 0 0,1 1 0 0 0,-1-1-1 0 0,0 0 1 0 0,1 0-1 0 0,0 0 1 0 0,-1 0 0 0 0,1 0-1 0 0,0 0 1 0 0,0-1-1 0 0,1 1 57 0 0,67-17-7724 0 0,-37-14 2476 0 0,-26 20 1309 0 0</inkml:trace>
  <inkml:trace contextRef="#ctx0" brushRef="#br1" timeOffset="-2.14748E6">2025 933 8658 0 0,'-1'13'4993'0'0,"16"-20"-3812"0"0,16-17-1930 0 0,40-60-7121 0 0,-69 78 4218 0 0</inkml:trace>
  <inkml:trace contextRef="#ctx0" brushRef="#br1" timeOffset="-2.14748E6">2126 833 7001 0 0,'-98'112'9125'0'0,"94"-106"-9071"0"0,0 0-1 0 0,0 0 0 0 0,1 1 1 0 0,-1-1-1 0 0,2 1 1 0 0,-1-1-1 0 0,1 1 1 0 0,0 0-1 0 0,0 0 1 0 0,0 0-1 0 0,1 0 0 0 0,0 0 1 0 0,1 0-1 0 0,0 1 1 0 0,0-1-1 0 0,0 0 1 0 0,1 0-1 0 0,0 0 1 0 0,0 0-1 0 0,1 0 1 0 0,0 0-1 0 0,0 0 0 0 0,1 0 1 0 0,0-1-1 0 0,0 1 1 0 0,1 0-54 0 0,1-6-339 0 0,0-2 1 0 0,-1 1 0 0 0,1 0-1 0 0,0-1 1 0 0,-1 0 0 0 0,1 0-1 0 0,-1 0 1 0 0,1-1 0 0 0,-1 0-1 0 0,1 0 1 0 0,-1 0-1 0 0,0 0 1 0 0,0 0 0 0 0,0-1-1 0 0,0 0 1 0 0,-1 0 0 0 0,1 0-1 0 0,-1 0 1 0 0,1-1 0 0 0,-1 1-1 0 0,0-1 1 0 0,0 0 0 0 0,-1 1-1 0 0,1-1 1 0 0,-1-1-1 0 0,0 1 1 0 0,0 0 0 0 0,0-1 338 0 0,11-19-50 0 0,-1-1-1 0 0,-1 0 1 0 0,-2 0 0 0 0,0-1 0 0 0,-1 0 0 0 0,-2 0-1 0 0,-1-1 1 0 0,1-14 50 0 0,5-17 2043 0 0,-17 52 6453 0 0,-14 37-6544 0 0,-9 153-3949 0 0,55-64-7623 0 0,1-86 7281 0 0,-22-31-1283 0 0</inkml:trace>
  <inkml:trace contextRef="#ctx0" brushRef="#br1" timeOffset="-2.14748E6">2239 1055 4113 0 0,'-4'-100'4517'0'0,"69"-25"-5911"0"0,-38 84 1011 0 0,-10 6 511 0 0,-20 39 6877 0 0,-16 60-2007 0 0,14 44-4034 0 0,4-65-712 0 0,0-8-472 0 0,4 135-489 0 0,35-72-7836 0 0,-17-85 4043 0 0,-16-15 759 0 0</inkml:trace>
  <inkml:trace contextRef="#ctx0" brushRef="#br1" timeOffset="-2.14748E6">2476 647 8058 0 0,'-14'72'6538'0'0,"26"47"-7987"0"0,-8-91 807 0 0,-1 38-3605 0 0,-21-111 3760 0 0,16 36 641 0 0,1 0 0 0 0,0-1 0 0 0,0 0 0 0 0,1 1 0 0 0,0-1 0 0 0,1 0 0 0 0,0 1 0 0 0,1-1 0 0 0,0 1 0 0 0,0 0 0 0 0,1-1 0 0 0,0 1 0 0 0,1-2-154 0 0,-2 8 94 0 0,-1 0-1 0 0,0-1 1 0 0,1 1 0 0 0,0 0 0 0 0,0 0 0 0 0,0 0 0 0 0,0 0 0 0 0,0 1 0 0 0,0-1 0 0 0,1 1 0 0 0,0-1-1 0 0,-1 1 1 0 0,1 0 0 0 0,0 0 0 0 0,0 0 0 0 0,0 0 0 0 0,0 0 0 0 0,0 1 0 0 0,1-1 0 0 0,-1 1 0 0 0,0 0-1 0 0,1 0 1 0 0,-1 0 0 0 0,1 1 0 0 0,-1-1 0 0 0,1 1 0 0 0,-1 0 0 0 0,1 0 0 0 0,-1 0 0 0 0,1 0-1 0 0,-1 1 1 0 0,1-1 0 0 0,-1 1 0 0 0,1 0 0 0 0,-1 0 0 0 0,1 0 0 0 0,-1 1-94 0 0,1 0 0 0 0,-1-1 0 0 0,1 2 0 0 0,-1-1 0 0 0,0 0 0 0 0,1 1 0 0 0,-1-1 0 0 0,-1 1 0 0 0,1 0 0 0 0,0 0 0 0 0,-1 0 0 0 0,1 1 0 0 0,-1-1 1 0 0,0 0-1 0 0,0 1 0 0 0,0-1 0 0 0,0 1 0 0 0,-1 0 0 0 0,0 0 0 0 0,0 0 0 0 0,0 0 0 0 0,0 0 0 0 0,0-1 0 0 0,-1 2 0 0 0,0-1 0 0 0,1 0 0 0 0,-2 0 0 0 0,1 0 0 0 0,0 0 0 0 0,-1 0 0 0 0,0 0 1 0 0,0-1-1 0 0,0 1 0 0 0,0 0 0 0 0,0 0 0 0 0,-1 0 0 0 0,0-1 0 0 0,0 1 0 0 0,0-1 0 0 0,0 1 0 0 0,-1-1 0 0 0,1 0 0 0 0,-1 0 0 0 0,0 0 0 0 0,1 0 0 0 0,-2-1 0 0 0,1 1 0 0 0,0-1 0 0 0,0 1 1 0 0,-2-1-2 0 0,-1 4 130 0 0,1-1-1 0 0,-1 1 1 0 0,0-2-1 0 0,0 1 0 0 0,-1-1 1 0 0,0 0-1 0 0,1 0 0 0 0,-1-1 1 0 0,0 0-1 0 0,-1 0 0 0 0,1 0 1 0 0,0-1-1 0 0,-1 0 1 0 0,0-1-1 0 0,1 0 0 0 0,-1 0 1 0 0,0 0-1 0 0,0-1 0 0 0,1 0 1 0 0,-3-1-129 0 0,87-18 3303 0 0,-16-2-4990 0 0,-2 21-9351 0 0,-57 1 7180 0 0</inkml:trace>
  <inkml:trace contextRef="#ctx0" brushRef="#br1" timeOffset="-2.14748E6">2362 1078 8610 0 0,'-6'27'7241'0'0,"34"-29"-5453"0"0,38-27-1909 0 0,117-69 521 0 0,-181 98-409 0 0,-1 0-1 0 0,1 0 0 0 0,0 1 1 0 0,-1-1-1 0 0,1 0 0 0 0,-1 1 1 0 0,1-1-1 0 0,-1 1 0 0 0,1-1 1 0 0,-1 1-1 0 0,1-1 0 0 0,-1 1 1 0 0,1 0-1 0 0,-1 0 0 0 0,0 0 1 0 0,1 0-1 0 0,-1 0 0 0 0,0 0 1 0 0,0 0-1 0 0,0 1 0 0 0,0-1 1 0 0,0 0-1 0 0,0 0 0 0 0,0 1 1 0 0,0-1-1 0 0,-1 1 0 0 0,1-1 1 0 0,0 1-1 0 0,-1-1 0 0 0,1 1 0 0 0,-1-1 1 0 0,0 1-1 0 0,0-1 0 0 0,1 1 1 0 0,-1 0-1 0 0,0-1 0 0 0,0 1 1 0 0,0 0-1 0 0,-1-1 0 0 0,1 1 1 0 0,0-1-1 0 0,0 1 0 0 0,-1-1 1 0 0,1 1-1 0 0,-1 0 10 0 0,-19 78-2923 0 0,-34-51-4679 0 0,-29-80 7435 0 0,82 50 342 0 0,1 1 1 0 0,-1-1-1 0 0,0 1 1 0 0,1-1-1 0 0,-1 1 1 0 0,1 0-1 0 0,-1-1 0 0 0,0 1 1 0 0,1 0-1 0 0,-1-1 1 0 0,0 1-1 0 0,1 0 1 0 0,-1 0-1 0 0,0 0 1 0 0,1-1-1 0 0,-1 1 1 0 0,0 0-1 0 0,1 0 0 0 0,-1 0 1 0 0,0 0-1 0 0,0 0 1 0 0,1 0-1 0 0,-1 1 1 0 0,0-1-1 0 0,1 0 1 0 0,-1 0-1 0 0,0 0 1 0 0,1 1-1 0 0,-1-1 0 0 0,0 0 1 0 0,1 1-1 0 0,-1-1 1 0 0,1 0-1 0 0,-1 1 1 0 0,0-1-1 0 0,1 1 1 0 0,-1-1-1 0 0,1 1 1 0 0,-1-1-1 0 0,1 1 0 0 0,0 0 1 0 0,-1-1-1 0 0,1 1 1 0 0,0-1-1 0 0,-1 1 1 0 0,1 0-1 0 0,0-1 1 0 0,-1 1-1 0 0,1 0 1 0 0,0 0-1 0 0,0-1 0 0 0,0 1 1 0 0,0 0-1 0 0,0-1 1 0 0,0 1-1 0 0,0 0 1 0 0,0 0-176 0 0,-6 43 2619 0 0,6-38-2597 0 0,1-1 0 0 0,-1 1 0 0 0,2 0 0 0 0,-1-1 1 0 0,1 0-1 0 0,-1 1 0 0 0,1-1 0 0 0,1 0 0 0 0,-1 0 0 0 0,1 0 1 0 0,0 0-1 0 0,0 0 0 0 0,0-1 0 0 0,1 1 0 0 0,0-1 0 0 0,0 0 1 0 0,0 0-1 0 0,0 0 0 0 0,1-1 0 0 0,-1 1 0 0 0,1-1 0 0 0,0 0 1 0 0,0 0-1 0 0,0-1 0 0 0,5 2-22 0 0,54-18-3664 0 0,16-68-6569 0 0,-72 67 6598 0 0</inkml:trace>
  <inkml:trace contextRef="#ctx0" brushRef="#br1" timeOffset="-2.14748E6">2787 887 7546 0 0,'-41'35'8307'0'0,"17"15"-5248"0"0,22-42-3140 0 0,0 1-1 0 0,0 0 0 0 0,1-1 1 0 0,0 1-1 0 0,0 0 0 0 0,1 0 1 0 0,0 0-1 0 0,1-1 0 0 0,0 1 0 0 0,0 0 1 0 0,1 0-1 0 0,0-1 0 0 0,1 1 1 0 0,0-1-1 0 0,0 0 0 0 0,0 0 1 0 0,5 6 81 0 0,-8-13-136 0 0,1 0 0 0 0,-1 0 0 0 0,1-1 0 0 0,0 1 0 0 0,-1 0 0 0 0,1-1 0 0 0,0 1 0 0 0,0-1 0 0 0,-1 1 1 0 0,1-1-1 0 0,0 1 0 0 0,0-1 0 0 0,0 1 0 0 0,0-1 0 0 0,0 0 0 0 0,-1 1 0 0 0,1-1 0 0 0,0 0 0 0 0,0 0 0 0 0,0 0 0 0 0,0 0 0 0 0,0 0 1 0 0,0 0-1 0 0,0 0 0 0 0,0 0 0 0 0,0 0 0 0 0,0 0 0 0 0,0 0 0 0 0,0 0 0 0 0,0-1 0 0 0,-1 1 0 0 0,1 0 0 0 0,0-1 0 0 0,0 1 0 0 0,0-1 1 0 0,0 1-1 0 0,-1-1 0 0 0,1 0 0 0 0,0 1 0 0 0,0-1 0 0 0,-1 1 0 0 0,1-1 0 0 0,-1 0 0 0 0,1 0 0 0 0,0 1 0 0 0,-1-1 0 0 0,0 0 1 0 0,1 0-1 0 0,-1 0 0 0 0,1 0 0 0 0,-1 0 0 0 0,0 1 0 0 0,0-1 0 0 0,1 0 0 0 0,-1-1 136 0 0,22-50-3001 0 0,-25-40 2695 0 0,1 87 392 0 0,0 1-1 0 0,0-1 0 0 0,1 1 1 0 0,0-1-1 0 0,0 1 0 0 0,0-1 1 0 0,1 0-1 0 0,-1 0 0 0 0,1 1 1 0 0,0-1-1 0 0,0 0 0 0 0,1 0 1 0 0,-1 1-1 0 0,1-1 0 0 0,0 0 0 0 0,1 1 1 0 0,-1-1-1 0 0,1 1 0 0 0,0-1 1 0 0,0 1-1 0 0,0 0 0 0 0,1-1 1 0 0,-1 1-1 0 0,1 1 0 0 0,0-1 1 0 0,0 0-1 0 0,0 1 0 0 0,1-1 1 0 0,-1 1-1 0 0,1 0 0 0 0,0 0 0 0 0,0 1 1 0 0,0-1-1 0 0,0 1 0 0 0,4-2-85 0 0,-6 3 154 0 0,0 0-1 0 0,1 0 0 0 0,-1 0 1 0 0,0 0-1 0 0,1 0 0 0 0,-1 1 0 0 0,0-1 1 0 0,1 1-1 0 0,-1 0 0 0 0,1-1 1 0 0,-1 1-1 0 0,1 0 0 0 0,-1 1 1 0 0,1-1-1 0 0,-1 0 0 0 0,0 1 0 0 0,1-1 1 0 0,-1 1-1 0 0,0 0 0 0 0,1 0 1 0 0,-1 0-1 0 0,0 0 0 0 0,0 0 1 0 0,0 0-1 0 0,0 1 0 0 0,0-1 0 0 0,0 1 1 0 0,0-1-1 0 0,0 1 0 0 0,0 0 1 0 0,-1 0-1 0 0,1 0 0 0 0,-1 0 1 0 0,1 0-1 0 0,-1 0 0 0 0,0 0 0 0 0,0 0 1 0 0,0 0-1 0 0,0 1 0 0 0,0-1 1 0 0,-1 0-1 0 0,1 1 0 0 0,0-1 1 0 0,-1 1-1 0 0,0-1 0 0 0,0 0 0 0 0,0 1 1 0 0,0-1-1 0 0,0 1 0 0 0,0-1 1 0 0,-1 1-1 0 0,1-1 0 0 0,-1 1 1 0 0,1-1-1 0 0,-1 0 0 0 0,0 1 0 0 0,0-1 1 0 0,0 0-1 0 0,-1 1-153 0 0,-5 33-215 0 0,-7 45-761 0 0,11-26-7750 0 0,6-57 5988 0 0,-2-2-922 0 0</inkml:trace>
  <inkml:trace contextRef="#ctx0" brushRef="#br1" timeOffset="-2.14748E6">3009 677 8194 0 0,'-1'4'6924'0'0,"-4"5"-3736"0"0,-7 19-1160 0 0,-6 243 289 0 0,27-91-5490 0 0,-5-159-52 0 0,4-1-4481 0 0,-6-18 2216 0 0</inkml:trace>
  <inkml:trace contextRef="#ctx0" brushRef="#br1" timeOffset="-2.14748E6">547 1638 6801 0 0,'-73'27'6340'0'0,"60"-20"-3618"0"0,100-37 142 0 0,-28 11-3060 0 0,7 11-1383 0 0,-83 77-1233 0 0,-121 132 2686 0 0,208-210 1098 0 0,53-25-921 0 0,-122 37-115 0 0,0 0 0 0 0,0 0 1 0 0,-1-1-1 0 0,1 1 1 0 0,-1 0-1 0 0,0 0 1 0 0,1 0-1 0 0,-1 0 1 0 0,-1-1-1 0 0,1 1 0 0 0,0 0 1 0 0,-1 0-1 0 0,1 0 1 0 0,-1 0-1 0 0,0-1 1 0 0,0 1-1 0 0,0 0 1 0 0,0-1-1 0 0,-1 1 0 0 0,1-1 1 0 0,0 1-1 0 0,-1-1 1 0 0,0 0-1 0 0,0 0 1 0 0,0 1-1 0 0,0-1 1 0 0,0-1-1 0 0,0 1 0 0 0,0 0 1 0 0,-1 0-1 0 0,1-1 1 0 0,-3 2 63 0 0,-6 7 229 0 0,0 0 0 0 0,-1-1 0 0 0,0 0 0 0 0,0-1 0 0 0,-1-1 0 0 0,0 0 0 0 0,0 0 0 0 0,-1-1 0 0 0,0-1 0 0 0,-4 1-229 0 0,99-21 1507 0 0,2 0-4454 0 0,-4-7-4778 0 0,-72 19 4062 0 0</inkml:trace>
  <inkml:trace contextRef="#ctx0" brushRef="#br1" timeOffset="-2.14748E6">702 1669 8170 0 0,'0'0'1060'0'0,"0"0"4"0"0,29-21 2950 0 0,3 2-3562 0 0,-25 14-412 0 0,-1 0 0 0 0,1 0 0 0 0,0 1-1 0 0,1 0 1 0 0,-1 1 0 0 0,1-1 0 0 0,0 1-1 0 0,0 1 1 0 0,0-1 0 0 0,0 1 0 0 0,0 1-1 0 0,0 0 1 0 0,0 0 0 0 0,1 0 0 0 0,0 1-40 0 0,-7 3-9 0 0,0 0 0 0 0,0 0 1 0 0,-1-1-1 0 0,1 1 0 0 0,-1 0 1 0 0,0 0-1 0 0,0 1 0 0 0,0-1 1 0 0,0 0-1 0 0,-1 0 1 0 0,1 0-1 0 0,-1 1 0 0 0,0-1 1 0 0,0 0-1 0 0,0 0 0 0 0,0 1 1 0 0,-1-1-1 0 0,1 0 0 0 0,-1 0 1 0 0,0 1-1 0 0,0-1 0 0 0,0 0 1 0 0,0 0-1 0 0,0 0 0 0 0,-1 0 1 0 0,1 0-1 0 0,-1-1 1 0 0,0 1-1 0 0,-1 1 9 0 0,-113 180-1023 0 0,124-199-3730 0 0,39-75 3726 0 0,-46 88 1087 0 0,0 0 0 0 0,-1 0 0 0 0,1 0 0 0 0,0 0 0 0 0,1 1 0 0 0,-1-1 0 0 0,0 0 0 0 0,0 0 0 0 0,1 1 0 0 0,-1-1 0 0 0,1 0 1 0 0,-1 1-1 0 0,1 0 0 0 0,0-1 0 0 0,0 1 0 0 0,0 0 0 0 0,-1 0 0 0 0,1 0 0 0 0,0 0 0 0 0,0 0 0 0 0,0 1 0 0 0,1-1 0 0 0,-1 0 0 0 0,0 1 0 0 0,0 0 0 0 0,0-1 0 0 0,0 1 0 0 0,0 0 0 0 0,1 0 0 0 0,-1 0 0 0 0,0 1 0 0 0,0-1 0 0 0,0 0 0 0 0,0 1 0 0 0,0-1 0 0 0,1 1 0 0 0,-1 0 0 0 0,0 0 0 0 0,-1 0 0 0 0,1 0 1 0 0,0 0-1 0 0,0 0 0 0 0,0 0 0 0 0,0 1 0 0 0,-1-1 0 0 0,1 1 0 0 0,-1-1 0 0 0,1 1 0 0 0,-1-1 0 0 0,0 1 0 0 0,1 0 0 0 0,-1 0 0 0 0,0 0 0 0 0,0 0 0 0 0,0 0 0 0 0,0 0 0 0 0,-1 0 0 0 0,1 0 0 0 0,-1 0 0 0 0,1 0 0 0 0,-1 1-60 0 0,49 37-5050 0 0,-48-42 4164 0 0,0-1-2686 0 0</inkml:trace>
  <inkml:trace contextRef="#ctx0" brushRef="#br1" timeOffset="-2.14748E6">1043 1504 7386 0 0,'0'-22'7481'0'0,"0"23"-2110"0"0,-4 14-4990 0 0,5 122-2298 0 0,4-91-1740 0 0,-4 16-5092 0 0,-2-52 4990 0 0</inkml:trace>
  <inkml:trace contextRef="#ctx0" brushRef="#br1" timeOffset="-2.14748E6">825 1827 6873 0 0,'14'-2'6960'0'0,"6"-5"-4063"0"0,77-10-2921 0 0,-92 18 43 0 0,-1 0-1 0 0,1 1 0 0 0,-1-1 0 0 0,1 1 1 0 0,-1 0-1 0 0,0 0 0 0 0,0 0 0 0 0,0 0 1 0 0,0 1-1 0 0,0 0 0 0 0,-1 0 0 0 0,1 0 1 0 0,-1 0-1 0 0,1 0 0 0 0,-1 1 0 0 0,0-1 1 0 0,-1 1-1 0 0,1 0 0 0 0,-1 0 0 0 0,1 0 1 0 0,-1 0-1 0 0,0 0 0 0 0,-1 1 0 0 0,1-1 1 0 0,-1 1-1 0 0,0-1 0 0 0,0 1 1 0 0,0-1-1 0 0,-1 1 0 0 0,1 4-18 0 0,2 97-6457 0 0,-3-75 1691 0 0,0-28 1168 0 0</inkml:trace>
  <inkml:trace contextRef="#ctx0" brushRef="#br1" timeOffset="-2.14748E6">1156 1500 6929 0 0,'-37'43'3230'0'0,"34"-38"-3153"0"0,1 1 0 0 0,0-1 0 0 0,1 0 0 0 0,-1 1 0 0 0,1-1 1 0 0,0 1-1 0 0,0-1 0 0 0,1 1 0 0 0,-1-1 0 0 0,1 1 0 0 0,0-1 0 0 0,1 1 0 0 0,0 0 0 0 0,0-1 0 0 0,0 1 1 0 0,0-1-1 0 0,1 0 0 0 0,0 1 0 0 0,0-1 0 0 0,0 0 0 0 0,1 0 0 0 0,-1 0 0 0 0,1-1 0 0 0,1 1 1 0 0,-1 0-78 0 0,-2-4 49 0 0,1 0 1 0 0,-1 1-1 0 0,0-1 1 0 0,1 0-1 0 0,-1 0 1 0 0,1 0-1 0 0,0 0 1 0 0,-1 0-1 0 0,1-1 1 0 0,0 1-1 0 0,-1 0 1 0 0,1-1-1 0 0,0 1 1 0 0,0-1 0 0 0,0 0-1 0 0,-1 0 1 0 0,1 1-1 0 0,0-1 1 0 0,0 0-1 0 0,0-1 1 0 0,0 1-1 0 0,-1 0 1 0 0,1 0-1 0 0,0-1 1 0 0,0 1-1 0 0,-1-1 1 0 0,1 0-1 0 0,0 1 1 0 0,-1-1-1 0 0,1 0 1 0 0,0 0 0 0 0,-1 0-1 0 0,1 0 1 0 0,-1 0-1 0 0,1 0 1 0 0,-1-1-1 0 0,0 1 1 0 0,0 0-1 0 0,1-1 1 0 0,-1 1-1 0 0,0-1 1 0 0,0 1-1 0 0,0-1 1 0 0,-1 0-1 0 0,1 1 1 0 0,0-1-1 0 0,-1 0 1 0 0,1 1 0 0 0,-1-1-50 0 0,18-90 2090 0 0,-61 12-2053 0 0,-16 85-6785 0 0,17 27 3163 0 0,31-21-194 0 0</inkml:trace>
  <inkml:trace contextRef="#ctx0" brushRef="#br1" timeOffset="-2.14748E6">972 1783 7001 0 0,'1'4'407'0'0,"0"-1"-1"0"0,1 1 1 0 0,-1-1-1 0 0,1 1 1 0 0,0-1-1 0 0,1 0 0 0 0,-1 0 1 0 0,0 0-1 0 0,1 0 1 0 0,0 0-1 0 0,-1 0 1 0 0,1-1-1 0 0,0 1 0 0 0,0-1 1 0 0,1 0-1 0 0,-1 0 1 0 0,0 0-1 0 0,1 0 1 0 0,-1-1-1 0 0,1 1 0 0 0,0-1 1 0 0,2 1-407 0 0,58-4 1390 0 0,46-35-980 0 0,-26 6-2156 0 0,-27 20-2973 0 0,-30 11-634 0 0,-28 0 1829 0 0</inkml:trace>
  <inkml:trace contextRef="#ctx0" brushRef="#br1" timeOffset="-2.14748E6">1256 1742 6625 0 0,'-5'-1'448'0'0,"0"1"-1"0"0,0-1 1 0 0,0 1-1 0 0,0 0 1 0 0,0 1-1 0 0,-1-1 1 0 0,1 1-1 0 0,0 0 1 0 0,0 0-1 0 0,0 1 1 0 0,1-1-1 0 0,-1 1 1 0 0,0 0-1 0 0,0 0 1 0 0,1 1-1 0 0,-1 0 1 0 0,1-1-1 0 0,0 1 1 0 0,0 1-1 0 0,0-1 1 0 0,0 1-1 0 0,1-1 1 0 0,-1 1-1 0 0,1 0 0 0 0,0 0 1 0 0,0 1-1 0 0,1-1 1 0 0,-1 1-1 0 0,1-1 1 0 0,-2 5-448 0 0,-12 64 597 0 0,14-69-610 0 0,1 1-1 0 0,0 0 1 0 0,0-1 0 0 0,0 1 0 0 0,0 0-1 0 0,1 0 1 0 0,0 0 0 0 0,0 0-1 0 0,0-1 1 0 0,0 1 0 0 0,1 0-1 0 0,0 0 1 0 0,0-1 0 0 0,0 1-1 0 0,1 0 1 0 0,-1-1 0 0 0,1 1 0 0 0,0-1-1 0 0,1 0 1 0 0,-1 1 0 0 0,1-1-1 0 0,-1 0 1 0 0,1-1 0 0 0,1 1-1 0 0,-1 0 1 0 0,0-1 0 0 0,1 0-1 0 0,0 0 1 0 0,-1 0 0 0 0,1 0 0 0 0,1 0-1 0 0,-1-1 1 0 0,0 0 0 0 0,0 0-1 0 0,1 0 1 0 0,0 0 0 0 0,-1-1-1 0 0,1 0 1 0 0,0 0 0 0 0,-1 0 0 0 0,1 0-1 0 0,0-1 1 0 0,0 0 0 0 0,4 0 13 0 0,141-101-10987 0 0,-114 71 8252 0 0,-20 17-1116 0 0</inkml:trace>
  <inkml:trace contextRef="#ctx0" brushRef="#br1" timeOffset="-2.14748E6">1701 1494 8538 0 0,'-15'-6'8037'0'0,"4"16"-4125"0"0,-5 44-2034 0 0,26 244-3942 0 0,-4-213-3567 0 0,3-48-2832 0 0,-7-34 4641 0 0</inkml:trace>
  <inkml:trace contextRef="#ctx0" brushRef="#br1" timeOffset="-2.14748E6">1655 1477 7402 0 0,'2'-1'87'0'0,"0"-1"1"0"0,0 1-1 0 0,-1 0 1 0 0,1 0 0 0 0,0 0-1 0 0,0 0 1 0 0,0 0-1 0 0,0 1 1 0 0,0-1 0 0 0,0 0-1 0 0,0 1 1 0 0,0 0-1 0 0,1-1 1 0 0,-1 1 0 0 0,0 0-1 0 0,0 0 1 0 0,0 0 0 0 0,0 0-1 0 0,0 1 1 0 0,1-1-1 0 0,-1 1 1 0 0,0-1 0 0 0,0 1-1 0 0,0 0 1 0 0,0 0-1 0 0,0-1 1 0 0,-1 1 0 0 0,1 1-1 0 0,0-1 1 0 0,0 0-88 0 0,75 77-485 0 0,-75-70 464 0 0,0-1 0 0 0,-1 1 0 0 0,0 0 0 0 0,0 0 0 0 0,-1-1 0 0 0,0 1 0 0 0,0 0 0 0 0,-1 0 0 0 0,0 0 0 0 0,0-1 0 0 0,-1 1 0 0 0,0 0 0 0 0,0-1 0 0 0,-1 0 0 0 0,1 1 0 0 0,-2-1 0 0 0,1 0 0 0 0,-1 0 0 0 0,0-1 0 0 0,-1 1 0 0 0,0-1 0 0 0,0 0 1 0 0,0 0-1 0 0,0-1 0 0 0,-4 4 21 0 0,-67-7 3551 0 0,105-15-1150 0 0,-20 14-2352 0 0,-1-1 1 0 0,1 1 0 0 0,0 0 0 0 0,0 1 0 0 0,0 0 0 0 0,-1 1 0 0 0,1-1-1 0 0,-1 2 1 0 0,0-1 0 0 0,0 1 0 0 0,0 0 0 0 0,-1 1 0 0 0,1 0-1 0 0,-1 0 1 0 0,0 1 0 0 0,0-1 0 0 0,5 7-50 0 0,39 38-4840 0 0,-35-34 1486 0 0,-11-14 1624 0 0,-4-2-1854 0 0</inkml:trace>
  <inkml:trace contextRef="#ctx0" brushRef="#br1" timeOffset="-2.14748E6">1958 1405 9626 0 0,'-15'24'8748'0'0,"-6"23"-4961"0"0,56 187-3427 0 0,-15-123-3164 0 0,-2-40-6455 0 0,-12-58 4920 0 0,-6-12 573 0 0</inkml:trace>
  <inkml:trace contextRef="#ctx0" brushRef="#br1" timeOffset="-2.14748E6">1949 1454 7017 0 0,'0'-2'139'0'0,"1"1"0"0"0,-1-1 0 0 0,0 0 0 0 0,1 1 0 0 0,-1-1 0 0 0,1 0-1 0 0,0 1 1 0 0,-1-1 0 0 0,1 1 0 0 0,0-1 0 0 0,0 1 0 0 0,0-1-1 0 0,0 1 1 0 0,0-1 0 0 0,0 1 0 0 0,0 0 0 0 0,1 0 0 0 0,-1 0-1 0 0,0 0 1 0 0,1 0 0 0 0,-1 0 0 0 0,1 0 0 0 0,-1 0 0 0 0,1 0-1 0 0,-1 1 1 0 0,1-1 0 0 0,0 0 0 0 0,-1 1 0 0 0,1 0 0 0 0,0-1-1 0 0,-1 1 1 0 0,1 0 0 0 0,0 0 0 0 0,-1 0 0 0 0,1 0 0 0 0,0 0-1 0 0,0 0 1 0 0,-1 0 0 0 0,1 1 0 0 0,0-1 0 0 0,-1 1 0 0 0,1-1-1 0 0,0 1 1 0 0,-1 0 0 0 0,1-1 0 0 0,-1 1 0 0 0,1 0 0 0 0,-1 0-1 0 0,0 0 1 0 0,1 0 0 0 0,0 2-139 0 0,64 68 1364 0 0,-62-61-1303 0 0,-2 0 0 0 0,1 0-1 0 0,-1 0 1 0 0,-1 1 0 0 0,0-1 0 0 0,0 1-1 0 0,-1-1 1 0 0,0 1 0 0 0,-1-1 0 0 0,0 0 0 0 0,-1 1-1 0 0,0-1 1 0 0,-1 0 0 0 0,0 0 0 0 0,0 0 0 0 0,-1 0-1 0 0,-5 8-60 0 0,-57 93-617 0 0,43-90 333 0 0,-7 11-3599 0 0,36-35-1604 0 0,-2 0 2136 0 0</inkml:trace>
  <inkml:trace contextRef="#ctx0" brushRef="#br1" timeOffset="-2.14748E6">2205 1405 9514 0 0,'-31'39'10829'0'0,"23"20"-8430"0"0,18 4-6467 0 0,9-15-4503 0 0,-13-39 5248 0 0,-2-7-728 0 0</inkml:trace>
  <inkml:trace contextRef="#ctx0" brushRef="#br1" timeOffset="-2.14748E6">2326 1361 8002 0 0,'-2'14'5996'0'0,"-1"15"-4557"0"0,6 0-1030 0 0,2 91-876 0 0,-6-114 236 0 0,1 0 0 0 0,-1 0 1 0 0,0 0-1 0 0,-1 0 0 0 0,0 0 0 0 0,0 0 1 0 0,0-1-1 0 0,0 1 0 0 0,-1-1 0 0 0,0 1 0 0 0,0-1 1 0 0,0 0-1 0 0,-1 0 0 0 0,0 0 0 0 0,0-1 1 0 0,0 1-1 0 0,-4 2 231 0 0,6-6-8 0 0,0 1 0 0 0,0-2 0 0 0,0 1 1 0 0,-1 0-1 0 0,1 0 0 0 0,0-1 0 0 0,0 1 0 0 0,0-1 1 0 0,-1 1-1 0 0,1-1 0 0 0,0 0 0 0 0,0 0 0 0 0,-1 0 1 0 0,1 0-1 0 0,0 0 0 0 0,0-1 0 0 0,0 1 0 0 0,-1-1 1 0 0,1 1-1 0 0,0-1 0 0 0,0 0 0 0 0,0 0 0 0 0,0 0 1 0 0,0 0-1 0 0,0 0 0 0 0,0-1 0 0 0,0 1 0 0 0,1 0 1 0 0,-1-1-1 0 0,0 1 0 0 0,1-1 0 0 0,-1 0 0 0 0,1 0 1 0 0,0 1-1 0 0,-1-1 0 0 0,1 0 0 0 0,0 0 0 0 0,0 0 1 0 0,0 0-1 0 0,1 0 0 0 0,-1-1 0 0 0,0 1 0 0 0,1 0 1 0 0,-1 0-1 0 0,1 0 0 0 0,0-1 0 0 0,0 1 0 0 0,0 0 1 0 0,0 0-1 0 0,0-1 0 0 0,0 1 0 0 0,0 0 0 0 0,1 0 1 0 0,0-1-1 0 0,-1 1 0 0 0,1 0 0 0 0,0 0 0 0 0,0 0 1 0 0,0 0 7 0 0,1-13 121 0 0,25-64-583 0 0,22 63-4181 0 0,-42 18 1072 0 0</inkml:trace>
  <inkml:trace contextRef="#ctx0" brushRef="#br1" timeOffset="-2.14748E6">2109 1753 7954 0 0,'15'41'9896'0'0,"32"-44"-7866"0"0,99-50-2148 0 0,-98 31-2822 0 0,-2-1-4020 0 0,-25 9 3171 0 0,-15 10 69 0 0</inkml:trace>
  <inkml:trace contextRef="#ctx0" brushRef="#br1" timeOffset="-2.14748E6">2391 1606 7650 0 0,'-33'90'10220'0'0,"18"5"-6621"0"0,15 1-5358 0 0,11-1-4093 0 0,-4-95-2175 0 0,-4-6 4460 0 0</inkml:trace>
  <inkml:trace contextRef="#ctx0" brushRef="#br1" timeOffset="-2.14748E6">2452 1530 8026 0 0,'-5'23'12262'0'0,"47"-38"-10636"0"0,-12-1-1502 0 0,41-24-4104 0 0,-31 9-7902 0 0,-37 28 8107 0 0</inkml:trace>
  <inkml:trace contextRef="#ctx0" brushRef="#br1" timeOffset="-2.14748E6">2516 1523 8106 0 0,'-21'35'8585'0'0,"8"3"-4016"0"0,11-28-4504 0 0,1 0 0 0 0,0 0 0 0 0,0 0 1 0 0,1 0-1 0 0,0 0 0 0 0,1 0 0 0 0,0 1 0 0 0,0-1 0 0 0,1-1 1 0 0,1 1-1 0 0,0 0 0 0 0,0 0 0 0 0,1-1 0 0 0,0 0 0 0 0,0 0 0 0 0,1 0 1 0 0,0 0-1 0 0,1 0-65 0 0,-4-7-105 0 0,0-1 0 0 0,-1 1 1 0 0,1 0-1 0 0,0-1 1 0 0,0 1-1 0 0,0-1 0 0 0,1 0 1 0 0,-1 0-1 0 0,0 0 0 0 0,0 0 1 0 0,1 0-1 0 0,-1 0 0 0 0,0 0 1 0 0,1-1-1 0 0,-1 0 0 0 0,1 1 1 0 0,-1-1-1 0 0,1 0 0 0 0,-1 0 1 0 0,1 0-1 0 0,-1 0 0 0 0,1 0 1 0 0,-1-1-1 0 0,1 1 0 0 0,-1-1 1 0 0,0 0-1 0 0,1 0 0 0 0,-1 0 1 0 0,0 0-1 0 0,0 0 0 0 0,1 0 1 0 0,-1 0-1 0 0,0-1 0 0 0,0 1 1 0 0,0-1-1 0 0,-1 0 0 0 0,1 1 1 0 0,0-1-1 0 0,0-1 105 0 0,71-75-12247 0 0,-70 74 8520 0 0</inkml:trace>
  <inkml:trace contextRef="#ctx0" brushRef="#br1" timeOffset="-2.14748E6">2499 1692 8170 0 0,'2'-4'6649'0'0,"14"-14"-5277"0"0,58-56-11399 0 0,-67 69 6312 0 0</inkml:trace>
  <inkml:trace contextRef="#ctx0" brushRef="#br1" timeOffset="-2.14748E6">2667 1619 7154 0 0,'31'-1'7125'0'0,"14"-52"-8539"0"0,-13-3-6761 0 0,-29 48 4909 0 0</inkml:trace>
  <inkml:trace contextRef="#ctx0" brushRef="#br1" timeOffset="-2.14748E6">2775 1349 7522 0 0,'-16'24'8426'0'0,"9"7"-4260"0"0,14 75-4303 0 0,-2-61 906 0 0,-3 80-649 0 0,13 92-2615 0 0,-11-203 658 0 0,18-13-9585 0 0,-18-7 7934 0 0</inkml:trace>
  <inkml:trace contextRef="#ctx0" brushRef="#br1" timeOffset="-2.14748E6">2915 1352 8362 0 0,'0'0'8811'0'0,"2"0"-4316"0"0,27-8-3837 0 0,-23 5-855 0 0,31-15-2902 0 0,-27 19-1666 0 0,-3 8-3404 0 0,-5-4 4474 0 0</inkml:trace>
  <inkml:trace contextRef="#ctx0" brushRef="#br1" timeOffset="-2.14748E6">2901 1512 7338 0 0,'-26'62'14832'0'0,"80"-86"-13161"0"0,-2-12-1927 0 0,17-11-4756 0 0,-20 22-6632 0 0,-43 22 7220 0 0</inkml:trace>
  <inkml:trace contextRef="#ctx0" brushRef="#br1" timeOffset="-2.14748E6">2980 1710 7450 0 0,'-19'107'8481'0'0,"21"-107"-8460"0"0,1 1 0 0 0,-1 0 0 0 0,1-1 0 0 0,-1 1 0 0 0,1-1-1 0 0,0 0 1 0 0,-1 0 0 0 0,1 0 0 0 0,-1 0 0 0 0,1-1 0 0 0,-1 1 0 0 0,1 0-1 0 0,-1-1 1 0 0,1 0 0 0 0,-1 0 0 0 0,1 0 0 0 0,-1 0 0 0 0,0 0 0 0 0,1 0-1 0 0,-1 0 1 0 0,0-1 0 0 0,0 1 0 0 0,0-1 0 0 0,0 0 0 0 0,0 1-1 0 0,0-1 1 0 0,-1 0 0 0 0,1 0 0 0 0,0 0 0 0 0,0-2-21 0 0,8-6 56 0 0,-1 0 0 0 0,-1 0 0 0 0,1-1 0 0 0,-2 0 0 0 0,0-1-1 0 0,0 1 1 0 0,-1-1 0 0 0,0-1 0 0 0,-1 1 0 0 0,0-1 0 0 0,-2 0 0 0 0,1 0 0 0 0,-1 0 0 0 0,-1 0 0 0 0,0-1 0 0 0,-1 1 0 0 0,-1-3-56 0 0,0 15 6 0 0,0 0 0 0 0,0 0 0 0 0,-1-1 0 0 0,1 1 0 0 0,-1 0 0 0 0,1 0 0 0 0,-1 0 0 0 0,0-1 0 0 0,1 1 0 0 0,-1 0 0 0 0,0 0 0 0 0,0 0 0 0 0,1 0 0 0 0,-1 0 0 0 0,0 1 0 0 0,0-1 0 0 0,0 0 0 0 0,0 0 0 0 0,0 0 0 0 0,-1 1 0 0 0,1-1 0 0 0,0 1 0 0 0,0-1 0 0 0,0 1 0 0 0,-1-1 0 0 0,1 1 0 0 0,0 0 0 0 0,0-1 0 0 0,-1 1 0 0 0,1 0 0 0 0,0 0 0 0 0,-1 0 0 0 0,1 0 0 0 0,0 0 0 0 0,0 0 0 0 0,-1 1 0 0 0,1-1 0 0 0,0 0 0 0 0,0 1 0 0 0,-1-1 0 0 0,1 1 0 0 0,0-1 0 0 0,0 1 0 0 0,0-1 0 0 0,0 1 0 0 0,0 0 0 0 0,0 0 0 0 0,0-1 0 0 0,0 1 0 0 0,0 0 0 0 0,0 0 0 0 0,0 0 0 0 0,0 1-6 0 0,-58 47-801 0 0,13 38-179 0 0,54-29-6476 0 0,7-54 4568 0 0,-10-7-581 0 0</inkml:trace>
  <inkml:trace contextRef="#ctx0" brushRef="#br1" timeOffset="-2.14748E6">3220 1350 7626 0 0,'1'-7'9042'0'0,"-15"28"-6607"0"0,21 170-7395 0 0,5-50-440 0 0,0-255 5571 0 0,-13 106-3 0 0,1 1-1 0 0,0 0 1 0 0,0-1 0 0 0,0 1 0 0 0,1 0 0 0 0,0-1-1 0 0,1 1 1 0 0,0 0 0 0 0,0 0 0 0 0,0 0 0 0 0,1 0-1 0 0,0 0 1 0 0,0 1 0 0 0,1-1 0 0 0,-1 1-1 0 0,2 0 1 0 0,-1 0 0 0 0,1 0 0 0 0,-1 0 0 0 0,2 1-1 0 0,-1 0 1 0 0,0 0 0 0 0,1 1 0 0 0,0-1 0 0 0,0 1-1 0 0,1 0 1 0 0,-1 1 0 0 0,1 0 0 0 0,0 0-1 0 0,-1 0 1 0 0,1 1 0 0 0,2-1-168 0 0,-6 5 139 0 0,-1 1-1 0 0,0-1 1 0 0,0 1 0 0 0,0-1-1 0 0,0 1 1 0 0,-1 0 0 0 0,1 0-1 0 0,-1 0 1 0 0,1-1-1 0 0,-1 2 1 0 0,0-1 0 0 0,0 0-1 0 0,0 0 1 0 0,-1 0 0 0 0,1 0-1 0 0,-1 0 1 0 0,0 1 0 0 0,0-1-1 0 0,0 0 1 0 0,0 0-1 0 0,0 1 1 0 0,-1-1 0 0 0,1 0-1 0 0,-1 0 1 0 0,0 0 0 0 0,0 0-1 0 0,0 0 1 0 0,-1 0 0 0 0,1 0-1 0 0,-1 0 1 0 0,0 0-139 0 0,-1 12 12 0 0,-4 21-484 0 0,-9 79-486 0 0,27-44-8074 0 0,-9-67 7338 0 0,1 0-2342 0 0</inkml:trace>
  <inkml:trace contextRef="#ctx0" brushRef="#br1" timeOffset="-2.14748E6">3555 1325 10642 0 0,'-16'19'6918'0'0,"-6"18"-4473"0"0,0-1-2172 0 0,20-33-357 0 0,-60 95-2344 0 0,37-26-6535 0 0,26-71 5873 0 0,3-4-319 0 0</inkml:trace>
  <inkml:trace contextRef="#ctx0" brushRef="#br1" timeOffset="-2.14748E6">3451 1533 6505 0 0,'1'-2'189'0'0,"1"0"0"0"0,0 0 0 0 0,-1 0 0 0 0,1 1 0 0 0,0-1 0 0 0,0 0 0 0 0,0 1 1 0 0,0-1-1 0 0,0 1 0 0 0,0 0 0 0 0,1 0 0 0 0,-1-1 0 0 0,0 2 0 0 0,1-1 0 0 0,-1 0 0 0 0,1 0 0 0 0,-1 1 0 0 0,1-1 0 0 0,-1 1 0 0 0,1 0 0 0 0,-1 0 0 0 0,1 0 0 0 0,-1 0 0 0 0,1 0 0 0 0,-1 0 0 0 0,1 1 0 0 0,-1-1 0 0 0,1 1 0 0 0,-1 0 0 0 0,1 0 0 0 0,-1 0 0 0 0,0 0 0 0 0,0 0 0 0 0,1 0 0 0 0,0 2-189 0 0,21 17-1752 0 0,0 6-3689 0 0,-18-20 1825 0 0</inkml:trace>
  <inkml:trace contextRef="#ctx0" brushRef="#br1" timeOffset="-2.14748E6">3637 1459 6809 0 0,'88'-119'4221'0'0,"-30"38"-2244"0"0,-72 101 6506 0 0,-12 26-6568 0 0,17 8-1796 0 0,2 0 1 0 0,3 1-1 0 0,2-1 1 0 0,3 1-1 0 0,2-1 1 0 0,2 1-1 0 0,4 9-119 0 0,17 26-2787 0 0,-11-62-1883 0 0,3-5-5015 0 0,-15-20 5043 0 0</inkml:trace>
  <inkml:trace contextRef="#ctx0" brushRef="#br1" timeOffset="-2.14748E6">1716 2200 6689 0 0,'-4'9'11759'0'0,"-6"10"-8152"0"0,-12 25-3083 0 0,9 76-638 0 0,38-47-6898 0 0,-7-74-1114 0 0,-10-12 6347 0 0,-7 6-1593 0 0</inkml:trace>
  <inkml:trace contextRef="#ctx0" brushRef="#br1" timeOffset="-2.14748E6">1821 2190 6729 0 0,'2'32'6160'0'0,"-3"73"-1751"0"0,1-100-4586 0 0,0 0 0 0 0,-1 0 1 0 0,1 1-1 0 0,-1-1 1 0 0,0 0-1 0 0,-1 0 1 0 0,1 0-1 0 0,-1 0 0 0 0,0 0 1 0 0,0 0-1 0 0,-1-1 1 0 0,0 1-1 0 0,1-1 1 0 0,-1 1-1 0 0,-1-1 1 0 0,1 0-1 0 0,0 0 0 0 0,-1 0 1 0 0,0-1-1 0 0,0 0 1 0 0,0 1-1 0 0,-1-1 1 0 0,1 0-1 0 0,-1-1 1 0 0,1 1-1 0 0,-1-1 0 0 0,0 0 1 0 0,0 0-1 0 0,-1-1 177 0 0,4 0-8 0 0,0-1-1 0 0,0 0 0 0 0,-1 1 0 0 0,1-1 1 0 0,0-1-1 0 0,0 1 0 0 0,-1 0 1 0 0,1 0-1 0 0,0-1 0 0 0,0 1 0 0 0,0-1 1 0 0,0 0-1 0 0,0 0 0 0 0,0 0 1 0 0,0 0-1 0 0,0 0 0 0 0,0 0 0 0 0,0 0 1 0 0,0-1-1 0 0,0 1 0 0 0,1-1 1 0 0,-1 1-1 0 0,1-1 0 0 0,-1 1 0 0 0,1-1 1 0 0,-1 0-1 0 0,1 0 0 0 0,0 0 1 0 0,0 0-1 0 0,0 0 0 0 0,0 0 0 0 0,0 0 1 0 0,1 0-1 0 0,-1 0 0 0 0,1-1 1 0 0,-1 1-1 0 0,1 0 0 0 0,0 0 0 0 0,0 0 1 0 0,0-1-1 0 0,0 1 0 0 0,0 0 1 0 0,0 0-1 0 0,0-1 0 0 0,1 1 0 0 0,0 0 1 0 0,-1 0-1 0 0,1 0 0 0 0,0 0 1 0 0,0 0-1 0 0,0 0 0 0 0,0 0 0 0 0,0 0 1 0 0,0 0-1 0 0,1 0 0 0 0,-1 0 1 0 0,1 1-1 0 0,-1-1 0 0 0,1 1 0 0 0,1-2 9 0 0,-2 1 37 0 0,-1 0-1 0 0,1 0 0 0 0,0 0 0 0 0,0 0 0 0 0,0 0 0 0 0,0 0 0 0 0,0 0 0 0 0,0 0 0 0 0,1 1 0 0 0,-1-1 0 0 0,1 0 0 0 0,-1 1 0 0 0,1-1 0 0 0,-1 1 0 0 0,1 0 1 0 0,0-1-1 0 0,0 1 0 0 0,0 0 0 0 0,0 0 0 0 0,-1 0 0 0 0,1 0 0 0 0,1 1 0 0 0,-1-1 0 0 0,0 0 0 0 0,0 1 0 0 0,0 0 0 0 0,0-1 0 0 0,0 1 0 0 0,0 0 1 0 0,1 0-1 0 0,-1 0 0 0 0,0 0 0 0 0,0 1 0 0 0,0-1 0 0 0,0 0 0 0 0,0 1 0 0 0,0 0 0 0 0,0-1 0 0 0,0 1 0 0 0,0 0 0 0 0,0 0 0 0 0,0 0 0 0 0,0 0 0 0 0,0 1 1 0 0,0-1-1 0 0,-1 0 0 0 0,1 1 0 0 0,-1-1 0 0 0,1 1 0 0 0,-1 0 0 0 0,0-1 0 0 0,1 1 0 0 0,-1 0 0 0 0,0 0 0 0 0,0 0 0 0 0,0 0 0 0 0,0 0 0 0 0,-1 0 0 0 0,1 0 1 0 0,0 0-1 0 0,-1 0 0 0 0,0 0 0 0 0,1 0 0 0 0,-1 0 0 0 0,0 1 0 0 0,0-1 0 0 0,0 0-36 0 0,2 12-2 0 0,0 1 1 0 0,-1-1-1 0 0,-1 0 1 0 0,0 0-1 0 0,-1 1 0 0 0,-1-1 1 0 0,0 0-1 0 0,0 0 1 0 0,-2 0-1 0 0,0-1 0 0 0,0 1 1 0 0,-1-1-1 0 0,-1 0 1 0 0,0 0-1 0 0,-1 0 2 0 0,4-10 85 0 0,1 1 1 0 0,-1-1-1 0 0,0 0 1 0 0,1 0-1 0 0,-1 0 1 0 0,-1-1-1 0 0,1 1 0 0 0,0-1 1 0 0,-1 1-1 0 0,1-1 1 0 0,-1 0-1 0 0,1-1 0 0 0,-1 1 1 0 0,0 0-1 0 0,0-1 1 0 0,0 0-1 0 0,0 0 1 0 0,0 0-1 0 0,0-1 0 0 0,-3 1-85 0 0,7-2 41 0 0,-1 0 0 0 0,1 0 0 0 0,-1 0 0 0 0,1 0-1 0 0,0 0 1 0 0,-1 0 0 0 0,1 0 0 0 0,0 1-1 0 0,0-1 1 0 0,-1 0 0 0 0,1 0 0 0 0,0 0 0 0 0,0-1-1 0 0,0 1 1 0 0,0 0 0 0 0,1 0 0 0 0,-1 0 0 0 0,0 1-1 0 0,0-1 1 0 0,0 0 0 0 0,1 0 0 0 0,-1 0 0 0 0,1 0-1 0 0,-1 0 1 0 0,1 0 0 0 0,-1 0 0 0 0,1 0-1 0 0,-1 1 1 0 0,1-1 0 0 0,0 0 0 0 0,-1 0 0 0 0,1 1-1 0 0,0-1 1 0 0,0 0 0 0 0,-1 1 0 0 0,1-1 0 0 0,0 1-1 0 0,0-1 1 0 0,0 1 0 0 0,0-1 0 0 0,0 1 0 0 0,0 0-1 0 0,0-1 1 0 0,0 1 0 0 0,0 0 0 0 0,0 0 0 0 0,0 0-1 0 0,0 0 1 0 0,0 0 0 0 0,0 0 0 0 0,0 0-1 0 0,0 0 1 0 0,0 0 0 0 0,0 0 0 0 0,0 1 0 0 0,0-1-1 0 0,0 0 1 0 0,0 1-41 0 0,58-3 110 0 0,44-6-3413 0 0,-44-20-5478 0 0,-50 21 4922 0 0</inkml:trace>
  <inkml:trace contextRef="#ctx0" brushRef="#br1" timeOffset="-2.14748E6">1954 2211 8770 0 0,'3'2'8266'0'0,"37"-24"-7194"0"0,94-67-583 0 0,-131 91-442 0 0,-1 1-1 0 0,1 0 0 0 0,0 0 0 0 0,-1 0 1 0 0,0 1-1 0 0,0-1 0 0 0,0 1 0 0 0,0-1 1 0 0,-1 1-1 0 0,1-1 0 0 0,-1 1 1 0 0,0 0-1 0 0,0 0 0 0 0,0 0 0 0 0,0 0 1 0 0,-1-1-1 0 0,0 1 0 0 0,0 0 0 0 0,0 0 1 0 0,0 0-1 0 0,0 0 0 0 0,-1 0 1 0 0,0 0-1 0 0,0 3-46 0 0,0 0-29 0 0,3 40-609 0 0,-3 55-1364 0 0,-16-39-7462 0 0,11-61 7485 0 0,3-3-1417 0 0</inkml:trace>
  <inkml:trace contextRef="#ctx0" brushRef="#br1" timeOffset="-2.14748E6">2054 2251 6785 0 0,'-10'41'6725'0'0,"10"7"-4434"0"0,1-42-2531 0 0,0 0 1 0 0,-1 0-1 0 0,0 0 0 0 0,0 0 1 0 0,0 0-1 0 0,-1 0 0 0 0,0 0 1 0 0,0 1-1 0 0,0-2 0 0 0,-1 1 1 0 0,0 0-1 0 0,0 0 0 0 0,0 0 1 0 0,-1-1-1 0 0,0 0 0 0 0,0 1 0 0 0,-2 1 241 0 0,2-5-4 0 0,0 1 1 0 0,0-1-1 0 0,0 0 1 0 0,-1 0 0 0 0,1-1-1 0 0,-1 1 1 0 0,1-1-1 0 0,-1 0 1 0 0,0 0 0 0 0,1 0-1 0 0,-1 0 1 0 0,0 0 0 0 0,0-1-1 0 0,0 0 1 0 0,1 0-1 0 0,-1 0 1 0 0,0 0 0 0 0,0-1-1 0 0,0 1 1 0 0,0-1-1 0 0,1 0 1 0 0,-1 0 0 0 0,0 0-1 0 0,1-1 1 0 0,-1 1 0 0 0,1-1-1 0 0,0 0 1 0 0,-1 0 2 0 0,54-7 2755 0 0,181 37-2406 0 0,-153-31-2918 0 0,-5-12-4013 0 0,-65 13 3153 0 0</inkml:trace>
  <inkml:trace contextRef="#ctx0" brushRef="#br1" timeOffset="-2.14748E6">2408 2375 8930 0 0,'-12'37'11303'0'0,"5"28"-9222"0"0,1-16-2758 0 0,3-31-592 0 0,-1 3-2443 0 0,2 1-4830 0 0,2-17 3213 0 0</inkml:trace>
  <inkml:trace contextRef="#ctx0" brushRef="#br1" timeOffset="-2.14748E6">824 3015 6225 0 0,'-1'13'11067'0'0,"14"-18"-10457"0"0,63-65-184 0 0,-53 44-3093 0 0,-2 0-3876 0 0,-18 21 2859 0 0,-4 7 370 0 0</inkml:trace>
  <inkml:trace contextRef="#ctx0" brushRef="#br1" timeOffset="-2.14748E6">842 2953 3073 0 0,'-22'42'6026'0'0,"-10"61"-609"0"0,35-102-5383 0 0,0 1 0 0 0,0 0-1 0 0,1-1 1 0 0,-1 1 0 0 0,1-1-1 0 0,-1 0 1 0 0,1 0 0 0 0,-1-1-1 0 0,1 1 1 0 0,0-1 0 0 0,0 1-1 0 0,-1-1 1 0 0,1 0 0 0 0,0-1-1 0 0,-1 1 1 0 0,1-1 0 0 0,0 1-1 0 0,-1-1 1 0 0,1 0 0 0 0,-1-1-1 0 0,3 0-33 0 0,85-30-1035 0 0,-47-7-7682 0 0,-43 37 5366 0 0</inkml:trace>
  <inkml:trace contextRef="#ctx0" brushRef="#br1" timeOffset="-2.14748E6">789 3234 7306 0 0,'7'18'6235'0'0,"22"-29"-4840"0"0,37-37-2403 0 0,-62 45 1338 0 0,1-1-398 0 0,0-1-216 0 0,1 0 0 0 0,0 0 0 0 0,-1 1 0 0 0,2-1 0 0 0,-1 1 0 0 0,0 1 0 0 0,1-1 0 0 0,0 1-1 0 0,0 0 1 0 0,0 1 0 0 0,0-1 0 0 0,0 1 0 0 0,0 1 0 0 0,1-1 0 0 0,2 1 284 0 0,-28 55 635 0 0,17-52-554 0 0,-5 10-387 0 0,1 0 1 0 0,-2-1 0 0 0,1 0 0 0 0,-2 0 0 0 0,1 0-1 0 0,-1-1 1 0 0,-1 0 0 0 0,0-1 0 0 0,0 0 0 0 0,-1 0-1 0 0,0-1 1 0 0,-1-1 0 0 0,0 1 0 0 0,0-2 0 0 0,-10 6 305 0 0,-4 6 1947 0 0,50-20 2338 0 0,136-99-3697 0 0,-184 155-5148 0 0,-43 32 4054 0 0,15-20 4420 0 0,52-64-3839 0 0,0-1 0 0 0,0 0 0 0 0,0 0 0 0 0,0 0 0 0 0,1 0 0 0 0,-1 0 1 0 0,0 0-1 0 0,1 0 0 0 0,-1 0 0 0 0,0-1 0 0 0,1 1 0 0 0,-1 0 1 0 0,1-1-1 0 0,-1 1 0 0 0,1-1 0 0 0,-1 0 0 0 0,1 1 0 0 0,-1-1 1 0 0,1 0-1 0 0,0 0 0 0 0,-1 0 0 0 0,1 0 0 0 0,-1 0 0 0 0,1 0 1 0 0,-1-1-1 0 0,1 1 0 0 0,-1 0 0 0 0,1-1 0 0 0,-1 1 0 0 0,1-1 0 0 0,-1 0 1 0 0,1 1-1 0 0,-1-1 0 0 0,0 0 0 0 0,1 0 0 0 0,-1 0 0 0 0,0 0 1 0 0,0 0-1 0 0,1-1-75 0 0,76-41-1110 0 0,18-51-6941 0 0,-87 82 4690 0 0</inkml:trace>
  <inkml:trace contextRef="#ctx0" brushRef="#br1" timeOffset="-2.14748E6">1192 3055 7338 0 0,'13'11'6893'0'0,"16"-24"-5535"0"0,24-28-1902 0 0,-23 11-1001 0 0,5-23-6440 0 0,-33 48 4614 0 0</inkml:trace>
  <inkml:trace contextRef="#ctx0" brushRef="#br1" timeOffset="-2.14748E6">1235 2959 6569 0 0,'-43'96'7733'0'0,"40"-85"-7662"0"0,0 0 0 0 0,0 0-1 0 0,1 0 1 0 0,1 1 0 0 0,0-1-1 0 0,0 1 1 0 0,1-1-1 0 0,1 1 1 0 0,0-1 0 0 0,0 0-1 0 0,1 1 1 0 0,3 8-71 0 0,-5-18-61 0 0,1 0 1 0 0,-1-1-1 0 0,1 1 1 0 0,-1 0-1 0 0,1-1 0 0 0,0 1 1 0 0,0-1-1 0 0,0 1 1 0 0,0-1-1 0 0,0 1 0 0 0,0-1 1 0 0,0 0-1 0 0,0 0 1 0 0,0 1-1 0 0,0-1 0 0 0,1 0 1 0 0,-1 0-1 0 0,1 0 1 0 0,-1 0-1 0 0,1 0 0 0 0,-1-1 1 0 0,1 1-1 0 0,-1 0 1 0 0,1-1-1 0 0,0 1 0 0 0,-1-1 1 0 0,1 1-1 0 0,0-1 1 0 0,-1 0-1 0 0,1 0 0 0 0,0 0 1 0 0,0 0-1 0 0,-1 0 1 0 0,1 0-1 0 0,0 0 1 0 0,-1-1-1 0 0,1 1 0 0 0,0-1 1 0 0,-1 1-1 0 0,1-1 1 0 0,0 1-1 0 0,-1-1 0 0 0,1 0 1 0 0,-1 0-1 0 0,1 0 1 0 0,-1 0-1 0 0,1-1 61 0 0,61-55-5745 0 0,-38 17 4597 0 0,-17 26-2181 0 0</inkml:trace>
  <inkml:trace contextRef="#ctx0" brushRef="#br1" timeOffset="-2.14748E6">1442 2855 6745 0 0,'-9'4'6533'0'0,"-11"6"-3401"0"0,14 2-3158 0 0,1 1 0 0 0,0-1 0 0 0,0 1 0 0 0,2 0 0 0 0,0 1 0 0 0,0-1 1 0 0,1 1-1 0 0,1-1 0 0 0,0 1 0 0 0,1-1 0 0 0,0 1 0 0 0,1 0 0 0 0,2 9 26 0 0,-2-2-392 0 0,23 172-9134 0 0,-39-230 9490 0 0,-4-5 1546 0 0,13 1 3334 0 0,37 1-2343 0 0,25 14-4708 0 0,-11 5-3234 0 0,-27 10 3699 0 0,-10 4-1706 0 0</inkml:trace>
  <inkml:trace contextRef="#ctx0" brushRef="#br1" timeOffset="-2.14748E6">1724 2881 8274 0 0,'-35'50'8329'0'0,"16"9"-5280"0"0,15 18-4260 0 0,33 31-5206 0 0,-24-115 2086 0 0,8-43 3531 0 0,42-191 5025 0 0,-55 241-4211 0 0,0 1-1 0 0,1-1 1 0 0,-1 1-1 0 0,0-1 0 0 0,0 0 1 0 0,0 1-1 0 0,0-1 0 0 0,1 1 1 0 0,-1-1-1 0 0,0 1 1 0 0,0-1-1 0 0,1 0 0 0 0,-1 1 1 0 0,0-1-1 0 0,1 0 1 0 0,-1 1-1 0 0,0-1 0 0 0,1 0 1 0 0,-1 0-1 0 0,1 1 0 0 0,-1-1 1 0 0,0 0-1 0 0,1 0 1 0 0,-1 0-1 0 0,1 1 0 0 0,-1-1 1 0 0,1 0-1 0 0,-1 0 0 0 0,0 0 1 0 0,1 0-1 0 0,-1 0 1 0 0,1 0-1 0 0,-1 0 0 0 0,1 0 1 0 0,-1 0-1 0 0,1 0 1 0 0,-1 0-1 0 0,1 0 0 0 0,-1 0 1 0 0,1 0-1 0 0,-1-1 0 0 0,0 1 1 0 0,1 0-1 0 0,-1 0 1 0 0,1 0-1 0 0,-1-1 0 0 0,0 1 1 0 0,1 0-1 0 0,-1-1 1 0 0,0 1-1 0 0,1 0 0 0 0,-1-1 1 0 0,0 1-1 0 0,1 0 0 0 0,-1-1 1 0 0,0 1-1 0 0,0 0 1 0 0,1-1-1 0 0,-1 0-13 0 0,7 43-1007 0 0,-8-28 811 0 0,-1 0 0 0 0,-1 0 0 0 0,0 0-1 0 0,-1 0 1 0 0,0 0 0 0 0,-1 0 0 0 0,0-1 0 0 0,-1 0 0 0 0,-1 0 0 0 0,0-1-1 0 0,-1 0 1 0 0,0 0 0 0 0,-1 0 196 0 0,9-12 169 0 0,0-1 1 0 0,-1 1-1 0 0,1-1 1 0 0,0 1-1 0 0,0 0 0 0 0,-1-1 1 0 0,1 1-1 0 0,0 0 0 0 0,-1-1 1 0 0,1 1-1 0 0,0 0 1 0 0,-1-1-1 0 0,1 1 0 0 0,0 0 1 0 0,-1 0-1 0 0,1 0 0 0 0,0-1 1 0 0,-1 1-170 0 0,102-64-1257 0 0,-28 31-2922 0 0,-65 30 3523 0 0,-3 0-2428 0 0</inkml:trace>
  <inkml:trace contextRef="#ctx0" brushRef="#br1" timeOffset="-2.14748E6">1969 2860 6657 0 0,'-18'-2'9896'0'0,"3"59"-8454"0"0,14 8-2237 0 0,16 37-1297 0 0,22 1-4804 0 0,-36-103 6861 0 0,0 0-1 0 0,-1 0 0 0 0,1 0 0 0 0,0 0 0 0 0,-1-1 1 0 0,1 1-1 0 0,0 0 0 0 0,-1 0 0 0 0,1-1 1 0 0,0 1-1 0 0,-1 0 0 0 0,1-1 0 0 0,0 1 0 0 0,-1-1 1 0 0,1 1-1 0 0,-1 0 0 0 0,1-1 0 0 0,-1 0 0 0 0,1 1 1 0 0,-1-1-1 0 0,1 1 0 0 0,-1-1 0 0 0,0 1 1 0 0,1-1-1 0 0,-1 0 0 0 0,0 1 0 0 0,0-1 0 0 0,1 0 1 0 0,-1 1-1 0 0,0-1 0 0 0,0 0 0 0 0,0 0 0 0 0,0 1 1 0 0,0-1-1 0 0,0 0 0 0 0,0 1 0 0 0,0-1 1 0 0,0 0-1 0 0,0 0 0 0 0,0 1 0 0 0,0-1 0 0 0,-1 0 1 0 0,1 1-1 0 0,0-1 0 0 0,0 0 0 0 0,-1 1 0 0 0,1-1 1 0 0,-1 0-1 0 0,1 1 0 0 0,0-1 0 0 0,-1 1 1 0 0,1-1-1 0 0,-1 1 0 0 0,1-1 0 0 0,-1 1 0 0 0,1-1 1 0 0,-1 1-1 0 0,0-1 0 0 0,1 1 0 0 0,-1 0 36 0 0,-2-7 207 0 0,1 0-1 0 0,0 0 1 0 0,1-1-1 0 0,-1 1 0 0 0,1 0 1 0 0,1 0-1 0 0,-1-1 1 0 0,1 1-1 0 0,1-1 1 0 0,-1 1-1 0 0,1 0 0 0 0,0 0 1 0 0,1-1-1 0 0,0 1 1 0 0,0 0-1 0 0,1 0 1 0 0,-1 1-1 0 0,2-1 0 0 0,2-5-206 0 0,18-1-606 0 0,-1 19-3463 0 0,-23-4 797 0 0</inkml:trace>
  <inkml:trace contextRef="#ctx0" brushRef="#br1" timeOffset="-2.14748E6">1759 3262 8394 0 0,'-1'28'3527'0'0,"6"52"1713"0"0,-4-78-5237 0 0,0 0 1 0 0,0-1-1 0 0,1 1 1 0 0,-1 0-1 0 0,0 0 0 0 0,0-1 1 0 0,1 1-1 0 0,-1-1 0 0 0,1 1 1 0 0,0-1-1 0 0,-1 0 1 0 0,1 0-1 0 0,0 1 0 0 0,0-1 1 0 0,0 0-1 0 0,0-1 0 0 0,0 1 1 0 0,0 0-1 0 0,0 0 0 0 0,0-1 1 0 0,0 1-1 0 0,0-1 1 0 0,0 0-1 0 0,0 0 0 0 0,0 0 1 0 0,0 0-1 0 0,1 0 0 0 0,-1 0 1 0 0,0 0-1 0 0,0-1 1 0 0,0 1-1 0 0,0-1 0 0 0,0 1 1 0 0,0-1-1 0 0,0 0 0 0 0,1 0-3 0 0,132-65-11701 0 0,-120 57 8256 0 0</inkml:trace>
  <inkml:trace contextRef="#ctx0" brushRef="#br1" timeOffset="-2.14748E6">2080 2948 6697 0 0,'5'-10'4544'0'0,"6"-10"-3485"0"0,-7 15-1052 0 0,0 0-1 0 0,1 1 1 0 0,0 0 0 0 0,0 0-1 0 0,0 0 1 0 0,0 1 0 0 0,1-1-1 0 0,-1 1 1 0 0,1 0 0 0 0,0 1-1 0 0,0 0 1 0 0,0 0 0 0 0,0 0-1 0 0,0 0 1 0 0,0 1 0 0 0,1 0-1 0 0,-1 1 1 0 0,0-1 0 0 0,1 1-1 0 0,2 0-6 0 0,-7 3 11 0 0,0 0 0 0 0,-1-1 0 0 0,1 1 0 0 0,-1 0 0 0 0,1 0 0 0 0,-1 0 0 0 0,0 0-1 0 0,0 0 1 0 0,-1 0 0 0 0,1 0 0 0 0,0 1 0 0 0,-1-1 0 0 0,0 0 0 0 0,0 0 0 0 0,0 0-1 0 0,0 1 1 0 0,-1-1 0 0 0,1 0 0 0 0,-1 0 0 0 0,1 0 0 0 0,-1 0 0 0 0,0 0 0 0 0,-1 0 0 0 0,1 0-1 0 0,0 0 1 0 0,-1 0 0 0 0,0 0 0 0 0,1-1 0 0 0,-1 1 0 0 0,-1 0-11 0 0,-1 7 16 0 0,-74 118-3930 0 0,78-137 1022 0 0,9-38 2814 0 0,9 0-43 0 0,-15 42 445 0 0,0 1 0 0 0,-1 1 0 0 0,1-1-1 0 0,1 0 1 0 0,-1 1 0 0 0,0-1 0 0 0,1 1-1 0 0,0 0 1 0 0,0 1 0 0 0,0-1 0 0 0,0 0-1 0 0,0 1 1 0 0,0 0 0 0 0,1 0 0 0 0,-1 0-1 0 0,1 1 1 0 0,-1-1 0 0 0,1 1 0 0 0,0 0-324 0 0,63-5-4924 0 0,-56 7 3273 0 0,-9 0-1633 0 0</inkml:trace>
  <inkml:trace contextRef="#ctx0" brushRef="#br1" timeOffset="-2.14748E6">2245 2995 6649 0 0,'-40'50'3954'0'0,"2"0"-3470"0"0,-3 4-1965 0 0,16-34 1121 0 0,-3 3 1320 0 0,20-7 2469 0 0,62-16-1274 0 0,89-44-2760 0 0,-83 22-5039 0 0,-40 18 1245 0 0,-20 4 1217 0 0</inkml:trace>
  <inkml:trace contextRef="#ctx0" brushRef="#br1" timeOffset="-2.14748E6">2150 3240 6169 0 0,'-5'17'9248'0'0,"45"-33"-7125"0"0,-9 3-1564 0 0,-28 14-518 0 0,1-1 0 0 0,-1 1 0 0 0,1 0 1 0 0,-1 0-1 0 0,0 1 0 0 0,1-1 0 0 0,-1 1 1 0 0,0 0-1 0 0,0-1 0 0 0,0 1 0 0 0,0 1 1 0 0,0-1-1 0 0,-1 0 0 0 0,1 1 1 0 0,-1-1-1 0 0,0 1 0 0 0,1 0 0 0 0,-1 0 1 0 0,0 0-1 0 0,0 0 0 0 0,-1 0 0 0 0,1 0 1 0 0,-1 0-1 0 0,0 1 0 0 0,1-1 0 0 0,-2 1 1 0 0,1-1-1 0 0,0 0 0 0 0,-1 1 1 0 0,1 0-1 0 0,-1-1 0 0 0,0 1-41 0 0,4 74-5924 0 0,-5-83-2225 0 0,1 0 4867 0 0</inkml:trace>
  <inkml:trace contextRef="#ctx0" brushRef="#br1" timeOffset="-2.14748E6">2370 2854 7898 0 0,'17'-23'8134'0'0,"-1"3"-6946"0"0,16-1-5341 0 0,-24 33-3302 0 0,-10-6 4035 0 0</inkml:trace>
  <inkml:trace contextRef="#ctx0" brushRef="#br1" timeOffset="-2.14748E6">2332 2969 6897 0 0,'2'35'12818'0'0,"18"-50"-12381"0"0,24-28-159 0 0,9-8-835 0 0,-14 22-3149 0 0,-10 14-6525 0 0,-26 13 6455 0 0</inkml:trace>
  <inkml:trace contextRef="#ctx0" brushRef="#br1" timeOffset="-2.14748E6">2406 3096 5889 0 0,'0'0'15'0'0,"-3"7"532"0"0,1-1 1 0 0,0 1 0 0 0,0 0 0 0 0,1 0-1 0 0,-1 0 1 0 0,1 0 0 0 0,1 0 0 0 0,-1 0 0 0 0,1 0-1 0 0,1 0 1 0 0,-1 0 0 0 0,1 0 0 0 0,1 0 0 0 0,-1 0-1 0 0,1 0 1 0 0,0-1 0 0 0,0 1 0 0 0,1-1-1 0 0,3 6-547 0 0,-3-12-7 0 0,1 0 0 0 0,-1-1-1 0 0,0 0 1 0 0,0 0-1 0 0,0 0 1 0 0,0 0 0 0 0,0 0-1 0 0,0 0 1 0 0,0-1-1 0 0,0 0 1 0 0,0 1 0 0 0,0-1-1 0 0,-1 0 1 0 0,1 0-1 0 0,-1-1 1 0 0,0 1 0 0 0,1 0-1 0 0,-1-1 1 0 0,0 0-1 0 0,0 1 1 0 0,-1-1 0 0 0,1 0-1 0 0,-1 0 1 0 0,1 0-1 0 0,-1 0 1 0 0,0 0 0 0 0,0 0-1 0 0,0 0 1 0 0,0-3 7 0 0,4-89-9 0 0,-6 93 6 0 0,1 0 1 0 0,0 0-1 0 0,-1 0 0 0 0,1 1 0 0 0,-1-1 0 0 0,0 0 0 0 0,1 0 0 0 0,-1 1 0 0 0,0-1 0 0 0,0 0 0 0 0,0 1 0 0 0,-1-1 0 0 0,1 1 0 0 0,0-1 0 0 0,0 1 0 0 0,-1 0 0 0 0,1 0 0 0 0,-1-1 0 0 0,1 1 0 0 0,-1 0 0 0 0,1 0 0 0 0,-1 0 0 0 0,0 1 0 0 0,0-1 0 0 0,1 0 0 0 0,-1 1 0 0 0,0-1 0 0 0,0 1 0 0 0,0-1 0 0 0,0 1 1 0 0,1 0-1 0 0,-1 0 0 0 0,0 0 0 0 0,0 0 0 0 0,0 0 0 0 0,0 0 0 0 0,0 1 0 0 0,0-1 0 0 0,0 0 0 0 0,1 1 0 0 0,-1 0 0 0 0,0-1 0 0 0,0 1 0 0 0,1 0 0 0 0,-1 0 0 0 0,0 0 0 0 0,1 0 0 0 0,-1 0 3 0 0,-42 49-3416 0 0,49 13-5296 0 0,-2-60 5854 0 0</inkml:trace>
  <inkml:trace contextRef="#ctx0" brushRef="#br1" timeOffset="-2.14748E6">2560 2905 6809 0 0,'-9'-35'10129'0'0,"12"86"-9175"0"0,44 291-7786 0 0,-69-450 8847 0 0,20 89-1768 0 0,6-77 1732 0 0,36 56-6468 0 0,10-8-2591 0 0,-39 3 9516 0 0,-28 31 7992 0 0,8 31-8263 0 0,31 222-4025 0 0,-56-306-343 0 0,17-72 3238 0 0,17 135-1006 0 0,0-1-1 0 0,0 1 1 0 0,0-1-1 0 0,1 1 1 0 0,-1 0-1 0 0,1-1 1 0 0,0 1 0 0 0,0-1-1 0 0,1 1 1 0 0,-1 0-1 0 0,1 0 1 0 0,0 0-1 0 0,0 0 1 0 0,1 0-1 0 0,-1 0 1 0 0,1 1-1 0 0,0-1 1 0 0,0 1-1 0 0,0 0 1 0 0,0 0 0 0 0,0 0-1 0 0,1 0 1 0 0,-1 0-1 0 0,1 1 1 0 0,0-1-1 0 0,0 1 1 0 0,0 0-1 0 0,0 0 1 0 0,1 0-29 0 0,-2 1-8 0 0,-1 1 1 0 0,1-1-1 0 0,0 0 0 0 0,-1 1 1 0 0,1 0-1 0 0,0 0 1 0 0,-1 0-1 0 0,1 0 0 0 0,0 0 1 0 0,-1 0-1 0 0,1 1 1 0 0,0-1-1 0 0,-1 1 0 0 0,1 0 1 0 0,-1-1-1 0 0,1 1 1 0 0,-1 1-1 0 0,1-1 0 0 0,-1 0 1 0 0,0 1-1 0 0,1-1 1 0 0,-1 1-1 0 0,0-1 0 0 0,0 1 1 0 0,0 0-1 0 0,0 0 1 0 0,-1 0-1 0 0,1 0 0 0 0,0 0 1 0 0,-1 1-1 0 0,1-1 1 0 0,-1 0-1 0 0,0 1 0 0 0,0-1 1 0 0,0 1-1 0 0,0-1 0 0 0,0 1 1 0 0,-1-1-1 0 0,1 1 1 0 0,-1 0-1 0 0,0-1 0 0 0,1 1 1 0 0,-1 0-1 0 0,-1-1 8 0 0,-12 123-92 0 0,-16-67-1577 0 0,27-54 1220 0 0,-1 1 1 0 0,0-1-1 0 0,0 0 1 0 0,0 0-1 0 0,0-1 0 0 0,0 1 1 0 0,-1-1-1 0 0,0 1 0 0 0,1-1 1 0 0,-1 0-1 0 0,-1-1 1 0 0,1 1-1 0 0,0-1 0 0 0,-1 1 1 0 0,1-1-1 0 0,-1-1 0 0 0,1 1 1 0 0,-1-1-1 0 0,0 1 449 0 0,-1-3-825 0 0,1-1-2363 0 0</inkml:trace>
  <inkml:trace contextRef="#ctx0" brushRef="#br1" timeOffset="-2.14748E6">2744 2965 6505 0 0,'43'-20'8222'0'0,"-3"-4"-4816"0"0,-14 7-4611 0 0,1 2-3324 0 0,-26 16-651 0 0,-4 8 3217 0 0,0-4-1301 0 0</inkml:trace>
  <inkml:trace contextRef="#ctx0" brushRef="#br1" timeOffset="-2.14748E6">2703 3084 6249 0 0,'28'5'4753'0'0,"21"-56"-5364"0"0,-39 39 23 0 0,34-53-3987 0 0,-39 55 1347 0 0</inkml:trace>
  <inkml:trace contextRef="#ctx0" brushRef="#br1" timeOffset="-2.14748E6">2833 2787 6409 0 0,'-6'-1'7747'0'0,"4"11"-3725"0"0,9 74-3451 0 0,0-49-1207 0 0,6 44-4059 0 0,-17-2-5458 0 0,2-69 7504 0 0</inkml:trace>
  <inkml:trace contextRef="#ctx0" brushRef="#br1" timeOffset="-2.14748E6">2706 3099 6353 0 0,'-1'3'170'0'0,"0"0"-1"0"0,1 1 0 0 0,-1-1 1 0 0,1 0-1 0 0,0 1 1 0 0,-1-1-1 0 0,1 0 0 0 0,1 1 1 0 0,-1-1-1 0 0,0 1 1 0 0,1-1-1 0 0,0 0 0 0 0,0 0 1 0 0,0 1-1 0 0,0-1 0 0 0,0 0 1 0 0,1 0-1 0 0,-1 0 1 0 0,1 0-1 0 0,0 0 0 0 0,0-1 1 0 0,0 1-1 0 0,0 0 0 0 0,2 1-169 0 0,-2-2-114 0 0,1 1-1 0 0,0-1 1 0 0,0 0-1 0 0,0 0 1 0 0,0 0-1 0 0,0 0 1 0 0,0 0-1 0 0,0-1 1 0 0,0 1-1 0 0,1-1 1 0 0,-1 0-1 0 0,1 0 1 0 0,-1 0-1 0 0,1-1 1 0 0,-1 1-1 0 0,1-1 1 0 0,0 0-1 0 0,-1 0 1 0 0,1 0-1 0 0,-1 0 1 0 0,1-1-1 0 0,2 0 115 0 0,53-34-3757 0 0,-51 25 823 0 0</inkml:trace>
  <inkml:trace contextRef="#ctx0" brushRef="#br1" timeOffset="-2.14748E6">2999 2749 7202 0 0,'-21'28'9460'0'0,"-5"14"-7505"0"0,-12 135-3090 0 0,22-59-7505 0 0,15-106 7012 0 0,0-3-481 0 0,0-12-1060 0 0</inkml:trace>
  <inkml:trace contextRef="#ctx0" brushRef="#br1" timeOffset="-2.14748E6">2924 3015 5841 0 0,'45'-20'6129'0'0,"-13"30"-5112"0"0,-22-6-1447 0 0,31 17-6929 0 0,-38-19 4097 0 0</inkml:trace>
  <inkml:trace contextRef="#ctx0" brushRef="#br1" timeOffset="-2.14748E6">3012 2881 5849 0 0,'2'-1'64'0'0,"1"-3"-16"0"0,2-2-24 0 0,-1-1 16 0 0,1-1-16 0 0,-1 1-24 0 0,4-1 8 0 0,-1-1 0 0 0,3 0-24 0 0,-1-2 16 0 0,0 0-16 0 0,0 1-24 0 0,0-1 8 0 0,0 2 0 0 0,-1 0-8 0 0,0-2 8 0 0,-2 2-72 0 0,0 0-3673 0 0</inkml:trace>
  <inkml:trace contextRef="#ctx0" brushRef="#br1" timeOffset="-2.14748E6">3143 2578 6097 0 0,'-16'9'9345'0'0,"7"13"-5033"0"0,9 66-3538 0 0,1-77 47 0 0,10 202 9 0 0,1 18-1280 0 0,3-77-5466 0 0,-14-130-2157 0 0,-2-19 2910 0 0</inkml:trace>
  <inkml:trace contextRef="#ctx0" brushRef="#br1" timeOffset="-2.14748E6">589 3705 6721 0 0,'-16'-2'12302'0'0,"23"16"-10611"0"0,36 29-16714 0 0,-39-37 11348 0 0</inkml:trace>
  <inkml:trace contextRef="#ctx0" brushRef="#br1" timeOffset="-2.14748E6">467 3860 6785 0 0,'2'12'9090'0'0,"16"-30"-8934"0"0,75-56-377 0 0,-28 29-6779 0 0,-45 30 3150 0 0,-18 11 746 0 0</inkml:trace>
  <inkml:trace contextRef="#ctx0" brushRef="#br1" timeOffset="-2.14748E6">595 3764 6273 0 0,'-4'7'938'0'0,"-1"0"-198"0"0,0 0 0 0 0,0 0-1 0 0,1 1 1 0 0,0-1 0 0 0,1 1-1 0 0,-1 0 1 0 0,1 0 0 0 0,1 0-1 0 0,0 0 1 0 0,0 1-1 0 0,0-1 1 0 0,1 0 0 0 0,1 1-1 0 0,-1 8-739 0 0,2-16 30 0 0,0 0 0 0 0,-1 1-1 0 0,1-1 1 0 0,0 0 0 0 0,0 0-1 0 0,0 0 1 0 0,0 0 0 0 0,0 0-1 0 0,0 0 1 0 0,0 0 0 0 0,1 0-1 0 0,-1 0 1 0 0,0-1 0 0 0,0 1-1 0 0,1 0 1 0 0,-1-1 0 0 0,0 1-1 0 0,1-1 1 0 0,-1 1 0 0 0,1-1 0 0 0,-1 0-1 0 0,0 0 1 0 0,1 0 0 0 0,-1 1-1 0 0,1-1 1 0 0,-1-1 0 0 0,1 1-1 0 0,-1 0 1 0 0,1 0 0 0 0,-1 0-1 0 0,0-1 1 0 0,1 1 0 0 0,-1-1-1 0 0,1 1 1 0 0,-1-1 0 0 0,0 0-1 0 0,0 1 1 0 0,1-1 0 0 0,-1 0-1 0 0,0 0 1 0 0,0 0 0 0 0,0 0-1 0 0,0 0 1 0 0,1-1-30 0 0,49-48 1090 0 0,-51 48-1097 0 0,1 0 1 0 0,0 1 0 0 0,0-1-1 0 0,-1 0 1 0 0,1 0-1 0 0,-1 0 1 0 0,0 0 0 0 0,0 0-1 0 0,1 0 1 0 0,-1-1 0 0 0,0 1-1 0 0,-1 0 1 0 0,1 0 0 0 0,0 0-1 0 0,-1 0 1 0 0,1 0 0 0 0,-1 0-1 0 0,1 0 1 0 0,-1 0-1 0 0,0 1 1 0 0,0-1 0 0 0,0 0-1 0 0,0 0 1 0 0,0 1 0 0 0,0-1-1 0 0,-1 0 1 0 0,1 1 0 0 0,0-1-1 0 0,-1 1 1 0 0,0 0 0 0 0,1-1-1 0 0,-1 1 1 0 0,0 0 0 0 0,1 0-1 0 0,-1 0 1 0 0,0 0-1 0 0,0 0 1 0 0,0 1 0 0 0,0-1-1 0 0,0 0 1 0 0,-1 1 6 0 0,-26-2-3795 0 0,0 10-3672 0 0,0 9 4105 0 0,17-11 133 0 0</inkml:trace>
  <inkml:trace contextRef="#ctx0" brushRef="#br1" timeOffset="-2.14748E6">454 4002 6665 0 0,'34'58'11399'0'0,"13"-69"-9605"0"0,22-40-1376 0 0,3 0-4010 0 0,-23 19-6852 0 0,-43 26 9052 0 0,-5 3-1656 0 0</inkml:trace>
  <inkml:trace contextRef="#ctx0" brushRef="#br1" timeOffset="-2.14748E6">723 3936 5593 0 0,'-25'67'8765'0'0,"12"3"-5074"0"0,13 1-6002 0 0,11 0-6931 0 0,-8-67 7411 0 0,-3-2-1210 0 0</inkml:trace>
  <inkml:trace contextRef="#ctx0" brushRef="#br1" timeOffset="-2.14748E6">729 3822 6209 0 0,'37'-11'5713'0'0,"8"-32"-2805"0"0,4-2-1106 0 0,-58 102 31 0 0,-7 5-2272 0 0,-5 14-382 0 0,2-29-2540 0 0,20-58-1821 0 0,-2-10 3597 0 0,1-9 1356 0 0,-1 29 325 0 0,1-1-1 0 0,0 1 1 0 0,0-1 0 0 0,0 1-1 0 0,0-1 1 0 0,0 1 0 0 0,1-1-1 0 0,-1 1 1 0 0,0-1-1 0 0,1 1 1 0 0,-1 0 0 0 0,1-1-1 0 0,-1 1 1 0 0,1-1 0 0 0,-1 1-1 0 0,1 0 1 0 0,0 0-1 0 0,0-1 1 0 0,0 1 0 0 0,0 0-1 0 0,0 0 1 0 0,0 0 0 0 0,0 0-1 0 0,0 0 1 0 0,0 0-1 0 0,1 0 1 0 0,-1 0 0 0 0,0 1-1 0 0,1-1 1 0 0,-1 0 0 0 0,0 1-1 0 0,1-1 1 0 0,-1 1-1 0 0,1 0 1 0 0,-1-1 0 0 0,1 1-1 0 0,-1 0 1 0 0,0 0 0 0 0,1 0-1 0 0,-1 0 1 0 0,1 0-1 0 0,-1 0 1 0 0,1 0 0 0 0,-1 0-1 0 0,1 1 1 0 0,-1-1 0 0 0,1 1-1 0 0,-1-1 1 0 0,0 1-1 0 0,1-1 1 0 0,-1 1 0 0 0,0 0-1 0 0,1 0 1 0 0,-1 0 0 0 0,0 0-1 0 0,0 0 1 0 0,0 0-1 0 0,0 0 1 0 0,0 0 0 0 0,1 1-96 0 0,28 27-960 0 0,-7-19-5820 0 0,-21-14 3742 0 0</inkml:trace>
  <inkml:trace contextRef="#ctx0" brushRef="#br1" timeOffset="-2.14748E6">961 3639 5961 0 0,'4'-25'3803'0'0,"0"-1"3277"0"0,6 93-4060 0 0,1 12-4175 0 0,-11-67 1060 0 0,-2 53-3644 0 0,-25 23-6404 0 0,22-83 7123 0 0</inkml:trace>
  <inkml:trace contextRef="#ctx0" brushRef="#br1" timeOffset="-2.14748E6">879 3929 5625 0 0,'-3'2'186'0'0,"1"0"-1"0"0,-1 0 1 0 0,1 0 0 0 0,0 0-1 0 0,0 0 1 0 0,0 1 0 0 0,0-1-1 0 0,0 1 1 0 0,1 0 0 0 0,-1-1-1 0 0,1 1 1 0 0,-1 0 0 0 0,1 0-1 0 0,0 0 1 0 0,0 0-1 0 0,1 0 1 0 0,-1 0 0 0 0,1 0-1 0 0,-1 0 1 0 0,1 0 0 0 0,0 0-1 0 0,0 0 1 0 0,0 0 0 0 0,0 1-1 0 0,1-1 1 0 0,-1 0-1 0 0,1 0 1 0 0,0 0 0 0 0,0 0-1 0 0,0 0 1 0 0,0 0 0 0 0,1-1-1 0 0,-1 1 1 0 0,1 0 0 0 0,0-1-1 0 0,-1 1 1 0 0,1-1 0 0 0,0 1-1 0 0,1-1 1 0 0,-1 0-1 0 0,0 0 1 0 0,1 0 0 0 0,-1 0-1 0 0,1 0 1 0 0,-1-1 0 0 0,1 1-1 0 0,0-1 1 0 0,0 1 0 0 0,0-1-1 0 0,-1 0 1 0 0,1 0-1 0 0,0-1 1 0 0,1 1 0 0 0,-1 0-1 0 0,0-1 1 0 0,0 0 0 0 0,0 0-1 0 0,0 0 1 0 0,0 0 0 0 0,2-1-186 0 0,2 1-604 0 0,0-1 1 0 0,-1-1 0 0 0,1 1 0 0 0,-1-1 0 0 0,1 0 0 0 0,-1-1 0 0 0,0 0 0 0 0,0 0 0 0 0,0 0 0 0 0,-1 0 0 0 0,1-1 0 0 0,-1 0-1 0 0,1 0 1 0 0,-1-1 0 0 0,0 1 0 0 0,-1-1 0 0 0,1 0 0 0 0,-1 0 0 0 0,0-1 0 0 0,-1 1 0 0 0,1-1 0 0 0,-1 0 0 0 0,2-5 603 0 0,3-5-2429 0 0</inkml:trace>
  <inkml:trace contextRef="#ctx0" brushRef="#br1" timeOffset="-2.14748E6">1054 3717 8066 0 0,'-2'8'7447'0'0,"22"-27"-4989"0"0,17-16-2635 0 0,2 18-1242 0 0,-6 36-9784 0 0,-31-14 7951 0 0</inkml:trace>
  <inkml:trace contextRef="#ctx0" brushRef="#br1" timeOffset="-2.14748E6">1084 3868 3945 0 0,'-10'22'9512'0'0,"27"-32"-6199"0"0,28-33-3117 0 0,6-4-582 0 0,-15 18-6440 0 0,-30 18 2583 0 0,-6 7 700 0 0</inkml:trace>
  <inkml:trace contextRef="#ctx0" brushRef="#br1" timeOffset="-2.14748E6">1090 3991 5937 0 0,'-1'4'414'0'0,"0"1"0"0"0,0-1 0 0 0,1 0-1 0 0,-1 0 1 0 0,1 1 0 0 0,0-1 0 0 0,0 0 0 0 0,0 0-1 0 0,1 1 1 0 0,0-1 0 0 0,-1 0 0 0 0,2 0 0 0 0,-1 0 0 0 0,0 0-1 0 0,1 0 1 0 0,-1 0 0 0 0,1 0 0 0 0,0 0 0 0 0,1-1-1 0 0,-1 1 1 0 0,1 0-414 0 0,46-68 1855 0 0,-46 61-1819 0 0,-1-1 0 0 0,0 0-1 0 0,0 0 1 0 0,0 0 0 0 0,-1 0-1 0 0,1 0 1 0 0,-1 0 0 0 0,0-1 0 0 0,0 1-1 0 0,-1 0 1 0 0,1-1 0 0 0,-1 1-1 0 0,0 0 1 0 0,0-1 0 0 0,0 1 0 0 0,-1-1-1 0 0,1 1 1 0 0,-1 0 0 0 0,0 0 0 0 0,-1-1-1 0 0,1 1 1 0 0,-1 0 0 0 0,1 0-1 0 0,-1 0 1 0 0,0 0 0 0 0,-1 1 0 0 0,1-1-1 0 0,-1 1 1 0 0,1-1 0 0 0,-1 1-1 0 0,0 0 1 0 0,-1-1-36 0 0,0 4-119 0 0,1 1 0 0 0,0-1 0 0 0,0 1 0 0 0,-1 0 0 0 0,1 0-1 0 0,0 0 1 0 0,0 1 0 0 0,0-1 0 0 0,0 1 0 0 0,0-1 0 0 0,0 1 0 0 0,1 0 0 0 0,-1 0-1 0 0,1 0 1 0 0,-1 0 0 0 0,1 1 0 0 0,0-1 0 0 0,0 1 0 0 0,0 0 0 0 0,0-1 0 0 0,0 1 0 0 0,0 0-1 0 0,1 0 1 0 0,-1 0 0 0 0,1 0 0 0 0,0 0 0 0 0,0 0 0 0 0,0 3 119 0 0,-2 56-5176 0 0,25-51 610 0 0,-17-13 1642 0 0</inkml:trace>
  <inkml:trace contextRef="#ctx0" brushRef="#br1" timeOffset="-2.14748E6">1304 3761 6025 0 0,'18'-68'10783'0'0,"-9"154"-9339"0"0,11 2-4332 0 0,2 13-2793 0 0,-22-100 5684 0 0,-1-1-1 0 0,1 1 0 0 0,-1-1 0 0 0,0 0 0 0 0,1 1 0 0 0,-1-1 1 0 0,1 0-1 0 0,-1 0 0 0 0,0 1 0 0 0,0-1 0 0 0,1 0 0 0 0,-1 0 1 0 0,0 0-1 0 0,1 0 0 0 0,-1 0 0 0 0,0 0 0 0 0,1 0 0 0 0,-1 0 1 0 0,0 0-1 0 0,1 0 0 0 0,-1-1 0 0 0,0 1 0 0 0,1 0 0 0 0,-1 0 1 0 0,0-1-1 0 0,1 1 0 0 0,-1 0 0 0 0,0-1 0 0 0,1 1 0 0 0,-1 0 0 0 0,1-1 1 0 0,-1 1-1 0 0,1-1 0 0 0,-1 1 0 0 0,1-1 0 0 0,-1 1 0 0 0,1-1 1 0 0,0 0-1 0 0,-1 1 0 0 0,1-1 0 0 0,0 1 0 0 0,-1-1 0 0 0,1 0 1 0 0,0 1-1 0 0,0-1 0 0 0,0 0 0 0 0,-1 1 0 0 0,1-1 0 0 0,0 0 1 0 0,0 0-1 0 0,0 1 0 0 0,0-1 0 0 0,0 0 0 0 0,0 1 0 0 0,1-1 1 0 0,-1 0-1 0 0,0 1 0 0 0,0-1 0 0 0,0 0 0 0 0,1 1 0 0 0,-1-1-2 0 0,-2-6 356 0 0,1 0-1 0 0,0 1 0 0 0,0-1 0 0 0,1 0 0 0 0,0 0 0 0 0,0 1 0 0 0,0-1 0 0 0,1 0 0 0 0,0 0 1 0 0,0 1-1 0 0,1-1 0 0 0,0 1 0 0 0,0-1 0 0 0,0 1 0 0 0,1 0 0 0 0,0 0 0 0 0,0 0 0 0 0,1 0 1 0 0,2-3-356 0 0,27-23-1706 0 0,8 20-4595 0 0,-33 14 3305 0 0,-5 1-628 0 0</inkml:trace>
  <inkml:trace contextRef="#ctx0" brushRef="#br1" timeOffset="-2.14748E6">1211 4086 6953 0 0,'-6'14'8285'0'0,"16"-47"-6877"0"0,0 14-1394 0 0,-7 12-55 0 0,0 1 0 0 0,0-1 0 0 0,0 1-1 0 0,1 0 1 0 0,0 0 0 0 0,0 0 0 0 0,1 0 0 0 0,0 1-1 0 0,0-1 1 0 0,0 1 0 0 0,0 0 0 0 0,1 1 0 0 0,0 0-1 0 0,0 0 1 0 0,6-3 41 0 0,-6 68-6036 0 0,-15-4 5561 0 0,4 38 3583 0 0,7-95-3065 0 0,0 0 1 0 0,1 0 0 0 0,-1 0 0 0 0,0 0-1 0 0,0 0 1 0 0,0 0 0 0 0,1-1 0 0 0,-1 1-1 0 0,0-1 1 0 0,0 1 0 0 0,0-1 0 0 0,0 0-1 0 0,0 0 1 0 0,0 0 0 0 0,0 0-1 0 0,0 0 1 0 0,0 0 0 0 0,0-1 0 0 0,-1 1-1 0 0,1-1 1 0 0,0 1 0 0 0,-1-1 0 0 0,1 1-1 0 0,-1-1 1 0 0,0 0 0 0 0,0 0-1 0 0,1 0 1 0 0,-1 0 0 0 0,0 0-44 0 0,107-178-9191 0 0,-102 166 6219 0 0</inkml:trace>
  <inkml:trace contextRef="#ctx0" brushRef="#br1" timeOffset="-2.14748E6">1511 3879 5705 0 0,'4'-6'8136'0'0,"4"-9"-4835"0"0,25-38-2706 0 0,-8 29-465 0 0,4-6-945 0 0,-14 8-5635 0 0,-16 15 2109 0 0,-15 21 3875 0 0,1 11 2453 0 0,-44 104 5978 0 0,63-31-6592 0 0,-4-97-1447 0 0,1 0 0 0 0,-1 0 0 0 0,0 0 0 0 0,1 0 0 0 0,-1 0 0 0 0,1 0 0 0 0,0 0 0 0 0,-1 0 0 0 0,1-1 0 0 0,-1 1 0 0 0,1 0 0 0 0,0 0 0 0 0,0-1 0 0 0,-1 1 0 0 0,1 0 0 0 0,0-1 0 0 0,0 1 0 0 0,0-1 0 0 0,0 1 0 0 0,0-1 1 0 0,0 1-1 0 0,0-1 0 0 0,0 0 0 0 0,0 1 0 0 0,0-1 0 0 0,0 0 0 0 0,0 0 0 0 0,0 0 0 0 0,0 0 0 0 0,0 0 0 0 0,0 0 0 0 0,0 0 0 0 0,0 0 0 0 0,0 0 0 0 0,0 0 0 0 0,0-1 0 0 0,0 1 0 0 0,0 0 0 0 0,0-1 0 0 0,0 1 0 0 0,0-1 0 0 0,0 1 0 0 0,0-1 0 0 0,0 1 1 0 0,0-1-1 0 0,-1 0 0 0 0,1 1 0 0 0,0-1 0 0 0,0 0 0 0 0,-1 0 0 0 0,1 0 0 0 0,0 1 0 0 0,-1-1 0 0 0,1 0 0 0 0,-1 0 0 0 0,1 0 0 0 0,-1 0 0 0 0,0 0 0 0 0,1-1 74 0 0,40-53-6675 0 0,-16 2 5184 0 0,-22 42-1435 0 0</inkml:trace>
  <inkml:trace contextRef="#ctx0" brushRef="#br1" timeOffset="-2.14748E6">1642 3758 5377 0 0,'32'-103'3986'0'0,"-29"97"-4318"0"0,12-14 2608 0 0,-18 40 1755 0 0,-17 35-2704 0 0,12-39-1322 0 0,2 0-1 0 0,0 1 1 0 0,1 0 0 0 0,0 0-1 0 0,2 0 1 0 0,0 1 0 0 0,1-1-1 0 0,0 1 1 0 0,2 0 0 0 0,0 7-5 0 0,21 10-1037 0 0,-18-34 669 0 0,1-1 0 0 0,-1-1 1 0 0,0 1-1 0 0,1 0 1 0 0,-1-1-1 0 0,0 0 1 0 0,1 1-1 0 0,-1-1 1 0 0,0-1-1 0 0,0 1 1 0 0,0 0-1 0 0,0-1 1 0 0,0 0-1 0 0,0 1 1 0 0,0-1-1 0 0,0 0 0 0 0,-1-1 1 0 0,1 1-1 0 0,-1 0 1 0 0,1-1-1 0 0,-1 1 1 0 0,0-1-1 0 0,0 0 1 0 0,0 0-1 0 0,0 0 1 0 0,-1 0 367 0 0,37-149-447 0 0,-38 84 3557 0 0,-1 25 1387 0 0,-5 38 362 0 0,-5 35-4122 0 0,20 115-4348 0 0,2-33-5746 0 0,-11-122 10097 0 0,7-74 4742 0 0,19 30-5328 0 0,-21 49-419 0 0,-1 0-1 0 0,1 0 1 0 0,-1 0 0 0 0,-1 0 0 0 0,1-1 0 0 0,-1 0 0 0 0,0 0 0 0 0,0 0 0 0 0,0 0 0 0 0,-1 0 0 0 0,0-1 0 0 0,0 1 0 0 0,-1 0 0 0 0,0-1 0 0 0,0 0-1 0 0,0 1 1 0 0,-1-1 0 0 0,0 0 0 0 0,0 1 0 0 0,-1-1 0 0 0,0-2 265 0 0,-1-47 3658 0 0,2 56-3298 0 0,0 46 5536 0 0,2-25-5192 0 0,12 275 689 0 0,-7-145-3194 0 0,-6-162-5956 0 0,1-14 3426 0 0,-2 15 1165 0 0</inkml:trace>
  <inkml:trace contextRef="#ctx0" brushRef="#br1" timeOffset="-2.14748E6">2223 3582 6537 0 0,'-4'13'9175'0'0,"-5"16"-5345"0"0,2 126-2231 0 0,29-54-8321 0 0,-15-96 61 0 0,-3-24 3545 0 0,-3 13 3292 0 0,1-1-3186 0 0</inkml:trace>
  <inkml:trace contextRef="#ctx0" brushRef="#br1" timeOffset="-2.14748E6">2330 3565 5929 0 0,'-1'64'8841'0'0,"-18"95"-8104"0"0,19-155-785 0 0,-1-1 0 0 0,0 0 0 0 0,0 0 0 0 0,0-1-1 0 0,0 1 1 0 0,0 0 0 0 0,-1 0 0 0 0,1 0 0 0 0,-1-1 0 0 0,0 1 0 0 0,0-1-1 0 0,0 1 1 0 0,0-1 0 0 0,0 0 0 0 0,0 0 0 0 0,-1 0 0 0 0,1 0-1 0 0,-1 0 1 0 0,1 0 0 0 0,-1-1 0 0 0,0 1 0 0 0,1-1 0 0 0,-1 0-1 0 0,0 0 1 0 0,0 0 0 0 0,0 0 0 0 0,0 0 0 0 0,0-1 0 0 0,0 1-1 0 0,0-1 1 0 0,0 0 0 0 0,-1 0 0 0 0,1 0 0 0 0,0 0 0 0 0,0-1-1 0 0,0 1 1 0 0,0-1 0 0 0,0 0 0 0 0,0 0 0 0 0,0 0 0 0 0,0 0-1 0 0,0 0 1 0 0,1-1 0 0 0,-1 1 0 0 0,0-1 0 0 0,1 0 0 0 0,-1 1-1 0 0,1-1 1 0 0,0 0 0 0 0,0-1 0 0 0,-1 1 0 0 0,1-1 48 0 0,1 0-152 0 0,0 0-1 0 0,0 0 1 0 0,0 0 0 0 0,1-1 0 0 0,0 1 0 0 0,-1 0 0 0 0,1 0-1 0 0,0 0 1 0 0,0-1 0 0 0,1 1 0 0 0,-1 0 0 0 0,1 0 0 0 0,-1 0-1 0 0,1 0 1 0 0,0 0 0 0 0,0 0 0 0 0,1 0 0 0 0,-1 0 0 0 0,1 0-1 0 0,-1 0 1 0 0,1 0 0 0 0,0 1 0 0 0,0-1 0 0 0,0 1 0 0 0,0 0-1 0 0,0-1 1 0 0,1 1 0 0 0,-1 0 0 0 0,1 0 0 0 0,0 0 0 0 0,-1 1-1 0 0,1-1 1 0 0,0 1 0 0 0,0-1 0 0 0,0 1 0 0 0,0 0 0 0 0,0 0-1 0 0,0 0 1 0 0,0 1 0 0 0,1-1 152 0 0,36-25-1942 0 0,-33 19-1136 0 0</inkml:trace>
  <inkml:trace contextRef="#ctx0" brushRef="#br1" timeOffset="-2.14748E6">2397 3595 5553 0 0,'6'1'7148'0'0,"-3"10"-3507"0"0,0 58-3445 0 0,-2-41 230 0 0,3 41-760 0 0,1 15-1324 0 0,-4-28-2494 0 0,-5-62 1293 0 0,-10-33 3278 0 0,12 33-129 0 0,1 1-1 0 0,-1 0 1 0 0,1-1-1 0 0,1 1 0 0 0,-1-1 1 0 0,1 1-1 0 0,0-1 0 0 0,0 1 1 0 0,0 0-1 0 0,1-1 0 0 0,0 1 1 0 0,0-1-1 0 0,0 1 0 0 0,1 0 1 0 0,0 0-1 0 0,0-1 0 0 0,2-1-289 0 0,55-31 163 0 0,-55 37-329 0 0,22-6-2391 0 0,-12 12-3345 0 0,-15-2 2865 0 0</inkml:trace>
  <inkml:trace contextRef="#ctx0" brushRef="#br1" timeOffset="-2.14748E6">2354 3895 5513 0 0,'-5'8'450'0'0,"-1"0"0"0"0,1 0 0 0 0,0 0-1 0 0,1 0 1 0 0,0 1 0 0 0,0 0 0 0 0,1 0 0 0 0,0 0 0 0 0,0 0-1 0 0,1 0 1 0 0,0 1 0 0 0,1-1 0 0 0,0 1 0 0 0,1-1-1 0 0,0 1 1 0 0,0-1 0 0 0,1 6-450 0 0,41 0 789 0 0,20-60-46 0 0,-59 40-677 0 0,1 0 0 0 0,-1-1 0 0 0,0 1 0 0 0,0-1 0 0 0,-1 1-1 0 0,0-1 1 0 0,0 0 0 0 0,0 0 0 0 0,-1 0 0 0 0,0 0 0 0 0,0 0 0 0 0,0 0-1 0 0,-1 0 1 0 0,1 0 0 0 0,-2 0 0 0 0,1 0 0 0 0,-1 0 0 0 0,0 0-1 0 0,-1-4-65 0 0,0 8-65 0 0,1 1 0 0 0,-1 0 0 0 0,0 0 0 0 0,0 0 0 0 0,0 0-1 0 0,0 0 1 0 0,0 0 0 0 0,0 1 0 0 0,-1-1 0 0 0,1 1 0 0 0,0-1 0 0 0,0 1-1 0 0,0 0 1 0 0,-1 0 0 0 0,1 0 0 0 0,0 0 0 0 0,0 0 0 0 0,0 1-1 0 0,0-1 1 0 0,-1 0 0 0 0,1 1 0 0 0,0 0 0 0 0,0-1 0 0 0,0 1-1 0 0,0 0 1 0 0,0 0 0 0 0,0 0 0 0 0,-1 1 65 0 0,-42 43-7955 0 0,48-25 6480 0 0,0-16-1486 0 0</inkml:trace>
  <inkml:trace contextRef="#ctx0" brushRef="#br1" timeOffset="-2.14748E6">2537 3668 6649 0 0,'9'2'6326'0'0,"4"-8"-3351"0"0,33-30-3536 0 0,-32 24 1114 0 0,35-27-4691 0 0,-64 91 4775 0 0,-69 139 2921 0 0,74-157-3823 0 0,-13 22-4455 0 0,23-55 3685 0 0,0-1-37 0 0,0 0 13 0 0,1-16-2047 0 0,1 9 164 0 0</inkml:trace>
  <inkml:trace contextRef="#ctx0" brushRef="#br1" timeOffset="-2.14748E6">2587 3742 5601 0 0,'42'46'6652'0'0,"3"-3"-6353"0"0,-11-27-5987 0 0,-30-21 3549 0 0,-4 2-850 0 0</inkml:trace>
  <inkml:trace contextRef="#ctx0" brushRef="#br1" timeOffset="-2.14748E6">2750 3601 5889 0 0,'-1'-19'12281'0'0,"-1"36"-7990"0"0,-2 34-3702 0 0,4 3-885 0 0,2 121-297 0 0,11-61-4772 0 0,-10-105 3775 0 0,12-3-8671 0 0,-12-11 6996 0 0</inkml:trace>
  <inkml:trace contextRef="#ctx0" brushRef="#br1" timeOffset="-2.14748E6">2836 3618 7762 0 0,'14'-9'5376'0'0,"13"-25"-5109"0"0,-9 10-2191 0 0,10-6-4397 0 0,-25 27 3105 0 0</inkml:trace>
  <inkml:trace contextRef="#ctx0" brushRef="#br1" timeOffset="-2.14748E6">2889 3582 6369 0 0,'-24'43'7724'0'0,"6"11"-4105"0"0,13 109-2844 0 0,5-161-801 0 0,0 1 0 0 0,0 0 0 0 0,1-1 0 0 0,-1 1 0 0 0,1-1 0 0 0,-1 1 0 0 0,1-1 0 0 0,0 1 0 0 0,0-1 0 0 0,0 0 0 0 0,0 1 0 0 0,1-1 0 0 0,-1 0 0 0 0,0 0 0 0 0,1 0 0 0 0,0 0 0 0 0,-1 0 0 0 0,1 0 0 0 0,0 0 0 0 0,0 0 0 0 0,0-1 0 0 0,0 1 0 0 0,0-1 0 0 0,1 0 0 0 0,-1 1 0 0 0,0-1 0 0 0,1 0 1 0 0,-1 0-1 0 0,1-1 0 0 0,-1 1 0 0 0,1 0 0 0 0,-1-1 0 0 0,1 0 0 0 0,-1 1 0 0 0,1-1 0 0 0,-1 0 0 0 0,1 0 0 0 0,0-1 0 0 0,-1 1 0 0 0,1 0 0 0 0,-1-1 0 0 0,1 0 0 0 0,-1 1 0 0 0,1-1 0 0 0,-1 0 0 0 0,0 0 0 0 0,1 0 0 0 0,-1-1 0 0 0,0 1 0 0 0,0-1 0 0 0,0 1 0 0 0,0-1 0 0 0,2-1 26 0 0,56-53-3877 0 0,-32-19-4416 0 0,-29 69 5177 0 0</inkml:trace>
  <inkml:trace contextRef="#ctx0" brushRef="#br1" timeOffset="-2.14748E6">2845 3767 6161 0 0,'12'-6'6839'0'0,"22"-26"-5881"0"0,34-29-5358 0 0,-30 34-281 0 0,-35 25 1652 0 0</inkml:trace>
  <inkml:trace contextRef="#ctx0" brushRef="#br1" timeOffset="-2.14748E6">3015 3653 5529 0 0,'0'0'26'0'0,"17"-49"2369"0"0,50-52-4460 0 0,-79 115 9275 0 0,8 10-3333 0 0,17 73-4474 0 0,-4-44-2179 0 0,-9 23-5739 0 0,-1-66 5247 0 0</inkml:trace>
  <inkml:trace contextRef="#ctx0" brushRef="#br1" timeOffset="-2.14748E6">2927 3912 6033 0 0,'11'-5'5466'0'0,"12"-9"-4108"0"0,-16 6-929 0 0,-3 3-212 0 0,0 0 1 0 0,0 0-1 0 0,1 0 1 0 0,-1 1-1 0 0,1-1 1 0 0,0 1-1 0 0,0 0 1 0 0,1 1-1 0 0,-1-1 1 0 0,1 1-1 0 0,0 0 1 0 0,0 1-1 0 0,0-1 1 0 0,0 1-1 0 0,0 0 1 0 0,0 1-1 0 0,1-1 1 0 0,-1 1-218 0 0,-2 5 118 0 0,-1 0 0 0 0,0 0 0 0 0,0 0 0 0 0,-1 0 0 0 0,1 1 0 0 0,-1-1 0 0 0,0 1 0 0 0,0 0 0 0 0,0-1 0 0 0,-1 1 0 0 0,1 0 0 0 0,-1 0 0 0 0,0 0 0 0 0,-1 0 0 0 0,1 0 1 0 0,-1 0-1 0 0,0 0 0 0 0,-1 0 0 0 0,1 0 0 0 0,-1 2-118 0 0,1 11 81 0 0,10 73-481 0 0,7-139-13147 0 0,-16 38 9715 0 0</inkml:trace>
  <inkml:trace contextRef="#ctx0" brushRef="#br1" timeOffset="-2.14748E6">3290 3696 5753 0 0,'-2'2'9827'0'0,"-4"3"-4891"0"0,-5 15-3109 0 0,18 66-3453 0 0,-2-43-2513 0 0,-3 0-6387 0 0,-2-41 9363 0 0,2-2-2006 0 0</inkml:trace>
  <inkml:trace contextRef="#ctx0" brushRef="#br1" timeOffset="-2.14748E6">3370 3609 6121 0 0,'-7'10'9061'0'0,"5"50"-8760"0"0,1-13-831 0 0,-21 27-1082 0 0,22-72 1524 0 0,-1-1 0 0 0,1 1 1 0 0,-1-1-1 0 0,1 1 0 0 0,-1-1 0 0 0,1 1 1 0 0,-1-1-1 0 0,0 0 0 0 0,0 1 1 0 0,0-1-1 0 0,0 0 0 0 0,0 0 0 0 0,0 1 1 0 0,0-1-1 0 0,0 0 0 0 0,-1 0 1 0 0,1 0-1 0 0,0 0 0 0 0,-1-1 0 0 0,1 1 1 0 0,-1 0-1 0 0,1-1 0 0 0,0 1 1 0 0,-1 0-1 0 0,1-1 0 0 0,-1 0 1 0 0,0 1-1 0 0,1-1 0 0 0,-1 0 0 0 0,1 0 1 0 0,-1 0-1 0 0,0 0 0 0 0,1 0 1 0 0,-1 0-1 0 0,1 0 0 0 0,-1-1 0 0 0,1 1 1 0 0,-1 0-1 0 0,1-1 0 0 0,-1 0 1 0 0,1 1-1 0 0,-1-1 0 0 0,1 0 0 0 0,-1 0 1 0 0,1 1-1 0 0,-1-2 88 0 0,1-1-31 0 0,1 1 1 0 0,0-1-1 0 0,0 0 1 0 0,0 1-1 0 0,0-1 1 0 0,0 0-1 0 0,0 0 1 0 0,1 1-1 0 0,-1-1 1 0 0,1 0-1 0 0,0 1 1 0 0,0-1-1 0 0,0 1 1 0 0,0-1-1 0 0,0 1 1 0 0,0-1-1 0 0,1 1 1 0 0,-1 0 0 0 0,1 0-1 0 0,0 0 1 0 0,-1 0-1 0 0,1 0 1 0 0,0 0-1 0 0,0 0 1 0 0,0 0-1 0 0,1 1 1 0 0,-1-1-1 0 0,0 1 1 0 0,1 0-1 0 0,-1 0 1 0 0,1-1-1 0 0,-1 1 1 0 0,1 1-1 0 0,-1-1 1 0 0,1 0-1 0 0,1 1 31 0 0,3-5-345 0 0,48-30-2868 0 0,-50 30 243 0 0</inkml:trace>
  <inkml:trace contextRef="#ctx0" brushRef="#br1" timeOffset="-2.14748E6">3460 3568 6017 0 0,'-9'0'5076'0'0,"-6"1"-136"0"0,10 27-4800 0 0,26 120-3987 0 0,4-53-2984 0 0,-33-148 6476 0 0,7 44 710 0 0,0 0 0 0 0,2 0 0 0 0,-1 0 0 0 0,1 0 0 0 0,0 0 0 0 0,1 0-1 0 0,-1 0 1 0 0,2 0 0 0 0,0 0 0 0 0,0 1 0 0 0,0 0 0 0 0,1-1 0 0 0,0 1 0 0 0,1 0 0 0 0,0 1-355 0 0,-5 6-93 0 0,0 0 0 0 0,1 1 1 0 0,-1-1-1 0 0,0 1 1 0 0,1-1-1 0 0,-1 1 0 0 0,0-1 1 0 0,1 1-1 0 0,-1-1 1 0 0,1 1-1 0 0,-1-1 1 0 0,1 1-1 0 0,-1 0 0 0 0,1-1 1 0 0,0 1-1 0 0,-1 0 1 0 0,1-1-1 0 0,-1 1 0 0 0,1 0 1 0 0,0 0-1 0 0,-1-1 1 0 0,1 1-1 0 0,-1 0 0 0 0,1 0 1 0 0,0 0-1 0 0,-1 0 1 0 0,1 0-1 0 0,0 0 1 0 0,-1 0-1 0 0,1 0 0 0 0,0 0 1 0 0,-1 0-1 0 0,1 1 1 0 0,0-1-1 0 0,-1 0 0 0 0,1 0 1 0 0,-1 1-1 0 0,1-1 1 0 0,-1 0-1 0 0,1 0 0 0 0,0 1 1 0 0,-1-1-1 0 0,1 1 1 0 0,-1-1-1 0 0,1 1 1 0 0,-1-1-1 0 0,0 1 0 0 0,1-1 1 0 0,-1 1-1 0 0,1-1 1 0 0,-1 1-1 0 0,0-1 0 0 0,0 1 1 0 0,1-1-1 0 0,-1 1 1 0 0,0 0-1 0 0,0-1 0 0 0,0 1 1 0 0,1 0-1 0 0,-1-1 1 0 0,0 1 92 0 0,0 5-3024 0 0</inkml:trace>
  <inkml:trace contextRef="#ctx0" brushRef="#br1" timeOffset="-2.14748E6">3248 4020 6377 0 0,'-13'19'4160'0'0,"18"-30"-1845"0"0,24-33-1453 0 0,-20 33-825 0 0,-7 7-24 0 0,0 0 1 0 0,0 1 0 0 0,0 0-1 0 0,1-1 1 0 0,0 1 0 0 0,-1 0-1 0 0,1 0 1 0 0,0 1 0 0 0,1-1-1 0 0,-1 1 1 0 0,0-1-1 0 0,1 1 1 0 0,-1 0 0 0 0,1 0-1 0 0,0 1 1 0 0,0-1 0 0 0,0 1-1 0 0,0 0 1 0 0,0 0 0 0 0,0 0-1 0 0,0 0 1 0 0,0 0-14 0 0,-2 5-90 0 0,0-1 0 0 0,0 0 1 0 0,-1 1-1 0 0,0-1 0 0 0,1 1 0 0 0,-1 0 1 0 0,-1-1-1 0 0,1 1 0 0 0,0 0 0 0 0,-1-1 1 0 0,0 1-1 0 0,0 0 0 0 0,0 0 0 0 0,0-1 1 0 0,-1 1-1 0 0,1 0 0 0 0,-1-1 0 0 0,0 1 1 0 0,0 0-1 0 0,-2 2 90 0 0,-24 71 464 0 0,30-77-487 0 0,-1 0-1 0 0,1 0 1 0 0,-1-1-1 0 0,1 1 1 0 0,-1 0-1 0 0,0-1 1 0 0,1 1-1 0 0,-1-1 1 0 0,0 0-1 0 0,1 0 1 0 0,-1 0-1 0 0,0 0 1 0 0,0 0 0 0 0,0 0-1 0 0,0-1 1 0 0,0 1-1 0 0,0-1 1 0 0,0 1-1 0 0,-1-1 1 0 0,1 0-1 0 0,0 0 1 0 0,-1 1-1 0 0,1-1 1 0 0,-1 0-1 0 0,0-1 1 0 0,0 1 0 0 0,0 0-1 0 0,0 0 1 0 0,1-2 23 0 0,0 1-213 0 0,57-103-5758 0 0,-30 31 5537 0 0,-38 109 10309 0 0,2 0-9456 0 0,0 3-3579 0 0,-2 12-3159 0 0,9-40 4614 0 0,0-7-1171 0 0</inkml:trace>
  <inkml:trace contextRef="#ctx0" brushRef="#br1" timeOffset="-2.14748E6">3510 3795 5433 0 0,'7'12'3212'0'0,"-2"16"-3016"0"0,-2-22-206 0 0,-1 0 0 0 0,0 0 0 0 0,0 0 0 0 0,0 1 0 0 0,-1-1 0 0 0,0 1 0 0 0,0-1 0 0 0,0 1 0 0 0,-1-1 0 0 0,0 1 0 0 0,-1-1 0 0 0,1 1 0 0 0,-1-1 0 0 0,0 1 0 0 0,-1-1 0 0 0,0 0 0 0 0,0 1 0 0 0,0-1 1 0 0,-1 0-1 0 0,0 0 0 0 0,0-1 0 0 0,0 1 0 0 0,-1-1 0 0 0,1 1 0 0 0,-1-1 0 0 0,-5 4 10 0 0,8-8-46 0 0,-1-1-1 0 0,1 0 1 0 0,-1 1 0 0 0,1-1-1 0 0,-1 0 1 0 0,1 0 0 0 0,0 0 0 0 0,-1-1-1 0 0,1 1 1 0 0,-1 0 0 0 0,1 0 0 0 0,0-1-1 0 0,-1 1 1 0 0,1-1 0 0 0,0 1-1 0 0,-1-1 1 0 0,1 0 0 0 0,0 1 0 0 0,0-1-1 0 0,0 0 1 0 0,0 0 0 0 0,-1 0 0 0 0,1 0-1 0 0,0 0 1 0 0,0 0 0 0 0,1 0-1 0 0,-1 0 1 0 0,0 0 0 0 0,0 0 0 0 0,1-1-1 0 0,-1 1 1 0 0,0 0 0 0 0,1-1 0 0 0,-1 1-1 0 0,1 0 1 0 0,0-1 0 0 0,-1 1-1 0 0,1 0 1 0 0,0-1 0 0 0,0 1 0 0 0,0-1-1 0 0,0 1 1 0 0,0-1 0 0 0,0 1 0 0 0,0 0-1 0 0,1-1 1 0 0,-1 1 0 0 0,0-1-1 0 0,1 1 1 0 0,-1 0 0 0 0,1-1 0 0 0,-1 1-1 0 0,1 0 1 0 0,0 0 0 0 0,0 0 0 0 0,-1-1-1 0 0,1 1 1 0 0,0 0 0 0 0,0 0-1 0 0,0 0 1 0 0,0 0 0 0 0,0 0 0 0 0,1 1-1 0 0,-1-1 1 0 0,0 0 0 0 0,1 0 46 0 0,33-49-975 0 0,-29 41-1914 0 0</inkml:trace>
  <inkml:trace contextRef="#ctx0" brushRef="#br1" timeOffset="-2.14748E6">3637 3643 5929 0 0,'-32'66'6364'0'0,"37"7"-5626"0"0,-4-69-688 0 0,0 1-1 0 0,1 0 0 0 0,0-1 0 0 0,0 1 1 0 0,0-1-1 0 0,1 0 0 0 0,0 1 0 0 0,-1-1 1 0 0,1 0-1 0 0,1-1 0 0 0,-1 1 0 0 0,0-1 1 0 0,1 1-1 0 0,0-1 0 0 0,0 0 0 0 0,0 0 1 0 0,0-1-1 0 0,0 1 0 0 0,1-1 0 0 0,0 1-49 0 0,-1-5 49 0 0,0 0-1 0 0,0 1 0 0 0,-1-1 1 0 0,1 0-1 0 0,0-1 1 0 0,-1 1-1 0 0,0-1 0 0 0,1 0 1 0 0,-1 1-1 0 0,0-1 0 0 0,0-1 1 0 0,-1 1-1 0 0,1 0 1 0 0,-1-1-1 0 0,1 1 0 0 0,-1-1 1 0 0,0 0-1 0 0,0 0 0 0 0,-1 0 1 0 0,1 0-1 0 0,-1 0 1 0 0,0 0-1 0 0,0 0 0 0 0,0 0 1 0 0,-1 0-1 0 0,1 0 0 0 0,-1-1 1 0 0,0 1-1 0 0,0 0 1 0 0,-1 0-1 0 0,1-1 0 0 0,-1 1 1 0 0,-1-3-49 0 0,-28-63-746 0 0,28 68 395 0 0,1 0 1 0 0,-1 1-1 0 0,-1-1 0 0 0,1 1 1 0 0,0 0-1 0 0,0-1 1 0 0,0 1-1 0 0,-1 0 1 0 0,1 0-1 0 0,-1 0 0 0 0,1 1 1 0 0,-1-1-1 0 0,1 0 1 0 0,-1 1-1 0 0,1 0 0 0 0,-1-1 1 0 0,1 1-1 0 0,-1 0 1 0 0,1 1-1 0 0,-1-1 1 0 0,0 0-1 0 0,1 1 0 0 0,-1-1 1 0 0,1 1-1 0 0,-1 0 1 0 0,1 0-1 0 0,0 0 0 0 0,-2 1 351 0 0,-7 3-3250 0 0</inkml:trace>
  <inkml:trace contextRef="#ctx0" brushRef="#br1" timeOffset="-2.14748E6">3612 3955 7482 0 0,'39'40'7048'0'0,"34"-83"-6164"0"0,-36 8-1498 0 0,32-49-9414 0 0,-66 76 7016 0 0</inkml:trace>
  <inkml:trace contextRef="#ctx0" brushRef="#br1" timeOffset="-2.14748E6">3841 3662 6449 0 0,'-10'13'9909'0'0,"-1"21"-7580"0"0,8 200-1547 0 0,18-159-3197 0 0,1-91-6281 0 0,-8-18 5766 0 0,-8 33 2899 0 0,2-19-808 0 0,-1 9-2047 0 0</inkml:trace>
  <inkml:trace contextRef="#ctx0" brushRef="#br1" timeOffset="-2.14748E6">3788 3804 5185 0 0,'10'-14'6692'0'0,"21"-16"-5249"0"0,-24 22-1097 0 0,62-37 1455 0 0,-66 121 1597 0 0,-29 39-3333 0 0,-4-41-3344 0 0,26-76-5573 0 0,7-15 7451 0 0,-2 2 477 0 0,-1 6-1942 0 0</inkml:trace>
  <inkml:trace contextRef="#ctx0" brushRef="#br1" timeOffset="-2.14748E6">3912 3775 5457 0 0,'95'-90'9030'0'0,"-46"66"-9363"0"0,-46 29-6960 0 0,-20 32 5201 0 0,11-27-733 0 0</inkml:trace>
  <inkml:trace contextRef="#ctx0" brushRef="#br1" timeOffset="-2.14748E6">3912 3868 5481 0 0,'1'0'192'0'0,"-1"0"0"0"0,1 0-1 0 0,-1 0 1 0 0,0 0 0 0 0,1 0-1 0 0,-1 0 1 0 0,1 0 0 0 0,-1 1-1 0 0,0-1 1 0 0,1 0 0 0 0,-1 0-1 0 0,0 0 1 0 0,1 0 0 0 0,-1 1-1 0 0,0-1 1 0 0,1 0 0 0 0,-1 0-1 0 0,0 1 1 0 0,0-1 0 0 0,1 0-1 0 0,-1 0 1 0 0,0 1 0 0 0,0-1-1 0 0,0 0 1 0 0,1 1 0 0 0,-1-1-1 0 0,0 0 1 0 0,0 1 0 0 0,0-1 0 0 0,0 1-1 0 0,0-1 1 0 0,0 0 0 0 0,1 1-1 0 0,-1-1-191 0 0,30-31 306 0 0,56-103-7391 0 0,-61 69 7256 0 0,-23 49 943 0 0,-10 12 7150 0 0,-2 18-1295 0 0,6 1-8159 0 0,11 78 3 0 0,-1-20-3387 0 0,-9-1-5226 0 0,1-62 6526 0 0</inkml:trace>
  <inkml:trace contextRef="#ctx0" brushRef="#br1" timeOffset="-2.14748E6">3948 3920 3873 0 0,'-10'42'4130'0'0,"26"48"-803"0"0,-15-86-3079 0 0,0-1 0 0 0,1 0 0 0 0,-1 0 0 0 0,1 0 0 0 0,0 0 0 0 0,0 0 0 0 0,0 0 0 0 0,0-1 0 0 0,1 1 0 0 0,-1-1 0 0 0,1 0 0 0 0,-1 1 0 0 0,1-1 0 0 0,0 0 0 0 0,0 0 0 0 0,0-1 0 0 0,0 1 0 0 0,0-1-1 0 0,0 1 1 0 0,1-1 0 0 0,-1 0 0 0 0,0 0 0 0 0,1-1 0 0 0,-1 1 0 0 0,1-1 0 0 0,-1 1 0 0 0,1-1 0 0 0,-1 0 0 0 0,2-1-248 0 0,103-30 2152 0 0,-49 9-2198 0 0,2-1-247 0 0,-41 10-2852 0 0,-21 9-4028 0 0,-7-1 2402 0 0,3 3 1206 0 0</inkml:trace>
  <inkml:trace contextRef="#ctx0" brushRef="#br1" timeOffset="-2.14748E6">4331 3700 5753 0 0,'25'-23'8395'0'0,"65"-46"-5529"0"0,-86 120-1416 0 0,-57 146-5982 0 0,56-201-344 0 0,5-18 4488 0 0,5-10 6000 0 0,45 47-4331 0 0,-40-7-2378 0 0,-18-9 956 0 0,-1 0 1 0 0,1 1-1 0 0,0-1 1 0 0,0 1 0 0 0,-1-1-1 0 0,1 1 1 0 0,0-1-1 0 0,0 1 1 0 0,0-1 0 0 0,0 0-1 0 0,0 1 1 0 0,0-1-1 0 0,0 1 1 0 0,0-1 0 0 0,0 0-1 0 0,0 1 1 0 0,0-1-1 0 0,0 1 1 0 0,0-1 0 0 0,1 0-1 0 0,-1 1 1 0 0,0-1-1 0 0,0 1 1 0 0,1-1 0 0 0,-1 1-1 0 0,0-1 1 0 0,1 1-1 0 0,-1-1 1 0 0,0 1 0 0 0,1-1-1 0 0,-1 1 1 0 0,1 0-1 0 0,-1-1 1 0 0,1 1 0 0 0,-1-1-1 0 0,1 1 1 0 0,-1 0-1 0 0,1 0 1 0 0,-1-1 0 0 0,1 1-1 0 0,-1 0 1 0 0,1 0-1 0 0,0 0 1 0 0,-1 0 0 0 0,1-1-1 0 0,-1 1 1 0 0,1 0-1 0 0,0 0 1 0 0,-1 0 0 0 0,1 0-1 0 0,-1 0 1 0 0,1 1-1 0 0,0-1 1 0 0,-1 0 0 0 0,1 0-1 0 0,-1 0 1 0 0,1 0-1 0 0,-1 1 1 0 0,1-1 0 0 0,-1 0-1 0 0,1 1 1 0 0,-1-1-1 0 0,1 0 1 0 0,-1 1 0 0 0,1-1-1 0 0,-1 0 1 0 0,1 1-1 0 0,-1-1 1 0 0,1 1 0 0 0,-1 0 140 0 0,-1-5-2940 0 0</inkml:trace>
  <inkml:trace contextRef="#ctx0" brushRef="#br1" timeOffset="-2.14748E6">4471 3717 3961 0 0,'59'-70'8727'0'0,"-43"57"-9393"0"0,-13 11 436 0 0,0 1 1 0 0,0-1 0 0 0,-1 1 0 0 0,1-1 0 0 0,0 0-1 0 0,-1 0 1 0 0,1-1 0 0 0,-1 1 0 0 0,0 0 0 0 0,0-1-1 0 0,0 1 1 0 0,0-1 0 0 0,0 0 0 0 0,-1 1 0 0 0,1-1-1 0 0,-1 0 1 0 0,0 0 0 0 0,1 0 0 0 0,-1 0 0 0 0,-1 0-1 0 0,1-1 1 0 0,0 1 0 0 0,-1 0 0 0 0,0 0-1 0 0,1 0 1 0 0,-1-1 0 0 0,-1 1 0 0 0,1-2 229 0 0,-1 5 244 0 0,0 0 0 0 0,0 0-1 0 0,0 0 1 0 0,0 1 0 0 0,0-1 0 0 0,0 0 0 0 0,0 1 0 0 0,0-1-1 0 0,0 1 1 0 0,0-1 0 0 0,0 1 0 0 0,0-1 0 0 0,0 1 0 0 0,0 0-1 0 0,0-1 1 0 0,1 1 0 0 0,-1 0 0 0 0,0 0 0 0 0,0-1 0 0 0,1 1-1 0 0,-1 0 1 0 0,1 0 0 0 0,-1 0 0 0 0,1 0 0 0 0,-1 0 0 0 0,1 0 0 0 0,-1 0-1 0 0,1 0 1 0 0,0 0 0 0 0,0 0 0 0 0,-1 0 0 0 0,1 0 0 0 0,0 0-1 0 0,0 0 1 0 0,0 0 0 0 0,0 1 0 0 0,0-1 0 0 0,0 0 0 0 0,1 0-1 0 0,-1 0 1 0 0,0 0 0 0 0,1 0 0 0 0,-1 0 0 0 0,0 0 0 0 0,1 0-1 0 0,-1 0 1 0 0,1 0 0 0 0,-1 0 0 0 0,1-1 0 0 0,0 2-244 0 0,17 92-609 0 0,-3-17-3113 0 0,-12-1-4438 0 0,-4-69 7173 0 0,-2-1-1891 0 0</inkml:trace>
  <inkml:trace contextRef="#ctx0" brushRef="#br1" timeOffset="-2.14748E6">4446 3943 5385 0 0,'-2'2'137'0'0,"0"0"1"0"0,1 1-1 0 0,0 0 0 0 0,-1-1 0 0 0,1 1 0 0 0,0 0 1 0 0,1-1-1 0 0,-1 1 0 0 0,0 0 0 0 0,1 0 0 0 0,0 0 0 0 0,-1 0 1 0 0,1 0-1 0 0,0-1 0 0 0,0 1 0 0 0,1 0 0 0 0,-1 0 1 0 0,1 0-1 0 0,-1 0 0 0 0,1 0 0 0 0,0-1 0 0 0,0 1 1 0 0,0 0-1 0 0,0-1 0 0 0,1 1 0 0 0,-1-1 0 0 0,1 1 1 0 0,0-1-1 0 0,-1 0 0 0 0,1 1 0 0 0,0-1 0 0 0,0 0 1 0 0,1 0-1 0 0,-1-1 0 0 0,0 1 0 0 0,0 0 0 0 0,1-1 0 0 0,-1 1 1 0 0,1-1-1 0 0,0 0 0 0 0,-1 0 0 0 0,1 0 0 0 0,0 0 1 0 0,0 0-1 0 0,0-1 0 0 0,-1 1 0 0 0,1-1 0 0 0,0 0 1 0 0,0 0-1 0 0,0 0 0 0 0,0 0 0 0 0,0 0 0 0 0,0 0 1 0 0,-1-1-1 0 0,4 0-137 0 0,-1-1 64 0 0,0 1 1 0 0,0-1-1 0 0,-1 0 1 0 0,1 0-1 0 0,0-1 1 0 0,-1 1-1 0 0,0-1 1 0 0,1 0-1 0 0,-1 0 1 0 0,0-1-1 0 0,0 1 1 0 0,-1-1-1 0 0,1 0 1 0 0,-1 0-1 0 0,0 0 1 0 0,0 0-1 0 0,0 0 1 0 0,-1-1-1 0 0,1 1 1 0 0,-1-1-1 0 0,0 0 1 0 0,0 0-1 0 0,-1 0 1 0 0,0 0-1 0 0,1 0 1 0 0,-2 0-1 0 0,1 0 1 0 0,0 0-1 0 0,-1 0 1 0 0,0 0-1 0 0,-1 0 1 0 0,1-1-1 0 0,-1 1 1 0 0,0 0-1 0 0,0 0 1 0 0,0 0-1 0 0,-1 0 1 0 0,1 0-1 0 0,-1 1 1 0 0,-1-1-1 0 0,1 0 1 0 0,-1 1-1 0 0,1 0 1 0 0,-2-1-65 0 0,1 3-81 0 0,-1 0 1 0 0,0 0-1 0 0,1 1 1 0 0,-1 0-1 0 0,0-1 1 0 0,0 1-1 0 0,0 0 1 0 0,0 1-1 0 0,-1-1 1 0 0,1 1-1 0 0,0 0 1 0 0,0 0-1 0 0,0 0 1 0 0,0 0-1 0 0,0 1 1 0 0,0 0-1 0 0,0 0 1 0 0,0 0-1 0 0,0 0 1 0 0,0 0-1 0 0,0 1 1 0 0,0 0 0 0 0,1 0-1 0 0,-1 0 1 0 0,1 0-1 0 0,-1 1 1 0 0,1-1-1 0 0,0 1 1 0 0,-2 1 80 0 0,3-2-350 0 0,0 1 1 0 0,0-1-1 0 0,0 0 1 0 0,0 1-1 0 0,0-1 1 0 0,0 1-1 0 0,1 0 1 0 0,-1-1 0 0 0,1 1-1 0 0,0 0 1 0 0,0 0-1 0 0,0 0 1 0 0,0 0-1 0 0,0 0 1 0 0,1 0-1 0 0,-1 0 1 0 0,1 0-1 0 0,0 0 1 0 0,0 1 0 0 0,0-1-1 0 0,0 0 1 0 0,1 0-1 0 0,-1 0 1 0 0,1 0-1 0 0,1 2 350 0 0,-1 0-2986 0 0</inkml:trace>
  <inkml:trace contextRef="#ctx0" brushRef="#br1" timeOffset="-2.14748E6">4615 3751 6729 0 0,'34'-19'4793'0'0,"7"-24"-2484"0"0,14-9-1009 0 0,-53 105 751 0 0,-24 23-2312 0 0,-15 44-5055 0 0,38-122 1285 0 0,6-9 1365 0 0,13-28 3138 0 0,-16 28-1227 0 0,18-15 9416 0 0,2 38-7953 0 0,-12-2-1277 0 0,29 7-8832 0 0,-40-19 6601 0 0</inkml:trace>
  <inkml:trace contextRef="#ctx0" brushRef="#br1" timeOffset="-2.14748E6">4858 3498 7330 0 0,'-3'-5'11117'0'0,"-1"24"-8089"0"0,15 95-2489 0 0,2 58-651 0 0,-8 19-2834 0 0,-5-178 2872 0 0,4-1-5375 0 0,2-27-3014 0 0,-6 6 5173 0 0</inkml:trace>
  <inkml:trace contextRef="#ctx0" brushRef="#br1" timeOffset="-2.14748E6">4937 3566 6897 0 0,'13'-9'7154'0'0,"8"-4"-4653"0"0,2 1-4512 0 0,-5 7-4372 0 0,-18 8 3373 0 0,0 0-250 0 0</inkml:trace>
  <inkml:trace contextRef="#ctx0" brushRef="#br1" timeOffset="-2.14748E6">4905 3738 7202 0 0,'14'26'9131'0'0,"16"-38"-7127"0"0,27-41-2824 0 0,-57 53 872 0 0,22-21-966 0 0,7-7-2807 0 0,-16 10-3624 0 0,-13 17 5818 0 0,0 0-1335 0 0</inkml:trace>
  <inkml:trace contextRef="#ctx0" brushRef="#br1" timeOffset="-2.14748E6">4962 3831 5089 0 0,'15'84'7475'0'0,"-15"-82"-7422"0"0,1-1-1 0 0,-1 1 1 0 0,1-1 0 0 0,0 1-1 0 0,0-1 1 0 0,0 0-1 0 0,-1 1 1 0 0,1-1 0 0 0,0 0-1 0 0,1 0 1 0 0,-1 0-1 0 0,0 0 1 0 0,0 0 0 0 0,0 0-1 0 0,1 0 1 0 0,-1 0-1 0 0,0 0 1 0 0,1-1 0 0 0,-1 1-1 0 0,1 0 1 0 0,-1-1-1 0 0,1 1 1 0 0,-1-1 0 0 0,1 0-1 0 0,-1 1 1 0 0,1-1-1 0 0,-1 0 1 0 0,1 0 0 0 0,-1 0-1 0 0,1 0 1 0 0,0 0-1 0 0,-1 0 1 0 0,1-1 0 0 0,-1 1-1 0 0,1 0 1 0 0,-1-1-1 0 0,1 0 1 0 0,-1 1 0 0 0,1-1-1 0 0,-1 0 1 0 0,0 1-1 0 0,1-1 1 0 0,-1 0 0 0 0,0 0-1 0 0,0 0 1 0 0,0 0-1 0 0,1 0 1 0 0,-1 0-1 0 0,0-1 1 0 0,0 1 0 0 0,-1 0-1 0 0,2-1-52 0 0,28-91 1017 0 0,-30 91-1028 0 0,1 0 1 0 0,-1 0 0 0 0,0 0-1 0 0,0 0 1 0 0,0 0 0 0 0,-1 0-1 0 0,1 0 1 0 0,0 0-1 0 0,-1 0 1 0 0,1 0 0 0 0,-1 0-1 0 0,0 1 1 0 0,1-1 0 0 0,-1 0-1 0 0,0 0 1 0 0,0 1 0 0 0,0-1-1 0 0,-1 0 1 0 0,1 1-1 0 0,0-1 1 0 0,0 1 0 0 0,-1-1-1 0 0,1 1 1 0 0,-1 0 0 0 0,0 0-1 0 0,1 0 1 0 0,-1 0 0 0 0,0 0-1 0 0,1 0 1 0 0,-1 0-1 0 0,0 0 1 0 0,0 1 0 0 0,0-1-1 0 0,0 1 1 0 0,0-1 0 0 0,0 1-1 0 0,0 0 1 0 0,0 0 0 0 0,0 0-1 0 0,0 0 1 0 0,0 0 0 0 0,1 0-1 0 0,-1 0 1 0 0,0 1-1 0 0,0-1 1 0 0,0 1 0 0 0,-1 0 10 0 0,-1 1-167 0 0,1 1 0 0 0,-1-1 0 0 0,0 1 0 0 0,1 0 1 0 0,0 0-1 0 0,0 1 0 0 0,0-1 0 0 0,0 1 0 0 0,0-1 1 0 0,1 1-1 0 0,-1 0 0 0 0,1 0 0 0 0,0 0 0 0 0,0 0 1 0 0,1 1-1 0 0,-1-1 0 0 0,1 0 0 0 0,0 1 0 0 0,0-1 1 0 0,0 3 165 0 0,12 26-6028 0 0,8-31 4151 0 0,-13-4-1019 0 0</inkml:trace>
  <inkml:trace contextRef="#ctx0" brushRef="#br1" timeOffset="-2.14748E6">5154 3633 5593 0 0,'1'-1'2'0'0,"24"-33"2705"0"0,-13-5 6887 0 0,-24 110-8559 0 0,10-36-1608 0 0,-3 96-2847 0 0,12-46-2335 0 0,-9-112 4202 0 0,18-77 5916 0 0,2 75-6642 0 0,6 11-2629 0 0,-23 15 1878 0 0</inkml:trace>
  <inkml:trace contextRef="#ctx0" brushRef="#br1" timeOffset="-2.14748E6">5285 3612 6145 0 0,'11'-5'8068'0'0,"13"-6"-7296"0"0,-23 9-729 0 0,0 0 1 0 0,0 0 0 0 0,1 0 0 0 0,-1 1 0 0 0,1-1 0 0 0,-1 0 0 0 0,1 1 0 0 0,-1 0 0 0 0,1-1 0 0 0,0 1 0 0 0,0 0 0 0 0,0 0 0 0 0,0 0 0 0 0,0 0 0 0 0,0 0 0 0 0,0 0 0 0 0,0 0-1 0 0,0 1 1 0 0,0-1 0 0 0,0 1 0 0 0,0 0 0 0 0,0-1 0 0 0,1 1 0 0 0,-1 0 0 0 0,0 0 0 0 0,0 0 0 0 0,0 1 0 0 0,0-1 0 0 0,1 1 0 0 0,-1-1 0 0 0,0 1 0 0 0,0-1 0 0 0,0 1 0 0 0,0 0-1 0 0,0 0 1 0 0,0 0 0 0 0,0 0 0 0 0,-1 1 0 0 0,1-1 0 0 0,0 0 0 0 0,-1 1 0 0 0,1-1 0 0 0,-1 1 0 0 0,1 0 0 0 0,-1-1 0 0 0,0 1 0 0 0,1 0 0 0 0,-1 0 0 0 0,0 0 0 0 0,0 0 0 0 0,0 0-1 0 0,-1 0 1 0 0,1 0 0 0 0,0 0 0 0 0,-1 0 0 0 0,1 0 0 0 0,-1 0 0 0 0,0 1 0 0 0,0 1-44 0 0,1 1-111 0 0,8 85-1040 0 0,-28-36-8036 0 0,5-48 6747 0 0,10-6-536 0 0</inkml:trace>
  <inkml:trace contextRef="#ctx0" brushRef="#br1" timeOffset="-2.14748E6">5332 3700 5481 0 0,'-31'131'2807'0'0,"20"-96"-2930"0"0,-8 26 658 0 0,24-28 4609 0 0,38-16-860 0 0,38-38-3468 0 0,-74 18-627 0 0,187-64 310 0 0,-183 67-1503 0 0,-13 3-11629 0 0,-2-3 8462 0 0</inkml:trace>
  <inkml:trace contextRef="#ctx0" brushRef="#br1" timeOffset="-2.14748E6">623 4419 5345 0 0,'13'-6'7235'0'0,"15"-9"-4461"0"0,72-52-819 0 0,-97 69-1977 0 0,-1-1 1 0 0,0 1-1 0 0,0 0 0 0 0,0 1 1 0 0,0-1-1 0 0,0 0 0 0 0,-1 0 1 0 0,1 1-1 0 0,-1-1 0 0 0,1 1 1 0 0,-1-1-1 0 0,0 1 0 0 0,0 0 1 0 0,0-1-1 0 0,0 1 0 0 0,-1 0 0 0 0,1 0 1 0 0,-1 0-1 0 0,0-1 0 0 0,1 1 1 0 0,-1 0-1 0 0,-1 0 0 0 0,1 0 1 0 0,0 0-1 0 0,-1 0 0 0 0,1-1 1 0 0,-1 1-1 0 0,0 0 0 0 0,0 0 1 0 0,0-1-1 0 0,0 1 0 0 0,0-1 1 0 0,-1 1-1 0 0,1-1 0 0 0,-2 2 22 0 0,-14 39-2236 0 0,-7 26-6205 0 0,24-63 6661 0 0,0-7-873 0 0</inkml:trace>
  <inkml:trace contextRef="#ctx0" brushRef="#br1" timeOffset="-2.14748E6">774 4473 4857 0 0,'0'0'81'0'0,"0"0"87"0"0,0 0 112 0 0,0 0 135 0 0,0 0 101 0 0,14-2 4652 0 0,15-1-3370 0 0,57 5-1862 0 0,-57 11-5620 0 0,-31 1 2298 0 0,-1-11 693 0 0</inkml:trace>
  <inkml:trace contextRef="#ctx0" brushRef="#br1" timeOffset="-2.14748E6">710 4672 4905 0 0,'-13'8'299'0'0,"3"3"5624"0"0,15-9 54 0 0,10-9-5581 0 0,82-36-512 0 0,-31 16-3309 0 0,-4-8-5968 0 0,-54 30 6683 0 0</inkml:trace>
  <inkml:trace contextRef="#ctx0" brushRef="#br1" timeOffset="-2.14748E6">851 4567 5809 0 0,'-16'37'7241'0'0,"7"-1"-3369"0"0,10 78-2179 0 0,0-86-2062 0 0,2 11-4139 0 0,-4-43-3255 0 0,-1-16 5510 0 0,2 11-245 0 0</inkml:trace>
  <inkml:trace contextRef="#ctx0" brushRef="#br1" timeOffset="-2.14748E6">927 4279 7122 0 0,'18'10'9182'0'0,"0"16"-5765"0"0,1 14-4632 0 0,-7 12-5599 0 0,-25-19-676 0 0,8-31 4744 0 0</inkml:trace>
  <inkml:trace contextRef="#ctx0" brushRef="#br1" timeOffset="-2.14748E6">906 4459 4889 0 0,'30'10'6108'0'0,"127"-65"-3615"0"0,-155 57-2475 0 0,-1 0 1 0 0,1 0-1 0 0,-1 1 1 0 0,1-1-1 0 0,-1 0 1 0 0,0 1-1 0 0,0 0 1 0 0,0-1 0 0 0,-1 1-1 0 0,1-1 1 0 0,0 1-1 0 0,-1 0 1 0 0,0-1-1 0 0,0 1 1 0 0,0 0-1 0 0,0 0 1 0 0,0-1 0 0 0,0 1-1 0 0,-1 0 1 0 0,1-1-1 0 0,-1 1 1 0 0,0 0-1 0 0,0-1 1 0 0,0 1-1 0 0,0-1 1 0 0,0 1-1 0 0,0-1 1 0 0,-1 0 0 0 0,1 1-1 0 0,-1-1 1 0 0,0 0-1 0 0,1 0 1 0 0,-1 0-1 0 0,0 0 1 0 0,0 0-1 0 0,-1-1 1 0 0,0 2-19 0 0,-5 12-137 0 0,-27 47-489 0 0,4-9-3226 0 0,41-104-1092 0 0,-4 10 5977 0 0,12 8 3493 0 0,-6 36-1574 0 0,9 26-2733 0 0,-13-17-527 0 0,33 29-8730 0 0,-40-40 6405 0 0</inkml:trace>
  <inkml:trace contextRef="#ctx0" brushRef="#br1" timeOffset="-2.14748E6">1202 4421 5881 0 0,'0'-20'8380'0'0,"0"19"-3629"0"0,2 34-2266 0 0,0 7-2673 0 0,29 135-2859 0 0,-13-117-790 0 0,4-5-3341 0 0,-17-55 4166 0 0,-10-53 3186 0 0,-11 3 795 0 0,12 44-586 0 0,0-1 0 0 0,1 1 0 0 0,0-1 0 0 0,1 0 0 0 0,0 0 0 0 0,0 0-1 0 0,1 0 1 0 0,0 0 0 0 0,1-1 0 0 0,0 1 0 0 0,0 0 0 0 0,1 0 0 0 0,0-1-383 0 0,51-20-4279 0 0,-29 25 2456 0 0,-19 4-903 0 0</inkml:trace>
  <inkml:trace contextRef="#ctx0" brushRef="#br1" timeOffset="-2.14748E6">1311 4342 5521 0 0,'41'-33'8110'0'0,"32"5"-6488"0"0,-70 30-1726 0 0,-1 1 1 0 0,0-1 0 0 0,0 1 0 0 0,0 0 0 0 0,0 0 0 0 0,-1 0 0 0 0,1 0 0 0 0,-1 0 0 0 0,0 0 0 0 0,0 0 0 0 0,0 0-1 0 0,0 0 1 0 0,0 1 0 0 0,-1-1 0 0 0,1 0 0 0 0,-1 1 0 0 0,0-1 0 0 0,0 1 0 0 0,0-1 0 0 0,0 0 0 0 0,-1 1-1 0 0,0-1 1 0 0,1 0 0 0 0,-1 0 0 0 0,0 1 0 0 0,-1 0 103 0 0,-55 137-1628 0 0,46-118 2707 0 0,64-47 3085 0 0,-38 12-4241 0 0,44-33 904 0 0,-17 25-3829 0 0,-37 22-5570 0 0,-8 2 7626 0 0,1-1-1943 0 0</inkml:trace>
  <inkml:trace contextRef="#ctx0" brushRef="#br1" timeOffset="-2.14748E6">1349 4661 5441 0 0,'10'24'8645'0'0,"24"-44"-5962"0"0,-27 15-3157 0 0,9-6 93 0 0,68-45 821 0 0,-55 40-3070 0 0,0 3-3314 0 0,-21 11 2532 0 0,-7 2 492 0 0</inkml:trace>
  <inkml:trace contextRef="#ctx0" brushRef="#br1" timeOffset="-2.14748E6">1433 4713 5049 0 0,'11'9'7274'0'0,"38"-48"-5669"0"0,-48 39-1526 0 0,57-29 257 0 0,-69 121-1419 0 0,12-93 1127 0 0,0 0 0 0 0,0 0-1 0 0,0 0 1 0 0,0 1 0 0 0,0-1-1 0 0,0 0 1 0 0,0 0 0 0 0,1 0-1 0 0,-1 1 1 0 0,0-1 0 0 0,0 1-1 0 0,1-1 1 0 0,-1 1 0 0 0,0-1-1 0 0,1 1 1 0 0,-1 0 0 0 0,0 0-1 0 0,1-1 1 0 0,-1 1 0 0 0,0 0-1 0 0,1 0 1 0 0,-1 1 0 0 0,0-1-1 0 0,1 0 1 0 0,-1 0 0 0 0,1 1-1 0 0,-1-1 1 0 0,0 0 0 0 0,0 1-1 0 0,1-1 1 0 0,-1 1 0 0 0,0 0-1 0 0,0 0 1 0 0,0-1 0 0 0,1 1-1 0 0,-1 0 1 0 0,0 0 0 0 0,0 0-1 0 0,0 0 1 0 0,-1 0 0 0 0,1 0-1 0 0,0 0 1 0 0,0 0 0 0 0,0 0-1 0 0,-1 1 1 0 0,1-1 0 0 0,-1 0-1 0 0,1 0 1 0 0,-1 1 0 0 0,1-1-1 0 0,-1 0 1 0 0,0 1 0 0 0,0-1-1 0 0,0 1 1 0 0,1-1 0 0 0,-1 0-1 0 0,0 1 1 0 0,-1-1 0 0 0,1 0-1 0 0,0 1 1 0 0,0-1 0 0 0,-1 0-1 0 0,1 1 1 0 0,0-1 0 0 0,-1 0-1 0 0,0 1 1 0 0,0 0-44 0 0,59-39-1953 0 0,23-30-8064 0 0,-71 58 7153 0 0</inkml:trace>
  <inkml:trace contextRef="#ctx0" brushRef="#br1" timeOffset="-2.14748E6">2164 4454 4633 0 0,'-17'-23'1254'0'0,"17"4"3568"0"0,0 5 2006 0 0,-2 50-1181 0 0,-1 27-6474 0 0,4-49 542 0 0,-1-1-48 0 0,-1 0 0 0 0,2 0 0 0 0,0 0-1 0 0,1 0 1 0 0,0 0 0 0 0,1 0 0 0 0,0 0 0 0 0,1-1 0 0 0,0 1-1 0 0,1-1 1 0 0,1 0 0 0 0,0 0 0 0 0,0-1 0 0 0,2 1 333 0 0,8-2-2331 0 0,18-23-8720 0 0,-31 9 8537 0 0</inkml:trace>
  <inkml:trace contextRef="#ctx0" brushRef="#br1" timeOffset="-2.14748E6">2114 4498 5593 0 0,'8'-5'4699'0'0,"11"-8"-3401"0"0,15-10-952 0 0,-33 21-284 0 0,1 1 0 0 0,0-1 0 0 0,0 0 0 0 0,0 1-1 0 0,0-1 1 0 0,0 1 0 0 0,0-1 0 0 0,0 1 0 0 0,1 0 0 0 0,-1 0 0 0 0,0 0 0 0 0,1 0 0 0 0,-1 1 0 0 0,0-1 0 0 0,1 1 0 0 0,-1-1-1 0 0,1 1 1 0 0,-1 0 0 0 0,1 0 0 0 0,0 0 0 0 0,-1 0 0 0 0,1 0 0 0 0,-1 0 0 0 0,1 1 0 0 0,-1 0 0 0 0,0-1 0 0 0,1 1-1 0 0,-1 0 1 0 0,0 0 0 0 0,1 0 0 0 0,-1 0 0 0 0,0 1 0 0 0,0-1 0 0 0,0 1 0 0 0,0-1 0 0 0,0 1 0 0 0,0-1 0 0 0,0 1 0 0 0,-1 0-1 0 0,1 0 1 0 0,-1 0 0 0 0,1 0 0 0 0,-1 0 0 0 0,0 1 0 0 0,0-1 0 0 0,0 0 0 0 0,1 2-62 0 0,-4 124 682 0 0,-5-51-4437 0 0,17-71-4209 0 0,-8-9 5443 0 0</inkml:trace>
  <inkml:trace contextRef="#ctx0" brushRef="#br1" timeOffset="-2.14748E6">2347 4349 6497 0 0,'-10'2'9086'0'0,"-8"2"-5357"0"0,16 7-3678 0 0,0 1 0 0 0,0-1 0 0 0,2 0-1 0 0,-1 1 1 0 0,1-1 0 0 0,1 1 0 0 0,0-1-1 0 0,0 1 1 0 0,1-1 0 0 0,1 0 0 0 0,3 11-51 0 0,0 5-259 0 0,8 49-1178 0 0,1 4-2499 0 0,-5-26-3571 0 0,-14-73 5569 0 0,-9-36 1147 0 0,11 0 6829 0 0,23 23-2570 0 0,15 17-4777 0 0,16-19-6886 0 0,-50 29 5582 0 0</inkml:trace>
  <inkml:trace contextRef="#ctx0" brushRef="#br1" timeOffset="-2.14748E6">2498 4378 5281 0 0,'-6'-8'8776'0'0,"-4"24"-6289"0"0,27 89-4547 0 0,6-40-2605 0 0,-11-47 2143 0 0,-16-52 3289 0 0,-1 0 514 0 0,4 29-1120 0 0,0 0 0 0 0,1 1 0 0 0,-1-1 0 0 0,1 0 0 0 0,0 0 0 0 0,1 0 0 0 0,-1 0 0 0 0,1 0 0 0 0,0 1 0 0 0,0-1 0 0 0,0 0 0 0 0,1 1 0 0 0,0-1 0 0 0,0 1 0 0 0,0-1 0 0 0,0 1 0 0 0,0 0 0 0 0,1 0 1 0 0,0 0-1 0 0,0 0 0 0 0,0 0 0 0 0,1 1 0 0 0,-1-1 0 0 0,1 1 0 0 0,0 0 0 0 0,-1 0 0 0 0,2 0 0 0 0,-1 1 0 0 0,2-2-161 0 0,-3 6-60 0 0,0 0-1 0 0,0 0 1 0 0,0 0-1 0 0,0 0 1 0 0,0 1 0 0 0,-1-1-1 0 0,0 1 1 0 0,1-1 0 0 0,-1 1-1 0 0,0 0 1 0 0,0 0-1 0 0,0 0 1 0 0,-1 0 0 0 0,1 0-1 0 0,-1 1 1 0 0,0-1 0 0 0,0 0-1 0 0,0 1 1 0 0,0-1-1 0 0,0 1 1 0 0,-1-1 0 0 0,1 1-1 0 0,-1-1 1 0 0,0 1 0 0 0,0-1-1 0 0,-1 1 1 0 0,1-1-1 0 0,-1 1 1 0 0,1-1 0 0 0,-1 1-1 0 0,0-1 1 0 0,-1 0 0 0 0,0 2 60 0 0,-51 73-1972 0 0,-3-62 4226 0 0,59-26 611 0 0,31-12-2695 0 0,-26 17 4 0 0,49-29-355 0 0,-15 25-6744 0 0,-40 20 966 0 0,-4-8 3886 0 0</inkml:trace>
  <inkml:trace contextRef="#ctx0" brushRef="#br1" timeOffset="-2.14748E6">2508 4687 5025 0 0,'-8'26'7812'0'0,"31"-31"-4810"0"0,35-30-2395 0 0,-57 35-581 0 0,64-36 327 0 0,-1 0-3166 0 0,-27 7-6659 0 0,-36 27 8817 0 0,-1 1-1902 0 0</inkml:trace>
  <inkml:trace contextRef="#ctx0" brushRef="#br1" timeOffset="-2.14748E6">2702 4590 4401 0 0,'-45'78'12120'0'0,"45"-20"-9842"0"0,19 23-3075 0 0,-15-70 1422 0 0,4 6-5429 0 0,-2-26-5432 0 0,-7 1 7777 0 0</inkml:trace>
  <inkml:trace contextRef="#ctx0" brushRef="#br1" timeOffset="-2.14748E6">2737 4419 6265 0 0,'21'-12'7295'0'0,"8"-4"-6439"0"0,-28 15-842 0 0,1 0-1 0 0,-1 0 1 0 0,1 0-1 0 0,-1 0 1 0 0,1 1-1 0 0,0-1 1 0 0,-1 1-1 0 0,1-1 1 0 0,0 1-1 0 0,-1 0 0 0 0,1-1 1 0 0,0 1-1 0 0,-1 0 1 0 0,1 0-1 0 0,0 0 1 0 0,-1 1-1 0 0,1-1 1 0 0,0 0-1 0 0,-1 0 1 0 0,1 1-1 0 0,0-1 0 0 0,-1 1 1 0 0,1 0-1 0 0,-1-1 1 0 0,1 1-1 0 0,-1 0 1 0 0,1 0-1 0 0,-1 0 1 0 0,1 0-1 0 0,-1 0 1 0 0,0 0-1 0 0,0 1 1 0 0,0-1-1 0 0,1 0 0 0 0,-1 1 1 0 0,0-1-1 0 0,-1 0 1 0 0,1 1-1 0 0,0-1 1 0 0,0 1-1 0 0,-1 0 1 0 0,1-1-1 0 0,-1 1 1 0 0,1-1-1 0 0,-1 1 0 0 0,1 0 1 0 0,-1-1-1 0 0,0 1 1 0 0,0 1-14 0 0,-12 85 351 0 0,-39 53-556 0 0,50-140 203 0 0,1 0 1 0 0,-1 0-1 0 0,1 0 1 0 0,-1 0 0 0 0,1-1-1 0 0,-1 1 1 0 0,1 0-1 0 0,0 0 1 0 0,0 0-1 0 0,-1 1 1 0 0,1-1-1 0 0,0 0 1 0 0,0 0-1 0 0,0 0 1 0 0,0 0-1 0 0,0 0 1 0 0,0 0-1 0 0,1 0 1 0 0,-1 0-1 0 0,0 0 1 0 0,1 0-1 0 0,-1 0 1 0 0,0 0 0 0 0,1 0-1 0 0,-1 0 1 0 0,1-1-1 0 0,-1 1 1 0 0,1 0-1 0 0,0 0 1 0 0,-1 0-1 0 0,1 0 1 0 0,0-1-1 0 0,-1 1 1 0 0,1 0-1 0 0,0-1 1 0 0,0 1-1 0 0,0-1 1 0 0,0 1-1 0 0,0-1 1 0 0,0 1-1 0 0,0-1 1 0 0,0 1-1 0 0,0-1 1 0 0,0 0 0 0 0,0 0-1 0 0,0 1 1 0 0,0-1-1 0 0,0 0 1 0 0,0 0-1 0 0,0 0 1 0 0,0 0-1 0 0,0 0 1 0 0,0 0-1 0 0,0-1 1 0 0,0 1-1 0 0,0 0 1 0 0,0 0-1 0 0,0-1 1 0 0,0 1-1 0 0,0-1 2 0 0,51-42-3440 0 0,9-102-3138 0 0,-60 36 12523 0 0,-4 77 536 0 0,6 54-2800 0 0,6 128-3542 0 0,-4-35-2229 0 0,3-39-4226 0 0,0-70-2574 0 0,-6-9 6041 0 0</inkml:trace>
  <inkml:trace contextRef="#ctx0" brushRef="#br1" timeOffset="-2.14748E6">3012 4407 5769 0 0,'16'-8'7200'0'0,"8"-21"-4593"0"0,-9 10-2242 0 0,-9 14-692 0 0,39-29 44 0 0,-14 27-7361 0 0,-25 23 3146 0 0,-5-11 2101 0 0</inkml:trace>
  <inkml:trace contextRef="#ctx0" brushRef="#br1" timeOffset="-2.14748E6">3025 4530 5057 0 0,'16'18'7394'0'0,"5"-34"-4727"0"0,-14 10-3109 0 0,64-53-84 0 0,-47 40-2461 0 0,1 1-3587 0 0,-22 15 3953 0 0</inkml:trace>
  <inkml:trace contextRef="#ctx0" brushRef="#br1" timeOffset="-2.14748E6">3105 4623 3961 0 0,'-2'10'740'0'0,"1"-6"-412"0"0,-1-1 0 0 0,1 0 0 0 0,0 1 0 0 0,0-1 0 0 0,0 0-1 0 0,1 1 1 0 0,-1-1 0 0 0,1 1 0 0 0,0 0 0 0 0,0-1 0 0 0,0 1 0 0 0,0-1-1 0 0,0 1 1 0 0,1-1 0 0 0,0 1 0 0 0,-1-1 0 0 0,2 1 0 0 0,-1-1 0 0 0,0 0-1 0 0,0 0 1 0 0,1 1 0 0 0,0-1 0 0 0,0 0 0 0 0,0 0 0 0 0,0-1 0 0 0,2 3-329 0 0,41-31 1265 0 0,-11-57-516 0 0,-33 81-768 0 0,1 0 1 0 0,-1 0 0 0 0,0 0 0 0 0,0 0 0 0 0,0 0 0 0 0,-1-1-1 0 0,1 1 1 0 0,0 0 0 0 0,-1 0 0 0 0,1-1 0 0 0,-1 1-1 0 0,0 0 1 0 0,0 0 0 0 0,0-1 0 0 0,0 1 0 0 0,0 0 0 0 0,0-1-1 0 0,-1 1 1 0 0,1 0 0 0 0,-1 0 0 0 0,0-1 0 0 0,0 1 0 0 0,1 0-1 0 0,-1 0 1 0 0,-1 0 0 0 0,1 0 0 0 0,0 0 0 0 0,0 0-1 0 0,-1 0 1 0 0,1 1 0 0 0,-1-1 0 0 0,1 0 0 0 0,-1 1 0 0 0,0-1-1 0 0,0 1 1 0 0,0-1 0 0 0,0 1 0 0 0,0 0 0 0 0,0 0 0 0 0,0 0-1 0 0,0 0 1 0 0,0 0 0 0 0,0 1 0 0 0,-1-1 0 0 0,1 1-1 0 0,0-1 1 0 0,0 1 0 0 0,-1 0 0 0 0,1 0 0 0 0,0 0 0 0 0,-1 0-1 0 0,1 0 1 0 0,0 0 0 0 0,0 1 0 0 0,-1-1 0 0 0,1 1 0 0 0,0 0-1 0 0,0-1 1 0 0,0 1 0 0 0,0 0 0 0 0,-1 0 0 0 0,1 1-1 0 0,1-1 1 0 0,-1 0 0 0 0,0 1 0 0 0,-1 0 19 0 0,-44 93-3567 0 0,64-28-720 0 0,24-59 1581 0 0,-35-9 367 0 0</inkml:trace>
  <inkml:trace contextRef="#ctx0" brushRef="#br1" timeOffset="-2.14748E6">3315 4444 5385 0 0,'15'-20'12020'0'0,"-19"29"-9466"0"0,-3 125-1841 0 0,6-103-1232 0 0,3 68-1346 0 0,8-34-3005 0 0,-18-106 1091 0 0,6 33 4112 0 0,1 0 0 0 0,0 0 1 0 0,0 0-1 0 0,1 0 1 0 0,0 0-1 0 0,0 0 1 0 0,1 0-1 0 0,0 0 0 0 0,0 0 1 0 0,1 0-1 0 0,0 1 1 0 0,1-1-1 0 0,-1 1 1 0 0,1-1-1 0 0,1 1 1 0 0,2-5-334 0 0,48-23-2091 0 0,-7 26-6931 0 0,-45 9 6537 0 0</inkml:trace>
  <inkml:trace contextRef="#ctx0" brushRef="#br1" timeOffset="-2.14748E6">3434 4480 4961 0 0,'11'-8'5434'0'0,"10"-10"-2968"0"0,26-21-1272 0 0,-16 17-2547 0 0,-8-5-5356 0 0,-24 26 6687 0 0,1 1-1 0 0,0-1 1 0 0,-1 0 0 0 0,1 1-1 0 0,-1-1 1 0 0,1 1-1 0 0,-1-1 1 0 0,1 1-1 0 0,-1-1 1 0 0,1 1-1 0 0,-1-1 1 0 0,1 1 0 0 0,-1-1-1 0 0,1 1 1 0 0,-1 0-1 0 0,0-1 1 0 0,1 1-1 0 0,-1 0 1 0 0,0-1-1 0 0,0 1 1 0 0,1 0 0 0 0,-1 0-1 0 0,0 0 1 0 0,1 0-1 0 0,-1 0 1 0 0,0 0-1 0 0,0 0 1 0 0,1 0-1 0 0,-1 0 1 0 0,0 0 0 0 0,1 0-1 0 0,-1 0 1 0 0,0 0-1 0 0,0 1 1 0 0,1-1-1 0 0,-1 0 1 0 0,0 0-1 0 0,1 1 1 0 0,-1-1 0 0 0,1 1-1 0 0,-1-1 1 0 0,0 0-1 0 0,1 1 1 0 0,-1-1-1 0 0,1 1 1 0 0,-1-1-1 0 0,1 1 1 0 0,0 0 0 0 0,-1-1-1 0 0,1 1 1 0 0,-1-1-1 0 0,1 1 1 0 0,0 0-1 0 0,-1-1 1 0 0,1 1 0 0 0,0 0-1 0 0,0 0 1 0 0,0-1-1 0 0,0 1 1 0 0,0 0-1 0 0,-1-1 1 0 0,1 1-1 0 0,0 0 1 0 0,1 0 22 0 0,-11 6 467 0 0,2 1 0 0 0,-1 0-1 0 0,1 0 1 0 0,0 1 0 0 0,1 0 0 0 0,0 0 0 0 0,0 1 0 0 0,1 0 0 0 0,1 0-1 0 0,-1 0 1 0 0,2 1 0 0 0,-1 0 0 0 0,2 0 0 0 0,-1 0 0 0 0,1 0-1 0 0,1 1 1 0 0,0-1 0 0 0,1 1-467 0 0,2-9 65 0 0,0 0 0 0 0,1-1 0 0 0,-1 1 0 0 0,1-1 0 0 0,-1 1 0 0 0,1-1 1 0 0,0 0-1 0 0,0 0 0 0 0,0 0 0 0 0,0 0 0 0 0,1 0 0 0 0,-1 0 0 0 0,0 0 0 0 0,1-1 0 0 0,-1 1 0 0 0,1-1 0 0 0,-1 0 0 0 0,1 0 0 0 0,0 0 0 0 0,0 0 0 0 0,0 0 0 0 0,-1-1 1 0 0,1 1-1 0 0,0-1 0 0 0,0 0 0 0 0,0 1 0 0 0,0-1 0 0 0,0-1 0 0 0,0 1 0 0 0,0 0 0 0 0,-1-1 0 0 0,1 1 0 0 0,0-1 0 0 0,0 0 0 0 0,0 0 0 0 0,-1 0 0 0 0,1 0 0 0 0,-1-1 1 0 0,1 1-1 0 0,-1-1 0 0 0,1 0 0 0 0,-1 1 0 0 0,0-1 0 0 0,2-2-65 0 0,44-8 432 0 0,-47 13-468 0 0,1 2-1 0 0,-1-1 0 0 0,0 0 0 0 0,0 0 1 0 0,0 0-1 0 0,0 0 0 0 0,0 1 0 0 0,0-1 1 0 0,-1 0-1 0 0,1 1 0 0 0,-1-1 0 0 0,0 0 0 0 0,1 1 1 0 0,-1-1-1 0 0,0 1 0 0 0,-1-1 0 0 0,1 1 1 0 0,0-1-1 0 0,-1 0 0 0 0,1 1 0 0 0,-1-1 1 0 0,0 0-1 0 0,1 1 0 0 0,-1-1 0 0 0,0 0 0 0 0,-1 0 1 0 0,1 0-1 0 0,0 0 0 0 0,-1 0 0 0 0,1 0 1 0 0,-1 0-1 0 0,1 0 0 0 0,-1 0 0 0 0,0-1 0 0 0,0 1 1 0 0,0 0 36 0 0,0 0 15 0 0,-60 67-753 0 0,6-7 3017 0 0,105-62-338 0 0,29-33-3553 0 0,40-18-11411 0 0,-111 46 10413 0 0</inkml:trace>
  <inkml:trace contextRef="#ctx0" brushRef="#br1" timeOffset="-2.14748E6">3673 4380 6345 0 0,'22'-7'6347'0'0,"1"-9"-3482"0"0,-21 14-2834 0 0,-1 0 0 0 0,1 0-1 0 0,0 0 1 0 0,0 0 0 0 0,1 0 0 0 0,-1 1-1 0 0,0-1 1 0 0,1 1 0 0 0,-1 0 0 0 0,0-1-1 0 0,1 1 1 0 0,0 0 0 0 0,-1 0 0 0 0,1 1-1 0 0,-1-1 1 0 0,1 1 0 0 0,0-1 0 0 0,0 1-1 0 0,-1 0 1 0 0,1 0 0 0 0,0 0 0 0 0,0 0-1 0 0,-1 0 1 0 0,1 1 0 0 0,0-1 0 0 0,-1 1-1 0 0,1 0 1 0 0,1 0-31 0 0,-3 4-114 0 0,1 1 0 0 0,-1-1 0 0 0,0 1 0 0 0,0-1 0 0 0,0 0 0 0 0,-1 1 0 0 0,0-1 0 0 0,0 1 0 0 0,0-1 0 0 0,-1 1 0 0 0,0-1 0 0 0,0 1 0 0 0,0-1 0 0 0,0 0 0 0 0,-1 1 0 0 0,0-1 0 0 0,0 0 0 0 0,-1 0 0 0 0,1 0 0 0 0,-1-1 0 0 0,0 1 114 0 0,-60 95-696 0 0,64-99 778 0 0,-1 0 0 0 0,1 0 0 0 0,0 0 0 0 0,0-1-1 0 0,0 1 1 0 0,0 0 0 0 0,0-1 0 0 0,0 1 0 0 0,0 0 0 0 0,0-1 0 0 0,0 1 0 0 0,0-1-1 0 0,0 0 1 0 0,0 1 0 0 0,0-1 0 0 0,0 0 0 0 0,1 0 0 0 0,-1 0 0 0 0,0 1-1 0 0,0-1 1 0 0,0 0 0 0 0,0-1 0 0 0,0 1 0 0 0,1 0 0 0 0,-1 0 0 0 0,0 0-1 0 0,0-1 1 0 0,0 1 0 0 0,0-1 0 0 0,0 1 0 0 0,0 0 0 0 0,0-1 0 0 0,0 0-1 0 0,0 1 1 0 0,0-1 0 0 0,0 0 0 0 0,0 1 0 0 0,0-1 0 0 0,-1 0 0 0 0,1 0 0 0 0,0 0-1 0 0,0 0 1 0 0,-1 0 0 0 0,1 0 0 0 0,-1 0 0 0 0,1 0 0 0 0,-1 0-82 0 0,77-43 932 0 0,-97 106-2134 0 0,-82 66 671 0 0,100-109 2952 0 0,33-29-1735 0 0,14-24-526 0 0,59-35-3394 0 0,-90 68-82 0 0,-4 6-5907 0 0,-11-3 6618 0 0</inkml:trace>
  <inkml:trace contextRef="#ctx0" brushRef="#br1" timeOffset="-2.14748E6">3868 4709 4401 0 0,'14'20'8723'0'0,"37"-41"-6447"0"0,-2 2 372 0 0,-33 52 711 0 0,-25 43-3158 0 0,7-64-96 0 0,0 1-1111 0 0,-5 29 1377 0 0,6-28-5178 0 0,0-1-5461 0 0,1-15 5849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08:51:4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17460 522 10666 0 0,'7'-2'6765'0'0,"23"-4"-4364"0"0,150-26-588 0 0,-179 32-1808 0 0,-1-1 0 0 0,1 1 1 0 0,0 0-1 0 0,0 0 1 0 0,0-1-1 0 0,0 1 0 0 0,0 0 1 0 0,0 0-1 0 0,-1 0 0 0 0,1 0 1 0 0,0 0-1 0 0,0 0 1 0 0,0 0-1 0 0,0 0 0 0 0,0 0 1 0 0,0 0-1 0 0,0 1 0 0 0,0-1 1 0 0,-1 0-1 0 0,1 1 1 0 0,0-1-1 0 0,0 1 0 0 0,0-1 1 0 0,-1 0-1 0 0,1 1 0 0 0,0 0 1 0 0,-1-1-1 0 0,1 1 1 0 0,0-1-1 0 0,-1 1 0 0 0,1 0 1 0 0,0 0-1 0 0,-1-1 1 0 0,0 1-1 0 0,1 0 0 0 0,-1 0 1 0 0,1 0-1 0 0,-1-1 0 0 0,0 1 1 0 0,1 0-1 0 0,-1 0 1 0 0,0 0-1 0 0,0 0 0 0 0,0 0 1 0 0,0 0-1 0 0,0 0 0 0 0,0-1 1 0 0,0 1-1 0 0,0 0 1 0 0,0 0-1 0 0,0 0 0 0 0,0 0 1 0 0,-1 0-1 0 0,1 0 0 0 0,0 0 1 0 0,-1-1-1 0 0,1 1 1 0 0,0 0-1 0 0,-1 0 0 0 0,1 0 1 0 0,-1-1-1 0 0,1 1 0 0 0,-1 0 1 0 0,0-1-1 0 0,1 1 1 0 0,-1 0-1 0 0,0-1 0 0 0,1 1 1 0 0,-1-1-1 0 0,-1 1-5 0 0,-49 58 423 0 0,47-56-420 0 0,-49 57-1135 0 0,29-15-5475 0 0,35-47-2006 0 0,-8-2 4838 0 0</inkml:trace>
  <inkml:trace contextRef="#ctx0" brushRef="#br0" timeOffset="340.64">17849 366 7890 0 0,'0'0'1385'0'0,"-4"12"9891"0"0,-12 37-8501 0 0,-12 86-1628 0 0,-37 115-3809 0 0,72-274-5634 0 0,0-11 3655 0 0,10-47 3294 0 0,45-25 7986 0 0,25 93-7209 0 0,-28 11-7479 0 0,-53 2 4510 0 0</inkml:trace>
  <inkml:trace contextRef="#ctx0" brushRef="#br0" timeOffset="1102.969">17920 490 7234 0 0,'20'-20'5813'0'0,"37"3"-5203"0"0,-48 15-287 0 0,113-16 2815 0 0,-122 21-3024 0 0,1-1-1 0 0,0 0 0 0 0,-1 0 1 0 0,1 1-1 0 0,-1-1 0 0 0,0 1 1 0 0,1-1-1 0 0,-1 0 0 0 0,0 1 1 0 0,-1-1-1 0 0,1 0 0 0 0,0 1 1 0 0,-1-1-1 0 0,1 0 0 0 0,-1 1 1 0 0,0-1-1 0 0,0 0 0 0 0,0 0 1 0 0,0 0-1 0 0,0 0 0 0 0,0 0 1 0 0,0 0-1 0 0,-1 0 0 0 0,1 0 0 0 0,-1 0 1 0 0,1 0-1 0 0,-1-1 0 0 0,0 1 1 0 0,0-1-1 0 0,0 1 0 0 0,0-1 1 0 0,0 0-1 0 0,0 0 0 0 0,-1 1-113 0 0,1 0 41 0 0,-145 150-2572 0 0,154-158 2689 0 0,0 1 0 0 0,0 0-1 0 0,1 0 1 0 0,0 0 0 0 0,0 1-1 0 0,0 0 1 0 0,1 0 0 0 0,-1 1-1 0 0,1 0 1 0 0,0 1 0 0 0,0 0-1 0 0,0 0 1 0 0,0 1 0 0 0,0 0-1 0 0,0 1 1 0 0,0 0 0 0 0,7 1-158 0 0,-14 1 1 0 0,0 0 1 0 0,0 0 0 0 0,0 0-1 0 0,0 0 1 0 0,0 0-1 0 0,0 1 1 0 0,-1-1-1 0 0,1 1 1 0 0,-1-1-1 0 0,1 1 1 0 0,-1 0 0 0 0,0 0-1 0 0,0-1 1 0 0,-1 1-1 0 0,1 0 1 0 0,0 0-1 0 0,-1 0 1 0 0,0 0 0 0 0,0 0-1 0 0,1 0 1 0 0,-2 0-1 0 0,1-1 1 0 0,0 1-1 0 0,-1 0 1 0 0,1 0-1 0 0,-1 0 1 0 0,0 0 0 0 0,0 0-1 0 0,0 0-1 0 0,-30 43-9014 0 0,25-53 3806 0 0,12-31 4476 0 0,2 22 1470 0 0,1 0-1 0 0,0 0 0 0 0,1 1 0 0 0,1 1 0 0 0,0-1 0 0 0,1 2 1 0 0,0 0-1 0 0,1 0 0 0 0,1 1 0 0 0,0 1 0 0 0,0 0 0 0 0,1 1 1 0 0,9-4-738 0 0,45-37 1731 0 0,-8-7-3385 0 0,-47 34 2658 0 0,-17 31 4311 0 0,-3 142-3990 0 0,6-109-1971 0 0,-2 82 1053 0 0,-1-82-3913 0 0,-3-2-3998 0 0,1-34 1874 0 0,3-5 1336 0 0</inkml:trace>
  <inkml:trace contextRef="#ctx0" brushRef="#br0" timeOffset="1398.245">18086 770 8298 0 0,'-54'71'9495'0'0,"53"-68"-9456"0"0,1-1 1 0 0,0 0-1 0 0,0 0 0 0 0,0 0 1 0 0,0 0-1 0 0,0 0 0 0 0,0 1 1 0 0,0-1-1 0 0,1 0 0 0 0,-1 0 1 0 0,1 0-1 0 0,-1 0 0 0 0,1 0 1 0 0,0 0-1 0 0,0 0 0 0 0,0 0 1 0 0,0 0-1 0 0,0 0 0 0 0,0-1 1 0 0,1 1-1 0 0,-1 0 0 0 0,1-1 1 0 0,-1 1-1 0 0,1-1 0 0 0,-1 1 1 0 0,1-1-1 0 0,0 0 0 0 0,0 0 1 0 0,0 0-1 0 0,0 0 0 0 0,-1 0 1 0 0,1 0-1 0 0,1 0 0 0 0,-1-1 0 0 0,0 1 1 0 0,0-1-1 0 0,0 1 0 0 0,0-1 1 0 0,0 0-1 0 0,0 0 0 0 0,1 0-39 0 0,140-17 306 0 0,-139 16-295 0 0,1-1 1 0 0,-1 1 0 0 0,0-1-1 0 0,1 0 1 0 0,-1 0 0 0 0,0 0-1 0 0,0 0 1 0 0,-1-1 0 0 0,1 0-1 0 0,0 1 1 0 0,-1-1 0 0 0,0-1 0 0 0,1 1-1 0 0,-1 0 1 0 0,-1-1 0 0 0,1 0-1 0 0,0 0 1 0 0,-1 1 0 0 0,0-2-1 0 0,0 1 1 0 0,0 0 0 0 0,0 0-1 0 0,-1 0 1 0 0,1-1 0 0 0,-1 1 0 0 0,-1-1-1 0 0,1 1 1 0 0,0-1 0 0 0,-1-4-12 0 0,-1 6-22 0 0,0 1-1 0 0,1-1 1 0 0,-2 0 0 0 0,1 1 0 0 0,0-1 0 0 0,0 1 0 0 0,-1-1 0 0 0,0 1 0 0 0,1-1 0 0 0,-1 1 0 0 0,0 0 0 0 0,0 0-1 0 0,0 0 1 0 0,0 0 0 0 0,-1 0 0 0 0,1 1 0 0 0,0-1 0 0 0,-1 1 0 0 0,0-1 0 0 0,1 1 0 0 0,-1 0 0 0 0,1 0 0 0 0,-1 0 0 0 0,0 0-1 0 0,0 0 1 0 0,0 1 0 0 0,1 0 0 0 0,-1-1 0 0 0,0 1 0 0 0,0 0 0 0 0,0 0 0 0 0,0 0 0 0 0,0 1 0 0 0,0-1 0 0 0,1 1-1 0 0,-3 0 23 0 0,-104 29-985 0 0,77-7-2749 0 0,23-2-4276 0 0,10-18 3838 0 0</inkml:trace>
  <inkml:trace contextRef="#ctx0" brushRef="#br0" timeOffset="1664.463">18551 808 7730 0 0,'-14'8'11740'0'0,"10"-18"-11790"0"0,-3-9-12614 0 0,5 15 8333 0 0</inkml:trace>
  <inkml:trace contextRef="#ctx0" brushRef="#br0" timeOffset="-2411.467">15907 497 11346 0 0,'8'-18'7686'0'0,"76"-17"-7789"0"0,-24 29-62 0 0,-59 6 172 0 0,0 0-1 0 0,0 0 1 0 0,0 0-1 0 0,0 1 1 0 0,0-1-1 0 0,0 0 1 0 0,0 1 0 0 0,0-1-1 0 0,0 1 1 0 0,0-1-1 0 0,-1 1 1 0 0,1-1-1 0 0,0 1 1 0 0,0 0 0 0 0,-1-1-1 0 0,1 1 1 0 0,0 0-1 0 0,-1 0 1 0 0,1 0-1 0 0,0 0 1 0 0,-1-1 0 0 0,1 1-1 0 0,-1 0 1 0 0,0 0-1 0 0,1 0 1 0 0,-1 0-1 0 0,0 0 1 0 0,1 0 0 0 0,-1 0-1 0 0,0 0 1 0 0,0 0-1 0 0,0 0 1 0 0,0 0-1 0 0,0 0 1 0 0,0 0 0 0 0,0 0-1 0 0,0 0 1 0 0,-1 0-1 0 0,1 0 1 0 0,0 0-1 0 0,0 0 1 0 0,-1 0 0 0 0,1 0-1 0 0,-1 0 1 0 0,1 0-1 0 0,-1 0 1 0 0,1-1-1 0 0,-1 1 1 0 0,0 0 0 0 0,1 0-1 0 0,-1 0 1 0 0,0-1-1 0 0,1 1 1 0 0,-1 0-1 0 0,-1-1-6 0 0,-28 43 225 0 0,-2 0-1741 0 0,18-13-5324 0 0,14-30 2271 0 0,1-3 497 0 0</inkml:trace>
  <inkml:trace contextRef="#ctx0" brushRef="#br0" timeOffset="-2084.952">16219 296 9714 0 0,'-9'2'9039'0'0,"6"17"-7047"0"0,3-19-1993 0 0,-19 141-1202 0 0,-7-51-3467 0 0,13-45 19 0 0,30-83 2861 0 0,44-28 9394 0 0,-22 48-7763 0 0,32 0 299 0 0,-25 11-2943 0 0,-24 5-4896 0 0,-22 3 4066 0 0</inkml:trace>
  <inkml:trace contextRef="#ctx0" brushRef="#br0" timeOffset="-1834.049">15974 735 10898 0 0,'16'-3'6228'0'0,"29"-10"-5088"0"0,14-3-1881 0 0,25-9-1484 0 0,41-8-7078 0 0,-119 33 5651 0 0</inkml:trace>
  <inkml:trace contextRef="#ctx0" brushRef="#br0" timeOffset="-1584.213">16120 710 8506 0 0,'-78'82'10837'0'0,"77"-80"-10821"0"0,0 0 0 0 0,0 0 0 0 0,0-1 1 0 0,0 1-1 0 0,1 0 0 0 0,-1 1 0 0 0,1-1 1 0 0,-1 0-1 0 0,1 0 0 0 0,0 0 0 0 0,-1 0 1 0 0,1 0-1 0 0,0 0 0 0 0,0 0 0 0 0,1 1 1 0 0,-1-1-1 0 0,0 0 0 0 0,1 0 0 0 0,-1 0 1 0 0,1 0-1 0 0,0 0 0 0 0,0 0 0 0 0,0 0 1 0 0,0 0-1 0 0,0-1 0 0 0,0 1 0 0 0,0 0 1 0 0,0 0-1 0 0,1-1 0 0 0,-1 1 0 0 0,1-1 1 0 0,-1 1-1 0 0,1-1 0 0 0,0 0 0 0 0,-1 1 1 0 0,1-1-1 0 0,0 0 0 0 0,0 0 1 0 0,0 0-1 0 0,0-1 0 0 0,0 1 0 0 0,0 0 1 0 0,0-1-1 0 0,0 1 0 0 0,0-1 0 0 0,0 0 1 0 0,0 1-1 0 0,1-1 0 0 0,1-1-16 0 0,106-6-3455 0 0,-12-46-6574 0 0,-88 45 5831 0 0</inkml:trace>
  <inkml:trace contextRef="#ctx0" brushRef="#br0" timeOffset="-1335.166">16056 809 10674 0 0,'7'-4'6886'0'0,"73"-38"-9208"0"0,69-14-6839 0 0,-132 50 5420 0 0</inkml:trace>
  <inkml:trace contextRef="#ctx0" brushRef="#br0" timeOffset="-1084.309">16402 590 9562 0 0,'13'-11'7032'0'0,"23"0"-6884"0"0,-27 8 351 0 0,7-2-277 0 0,87-31-2577 0 0,-3-6-6045 0 0,-105 37 8140 0 0,-24 5 508 0 0,15 3 640 0 0,-1-1 0 0 0,0 2 0 0 0,1 0 0 0 0,0 0 0 0 0,0 2 0 0 0,0 0-1 0 0,0 0 1 0 0,1 1 0 0 0,0 1 0 0 0,1 0 0 0 0,-1 1 0 0 0,2 0 0 0 0,-1 1 0 0 0,-8 10-888 0 0,18-18-28 0 0,1 0 1 0 0,-1 1-1 0 0,0-1 1 0 0,1 1-1 0 0,0-1 1 0 0,0 1-1 0 0,0 0 1 0 0,0 0 0 0 0,0-1-1 0 0,0 1 1 0 0,1 0-1 0 0,-1 0 1 0 0,1 0-1 0 0,0 0 1 0 0,0 0-1 0 0,0 0 1 0 0,0 0-1 0 0,0-1 1 0 0,1 1-1 0 0,-1 0 1 0 0,1 0-1 0 0,0 0 1 0 0,0 0-1 0 0,0-1 1 0 0,0 1-1 0 0,0 0 1 0 0,1-1 0 0 0,-1 1-1 0 0,1-1 1 0 0,0 0-1 0 0,-1 1 1 0 0,1-1-1 0 0,0 0 1 0 0,1 1 27 0 0,1-1-392 0 0,-1 0 0 0 0,0 1 0 0 0,1-1 1 0 0,-1 0-1 0 0,1-1 0 0 0,0 1 0 0 0,-1 0 0 0 0,1-1 1 0 0,0 0-1 0 0,0 0 0 0 0,0 0 0 0 0,0-1 1 0 0,0 1-1 0 0,0-1 0 0 0,0 0 0 0 0,0 0 0 0 0,0 0 1 0 0,0-1-1 0 0,0 1 0 0 0,0-1 0 0 0,0 0 0 0 0,0 0 1 0 0,0-1-1 0 0,2 0 392 0 0,35-21-2805 0 0,-27 13-827 0 0</inkml:trace>
  <inkml:trace contextRef="#ctx0" brushRef="#br0" timeOffset="-867.986">16799 314 7858 0 0,'-25'-11'10966'0'0,"12"53"-8258"0"0,11-28-2723 0 0,-44 321-212 0 0,32-191-4314 0 0,15-144 4401 0 0,-1 0 0 0 0,1-1 1 0 0,-1 1-1 0 0,1 0 0 0 0,-1 0 0 0 0,1 0 1 0 0,-1 0-1 0 0,1 0 0 0 0,-1 0 0 0 0,1 0 1 0 0,0 0-1 0 0,-1 0 0 0 0,1 0 0 0 0,-1 0 0 0 0,1 0 1 0 0,-1 0-1 0 0,1 1 0 0 0,-1-1 0 0 0,1 0 1 0 0,-1 0-1 0 0,1 1 0 0 0,-1-1 0 0 0,1 0 1 0 0,-1 0-1 0 0,0 1 0 0 0,1-1 0 0 0,-1 1 1 0 0,1-1-1 0 0,-1 0 0 0 0,0 1 0 0 0,1-1 0 0 0,-1 1 1 0 0,0-1-1 0 0,0 1 0 0 0,1-1 140 0 0,6-70 526 0 0,-8 60-312 0 0,1-1 1 0 0,0 0-1 0 0,1 0 1 0 0,0 0 0 0 0,1 1-1 0 0,0-1 1 0 0,1 1-1 0 0,0-1 1 0 0,0 1-1 0 0,1 0 1 0 0,0 0-1 0 0,1 0 1 0 0,0 1 0 0 0,1 0-1 0 0,0 0 1 0 0,1 0-1 0 0,-1 1 1 0 0,3-2-215 0 0,59 5-5237 0 0,-43 10 305 0 0,-19-4 1120 0 0</inkml:trace>
  <inkml:trace contextRef="#ctx0" brushRef="#br0" timeOffset="-356.611">16895 459 8002 0 0,'41'-25'6353'0'0,"36"0"-6261"0"0,-45 16 424 0 0,-31 8-413 0 0,0-1 0 0 0,0 1 0 0 0,0 0 0 0 0,0 0 0 0 0,1 0 0 0 0,-1 0-1 0 0,0 0 1 0 0,1 0 0 0 0,-1 1 0 0 0,0-1 0 0 0,1 0 0 0 0,-1 1 0 0 0,1-1 0 0 0,-1 1 0 0 0,1-1 0 0 0,0 1-1 0 0,-1 0 1 0 0,1 0 0 0 0,-1 0 0 0 0,1 0 0 0 0,0 0 0 0 0,-1 0 0 0 0,1 0 0 0 0,-1 0 0 0 0,1 0 0 0 0,0 1-1 0 0,-1-1 1 0 0,1 1 0 0 0,-1-1 0 0 0,1 1 0 0 0,-1 0 0 0 0,0 0 0 0 0,1-1 0 0 0,-1 1 0 0 0,1 0 0 0 0,-1 0-1 0 0,0 0 1 0 0,0 0 0 0 0,0 1 0 0 0,0-1 0 0 0,0 0 0 0 0,0 0 0 0 0,0 1 0 0 0,0-1 0 0 0,0 1-1 0 0,-1-1 1 0 0,1 0 0 0 0,0 1 0 0 0,-1-1 0 0 0,1 1 0 0 0,-1 0 0 0 0,0-1 0 0 0,1 1 0 0 0,-1-1 0 0 0,0 1-1 0 0,0 0 1 0 0,0-1 0 0 0,0 1 0 0 0,0-1 0 0 0,-1 1 0 0 0,1 0 0 0 0,0-1 0 0 0,-1 1 0 0 0,1-1 0 0 0,-1 1-1 0 0,0-1 1 0 0,1 1 0 0 0,-1-1 0 0 0,0 0 0 0 0,0 1-103 0 0,-12 30-113 0 0,-40 50-14364 0 0,9-82 14024 0 0,39 8 8887 0 0,-9 25-5910 0 0,-8 18-3317 0 0,17-43 777 0 0,-1 0 1 0 0,0 0 0 0 0,-1-1 0 0 0,1 0-1 0 0,-1 0 1 0 0,-1-1 0 0 0,1 1 0 0 0,-1-2-1 0 0,0 1 1 0 0,0-1 0 0 0,-1 0 0 0 0,0-1-1 0 0,0 0 1 0 0,0 0 0 0 0,0-1 0 0 0,-5 1 15 0 0,43-13 3234 0 0,41 4-2634 0 0,84-9-2461 0 0,-103 7-2679 0 0,0-3-3334 0 0,-41 8 3640 0 0</inkml:trace>
  <inkml:trace contextRef="#ctx0" brushRef="#br0" timeOffset="-20308.089">10572 386 10178 0 0,'-15'11'3845'0'0,"38"-14"1672"0"0,4-1-3191 0 0,146-5-4620 0 0,-173 12 2319 0 0,1-1 0 0 0,-1 0 0 0 0,0 0 0 0 0,0 1 1 0 0,0-1-1 0 0,0 0 0 0 0,-1 1 0 0 0,1-1 0 0 0,0 0 0 0 0,-1 0 0 0 0,0 0 0 0 0,0 1 0 0 0,1-1 0 0 0,-1 0 0 0 0,0 0 0 0 0,-1 0 1 0 0,1 0-1 0 0,0-1 0 0 0,-1 1 0 0 0,1 0 0 0 0,-1 0 0 0 0,1-1 0 0 0,-1 1 0 0 0,0-1 0 0 0,1 1 0 0 0,-1-1 0 0 0,0 0 0 0 0,0 0 0 0 0,-2 1-25 0 0,2 0 13 0 0,-86 75 161 0 0,10-9-1821 0 0,32-18-3490 0 0,93-76-1713 0 0,39-56 14285 0 0,-21 127-4408 0 0,-55-35-3004 0 0,34 26-2915 0 0,3-27-5392 0 0,-42-12 4548 0 0</inkml:trace>
  <inkml:trace contextRef="#ctx0" brushRef="#br0" timeOffset="-20059.752">10916 349 9554 0 0,'-11'-29'9532'0'0,"4"30"-4923"0"0,7 14-4447 0 0,14 145-2318 0 0,-13-54-7080 0 0,-9-60 1032 0 0,5-32 4711 0 0</inkml:trace>
  <inkml:trace contextRef="#ctx0" brushRef="#br0" timeOffset="-19887.374">10648 720 10762 0 0,'9'-4'7299'0'0,"9"-1"-3750"0"0,63-12-4150 0 0,-44 9 1181 0 0,-35 6-571 0 0,1 1 1 0 0,0-1 0 0 0,0 1 0 0 0,0-1 0 0 0,0 1 0 0 0,0 0 0 0 0,1 0-1 0 0,-1 0 1 0 0,0 1 0 0 0,0-1 0 0 0,1 1 0 0 0,-1-1 0 0 0,0 1 0 0 0,1 0-1 0 0,-1 1 1 0 0,0-1 0 0 0,1 1 0 0 0,-1-1 0 0 0,0 1 0 0 0,1 0-1 0 0,-1 0 1 0 0,0 0 0 0 0,0 1 0 0 0,0-1 0 0 0,0 1 0 0 0,0-1 0 0 0,-1 1-1 0 0,1 0 1 0 0,0 0 0 0 0,-1 1 0 0 0,1-1 0 0 0,-1 0 0 0 0,0 1 0 0 0,0-1-1 0 0,0 1 1 0 0,0 0 0 0 0,0 0 0 0 0,-1 0 0 0 0,1 0 0 0 0,-1 0 0 0 0,1 0-1 0 0,-1 0 1 0 0,0 0 0 0 0,0 1-10 0 0,-4 11-75 0 0,-8 51-570 0 0,0-24-3181 0 0,5-26-876 0 0,0-8-1181 0 0,4-7 1521 0 0</inkml:trace>
  <inkml:trace contextRef="#ctx0" brushRef="#br0" timeOffset="-19668.655">11000 444 11506 0 0,'20'-21'6739'0'0,"10"8"-3940"0"0,69 4-2449 0 0,-98 9-368 0 0,1 1-1 0 0,-1-1 1 0 0,0 0 0 0 0,1 0 0 0 0,-1 1 0 0 0,1-1-1 0 0,-1 0 1 0 0,0 1 0 0 0,1-1 0 0 0,-1 1-1 0 0,0 0 1 0 0,0-1 0 0 0,0 1 0 0 0,1 0 0 0 0,-1 0-1 0 0,0 0 1 0 0,0 0 0 0 0,0 0 0 0 0,0 0-1 0 0,0 0 1 0 0,-1 0 0 0 0,1 0 0 0 0,0 0 0 0 0,0 1-1 0 0,-1-1 1 0 0,1 0 0 0 0,-1 0 0 0 0,1 1-1 0 0,-1-1 1 0 0,0 0 0 0 0,1 1 0 0 0,-1-1 0 0 0,0 1-1 0 0,0-1 1 0 0,0 0 0 0 0,0 1 0 0 0,0-1-1 0 0,0 1 1 0 0,0-1 0 0 0,0 0 0 0 0,-1 1 0 0 0,1-1-1 0 0,-1 0 1 0 0,1 1 0 0 0,-1-1 0 0 0,1 0-1 0 0,-1 1 1 0 0,0-1 0 0 0,1 0 0 0 0,-1 0 0 0 0,0 0-1 0 0,0 0 1 0 0,0 0 0 0 0,0 0 0 0 0,0 0-1 0 0,0 0 1 0 0,0 0 0 0 0,0 0 0 0 0,-1-1 0 0 0,1 1 18 0 0,-64 71-878 0 0,1-22-1632 0 0,23-18-994 0 0,3 1-3512 0 0,38-33 3064 0 0</inkml:trace>
  <inkml:trace contextRef="#ctx0" brushRef="#br0" timeOffset="-19513.075">11131 525 8002 0 0,'10'7'9767'0'0,"0"12"-7079"0"0,18 22-9299 0 0,-8-34-324 0 0,-15-8 2593 0 0</inkml:trace>
  <inkml:trace contextRef="#ctx0" brushRef="#br0" timeOffset="-19324.166">11308 365 9090 0 0,'-3'-13'9085'0'0,"-2"17"-4726"0"0,-3 23-3237 0 0,8 33-1289 0 0,-1 77-2786 0 0,-9-49-6710 0 0,3-64 5836 0 0,2-15-658 0 0</inkml:trace>
  <inkml:trace contextRef="#ctx0" brushRef="#br0" timeOffset="-19168.579">11046 665 10522 0 0,'4'80'7114'0'0,"52"-20"-4317"0"0,-49-56-3046 0 0,1 1 0 0 0,0-1 0 0 0,0-1 0 0 0,0 1 0 0 0,0-1 0 0 0,0-1 1 0 0,1 0-1 0 0,0 0 0 0 0,-1 0 0 0 0,1-1 0 0 0,0 0 0 0 0,-1-1 0 0 0,1 0 0 0 0,0 0 0 0 0,0-1 1 0 0,-1 0-1 0 0,1-1 0 0 0,1 0 249 0 0,53-33-8895 0 0,-55 28 4478 0 0</inkml:trace>
  <inkml:trace contextRef="#ctx0" brushRef="#br0" timeOffset="-18655.146">11387 505 10946 0 0,'-6'15'12155'0'0,"36"-3"-9522"0"0,42 0-3063 0 0,50-14 1497 0 0,-94 0-2920 0 0,-4 0-4139 0 0,-10-1-5790 0 0,-21 5 7519 0 0</inkml:trace>
  <inkml:trace contextRef="#ctx0" brushRef="#br0" timeOffset="-18485.179">11420 616 11226 0 0,'-15'22'9417'0'0,"37"-11"-6783"0"0,41-8-2899 0 0,68-16-3960 0 0,-3-19-7410 0 0,-111 26 7076 0 0</inkml:trace>
  <inkml:trace contextRef="#ctx0" brushRef="#br0" timeOffset="-18312.848">11803 362 12219 0 0,'-4'7'6974'0'0,"10"-1"-3330"0"0,54 2-2767 0 0,10-15-2819 0 0,-25-2-4590 0 0,-23 5 39 0 0,-19 3 4585 0 0,-1 2-2426 0 0</inkml:trace>
  <inkml:trace contextRef="#ctx0" brushRef="#br0" timeOffset="-18143.365">11799 427 9842 0 0,'-23'13'9623'0'0,"44"-9"-7811"0"0,107-12-4419 0 0,-50-5-3605 0 0,-29 0-563 0 0,-38 10 3004 0 0</inkml:trace>
  <inkml:trace contextRef="#ctx0" brushRef="#br0" timeOffset="-17894.6">11917 503 7674 0 0,'-37'58'10666'0'0,"66"-39"-9104"0"0,-23-17-1425 0 0,0 0 0 0 0,0-1 0 0 0,0 1 0 0 0,1-1 0 0 0,-1 0 0 0 0,0-1 1 0 0,0 0-1 0 0,1 0 0 0 0,-1 0 0 0 0,0-1 0 0 0,0 1 0 0 0,0-1 0 0 0,1-1 1 0 0,-1 1-1 0 0,0-1 0 0 0,0-1 0 0 0,-1 1 0 0 0,1-1 0 0 0,0 0 0 0 0,-1 0 1 0 0,0 0-1 0 0,0-1 0 0 0,0 1 0 0 0,0-1 0 0 0,0-1 0 0 0,-1 1 0 0 0,0-1 1 0 0,0 0-1 0 0,0 0 0 0 0,1-2-137 0 0,-6 3-210 0 0,-1 0-1 0 0,0 0 1 0 0,0 0 0 0 0,-1 1-1 0 0,1-1 1 0 0,-1 0 0 0 0,1 1 0 0 0,-1 0-1 0 0,0 0 1 0 0,0 0 0 0 0,-1 0-1 0 0,1 0 1 0 0,-1 0 0 0 0,1 1 0 0 0,-1 0-1 0 0,0 0 1 0 0,0 0 0 0 0,0 0-1 0 0,0 1 1 0 0,0-1 0 0 0,0 1 0 0 0,-1 0-1 0 0,1 0 1 0 0,0 0 0 0 0,0 1 0 0 0,-1 0-1 0 0,1 0 1 0 0,-1 0 0 0 0,1 0-1 0 0,0 1 1 0 0,-1-1 210 0 0,-92 15-8416 0 0,37 15 5322 0 0,45-20-508 0 0</inkml:trace>
  <inkml:trace contextRef="#ctx0" brushRef="#br0" timeOffset="-17643.627">11743 617 7114 0 0,'55'30'9037'0'0,"57"-35"-7351"0"0,-83 2-1506 0 0,31-6-1610 0 0,-18 3-1910 0 0,1 3-3556 0 0,-38 3 2954 0 0</inkml:trace>
  <inkml:trace contextRef="#ctx0" brushRef="#br0" timeOffset="-17412.133">12010 642 9226 0 0,'-27'28'9224'0'0,"14"6"-4160"0"0,24 89-3499 0 0,0-57-1119 0 0,-11-52-827 0 0,2 24-1004 0 0,3-22-4159 0 0,0-25-4209 0 0,-4 3 4308 0 0</inkml:trace>
  <inkml:trace contextRef="#ctx0" brushRef="#br0" timeOffset="-17162.581">12218 365 14467 0 0,'12'2'8252'0'0,"37"9"-7738"0"0,-47-11-521 0 0,0-1-1 0 0,-1 0 1 0 0,1 1 0 0 0,-1-1-1 0 0,1 1 1 0 0,0-1 0 0 0,-1 1-1 0 0,1 0 1 0 0,0 0 0 0 0,-1 0-1 0 0,1 0 1 0 0,0 0 0 0 0,-1 0-1 0 0,1 0 1 0 0,0 0 0 0 0,-1 1-1 0 0,1-1 1 0 0,0 1 0 0 0,-1-1-1 0 0,1 1 1 0 0,-1 0 0 0 0,1 0-1 0 0,-1-1 1 0 0,1 1 0 0 0,-1 0-1 0 0,0 0 1 0 0,1 0 0 0 0,-1 1-1 0 0,0-1 1 0 0,0 0 0 0 0,0 0-1 0 0,0 1 1 0 0,0-1 0 0 0,0 1-1 0 0,0-1 1 0 0,0 0 0 0 0,0 1-1 0 0,-1 0 1 0 0,1-1 0 0 0,-1 1-1 0 0,1-1 1 0 0,-1 1 0 0 0,0 0-1 0 0,1-1 1 0 0,-1 1 0 0 0,0 0-1 0 0,0 0 1 0 0,0-1 0 0 0,0 1-1 0 0,-1 0 1 0 0,1-1 0 0 0,0 1-1 0 0,-1 0 1 0 0,1-1-1 0 0,-1 1 1 0 0,0-1 0 0 0,1 1-1 0 0,-1-1 1 0 0,0 1 0 0 0,0-1-1 0 0,0 1 1 0 0,0 0 7 0 0,-141 121-839 0 0,74-84-6336 0 0,68-40-1134 0 0,4-2 4311 0 0</inkml:trace>
  <inkml:trace contextRef="#ctx0" brushRef="#br0" timeOffset="-17161.581">12240 526 7562 0 0,'48'-4'9577'0'0,"-3"24"-5364"0"0,-2 1-7074 0 0,3-23-8546 0 0,-38-1 6900 0 0</inkml:trace>
  <inkml:trace contextRef="#ctx0" brushRef="#br0" timeOffset="-16912.554">12505 319 10546 0 0,'-11'-5'11224'0'0,"9"18"-6983"0"0,9 35-5724 0 0,-1-20 2114 0 0,-3 10-1266 0 0,6 128-702 0 0,-13-111-3473 0 0,-7-4-4742 0 0,8-41 3896 0 0</inkml:trace>
  <inkml:trace contextRef="#ctx0" brushRef="#br0" timeOffset="-16664.506">12206 683 9994 0 0,'-10'34'8655'0'0,"46"0"-5857"0"0,166-13-3850 0 0,-133-26-3795 0 0,-5-3-6145 0 0,-55 5 7428 0 0</inkml:trace>
  <inkml:trace contextRef="#ctx0" brushRef="#br0" timeOffset="-16663.506">12757 659 13123 0 0,'-51'29'13304'0'0,"12"16"-10785"0"0,9 9-8273 0 0,6 2-5756 0 0,22-53 10598 0 0,-4 12-6105 0 0</inkml:trace>
  <inkml:trace contextRef="#ctx0" brushRef="#br0" timeOffset="-15996.065">10403 115 8098 0 0,'-11'17'12143'0'0,"6"3"-6401"0"0,6 8-4443 0 0,6 14-3483 0 0,-2-15 3140 0 0,10 23-5013 0 0,-7-35-1111 0 0,1-1-3586 0 0,-6-11 3504 0 0</inkml:trace>
  <inkml:trace contextRef="#ctx0" brushRef="#br0" timeOffset="-15668.534">10497 345 8426 0 0,'-42'16'4313'0'0,"-25"8"-503"0"0,62-23-3743 0 0,0 0 0 0 0,1 0 1 0 0,-1 0-1 0 0,0-1 0 0 0,0 0 1 0 0,0 0-1 0 0,1 0 0 0 0,-1 0 1 0 0,0-1-1 0 0,0 0 0 0 0,1 0 1 0 0,-1 0-1 0 0,0 0 0 0 0,1-1 1 0 0,0 0-1 0 0,-1 0 0 0 0,1 0 1 0 0,0 0-1 0 0,0-1 0 0 0,0 0 0 0 0,-1-1-66 0 0,-1 0 102 0 0,-1-1 0 0 0,2 0 0 0 0,-1-1 0 0 0,0 1 1 0 0,1-1-1 0 0,0 0 0 0 0,1 0 0 0 0,-1-1 0 0 0,1 0 1 0 0,0 1-1 0 0,1-1 0 0 0,0-1 0 0 0,0 1 0 0 0,0 0 1 0 0,1-1-1 0 0,0 1 0 0 0,1-1 0 0 0,-1 0 0 0 0,2 0 1 0 0,-1 1-1 0 0,1-1 0 0 0,0 0 0 0 0,0 0 0 0 0,1 0 1 0 0,0 1-1 0 0,2-7-103 0 0,3 2 26 0 0,-1 1 1 0 0,2 1-1 0 0,-1-1 1 0 0,2 1 0 0 0,-1 0-1 0 0,1 0 1 0 0,1 1-1 0 0,-1 0 1 0 0,2 1-1 0 0,-1 0 1 0 0,1 0 0 0 0,0 1-1 0 0,1 1 1 0 0,0-1-1 0 0,0 2 1 0 0,0-1-1 0 0,1 2 1 0 0,-1-1 0 0 0,1 2-1 0 0,0-1 1 0 0,1 2-1 0 0,-1 0 1 0 0,0 0-1 0 0,1 1 1 0 0,-1 0 0 0 0,2 1-27 0 0,-9 0 54 0 0,0-1 1 0 0,-1 1 0 0 0,1-1 0 0 0,0 1 0 0 0,0 1 0 0 0,0-1 0 0 0,-1 1 0 0 0,1-1 0 0 0,0 1 0 0 0,-1 1 0 0 0,1-1 0 0 0,0 1 0 0 0,-1 0 0 0 0,0 0-1 0 0,1 0 1 0 0,-1 0 0 0 0,0 1 0 0 0,0-1 0 0 0,0 1 0 0 0,-1 0 0 0 0,1 1 0 0 0,-1-1 0 0 0,1 1 0 0 0,-1-1 0 0 0,0 1 0 0 0,-1 0 0 0 0,1 0-1 0 0,-1 0 1 0 0,1 0 0 0 0,-1 1 0 0 0,-1-1 0 0 0,1 1 0 0 0,0-1 0 0 0,-1 1 0 0 0,0 0 0 0 0,0-1 0 0 0,-1 1 0 0 0,1 0 0 0 0,-1 0 0 0 0,0 0-1 0 0,0-1 1 0 0,-1 1 0 0 0,1 0 0 0 0,-1 0 0 0 0,0-1 0 0 0,0 1 0 0 0,-1 0 0 0 0,1-1 0 0 0,-1 1-55 0 0,-78 137-3093 0 0,-7-75-9217 0 0,66-57 6574 0 0</inkml:trace>
  <inkml:trace contextRef="#ctx0" brushRef="#br0" timeOffset="-14594.324">12989 165 8682 0 0,'-10'-6'6136'0'0,"13"-12"-1319"0"0,-1 16-4793 0 0,0 0 1 0 0,1 0-1 0 0,-1 0 1 0 0,1 0 0 0 0,-1 1-1 0 0,1-1 1 0 0,0 1-1 0 0,-1-1 1 0 0,1 1-1 0 0,0 0 1 0 0,0 0-1 0 0,0 1 1 0 0,0-1-1 0 0,0 1 1 0 0,0-1-1 0 0,0 1 1 0 0,0 0-1 0 0,0 0 1 0 0,0 0 0 0 0,0 0-1 0 0,0 1 1 0 0,0-1-1 0 0,0 1 1 0 0,0 0-1 0 0,0 0 1 0 0,0 0-1 0 0,0 0 1 0 0,0 1-1 0 0,-1-1 1 0 0,1 1-1 0 0,-1-1 1 0 0,1 1 0 0 0,-1 0-1 0 0,1 0 1 0 0,-1 0-1 0 0,0 0 1 0 0,0 0-1 0 0,0 1 1 0 0,0-1-1 0 0,-1 1 1 0 0,1-1-1 0 0,0 1 1 0 0,-1 0-1 0 0,0 0 1 0 0,0-1-1 0 0,0 1 1 0 0,0 0 0 0 0,0 0-1 0 0,0 0 1 0 0,-1 0-1 0 0,0 0 1 0 0,1 0-1 0 0,-1 0 1 0 0,0 0-1 0 0,0 0 1 0 0,-1 0-1 0 0,1 1 1 0 0,-1-1-25 0 0,0 2 14 0 0,-1 1 0 0 0,0-1 0 0 0,-1 0-1 0 0,1 0 1 0 0,-1 0 0 0 0,0-1 0 0 0,0 1 0 0 0,0 0 0 0 0,-1-1 0 0 0,1 0 0 0 0,-1 0 0 0 0,0 0 0 0 0,0 0-1 0 0,-1-1 1 0 0,1 0 0 0 0,-1 0 0 0 0,0 0 0 0 0,0 0 0 0 0,0-1 0 0 0,0 1 0 0 0,0-1 0 0 0,0-1 0 0 0,-1 1-1 0 0,1-1 1 0 0,0 0 0 0 0,-1 0 0 0 0,1 0 0 0 0,-1-1 0 0 0,0 0 0 0 0,1 0 0 0 0,-1 0 0 0 0,1-1 0 0 0,-4-1-14 0 0,10 3 3 0 0,-1-1 1 0 0,0 0-1 0 0,1 0 0 0 0,-1 0 1 0 0,1 0-1 0 0,-1 0 1 0 0,0 0-1 0 0,1 0 1 0 0,-1 0-1 0 0,1 0 1 0 0,-1 0-1 0 0,1 0 1 0 0,-1 0-1 0 0,0 0 1 0 0,1 0-1 0 0,-1 0 0 0 0,1-1 1 0 0,-1 1-1 0 0,0 0 1 0 0,1 0-1 0 0,-1 0 1 0 0,1-1-1 0 0,-1 1 1 0 0,0 0-1 0 0,1 0 1 0 0,-1-1-1 0 0,0 1 1 0 0,0 0-1 0 0,1-1 0 0 0,-1 1 1 0 0,0 0-1 0 0,0-1 1 0 0,1 1-1 0 0,-1-1 1 0 0,0 1-1 0 0,0 0 1 0 0,0-1-1 0 0,0 1 1 0 0,0-1-1 0 0,1 1 0 0 0,-1 0 1 0 0,0-1-1 0 0,0 1 1 0 0,0-1-1 0 0,0 1 1 0 0,0-1-1 0 0,0 1 1 0 0,0 0-1 0 0,-1-1 1 0 0,1 1-1 0 0,0-1 1 0 0,0 1-1 0 0,0 0 0 0 0,0-1 1 0 0,0 1-1 0 0,-1-1 1 0 0,1 1-1 0 0,0-1-3 0 0,42 1 165 0 0,-4 2-1594 0 0,118-7-12607 0 0,-148 3 10012 0 0</inkml:trace>
  <inkml:trace contextRef="#ctx0" brushRef="#br0" timeOffset="-14297.566">13228 351 8538 0 0,'-96'43'9774'0'0,"-10"-14"-6669"0"0,98-28-3046 0 0,0 1 1 0 0,0-2 0 0 0,0 1-1 0 0,0-1 1 0 0,0 0-1 0 0,0-1 1 0 0,-1 0-1 0 0,1 0 1 0 0,0-1 0 0 0,1 0-1 0 0,-1 0 1 0 0,0-1-1 0 0,0 0 1 0 0,1 0 0 0 0,0-1-1 0 0,0 0 1 0 0,0 0-1 0 0,0-1 1 0 0,0 0-1 0 0,1 0 1 0 0,0 0 0 0 0,0-1-1 0 0,0 0 1 0 0,1 0-1 0 0,-1-2-59 0 0,2 1 9 0 0,0 0 0 0 0,0 0-1 0 0,1 0 1 0 0,0 0 0 0 0,0 0 0 0 0,1-1-1 0 0,0 1 1 0 0,0-1 0 0 0,1 0-1 0 0,0 1 1 0 0,0-1 0 0 0,1 0 0 0 0,0 0-1 0 0,0 0 1 0 0,1 0 0 0 0,0 1-1 0 0,0-1 1 0 0,1 0 0 0 0,0 1 0 0 0,0-1-1 0 0,1 1 1 0 0,0 0 0 0 0,0 0-1 0 0,1 0 1 0 0,0 0 0 0 0,0 0 0 0 0,1 1-1 0 0,-1 0 1 0 0,1 0 0 0 0,2-2-9 0 0,2-3-18 0 0,1 0 0 0 0,0 1 1 0 0,0 0-1 0 0,1 1 0 0 0,0 0 1 0 0,1 0-1 0 0,0 1 0 0 0,0 1 1 0 0,0 0-1 0 0,1 1 0 0 0,0 0 1 0 0,1 1-1 0 0,-1 0 0 0 0,1 1 1 0 0,0 1-1 0 0,6-1 18 0 0,-14 4 5 0 0,0-1 1 0 0,1 1-1 0 0,-1 0 1 0 0,0 1-1 0 0,0 0 0 0 0,0 0 1 0 0,1 0-1 0 0,-1 1 1 0 0,0-1-1 0 0,-1 1 1 0 0,1 1-1 0 0,0-1 0 0 0,-1 1 1 0 0,1 0-1 0 0,-1 1 1 0 0,0-1-1 0 0,0 1 0 0 0,0 0 1 0 0,0 0-1 0 0,-1 0 1 0 0,1 1-1 0 0,-1 0 1 0 0,-1 0-1 0 0,1 0 0 0 0,-1 0 1 0 0,1 0-1 0 0,-1 1 1 0 0,-1-1-1 0 0,1 1 1 0 0,-1 0-1 0 0,0 0 0 0 0,0 0 1 0 0,-1 0-1 0 0,1 4-5 0 0,7 109-3396 0 0,-28-11-9009 0 0,13-87 7345 0 0</inkml:trace>
  <inkml:trace contextRef="#ctx0" brushRef="#br0" timeOffset="-13518.924">13414 282 10514 0 0,'-17'6'4959'0'0,"-5"2"2464"0"0,49-11-5652 0 0,21-6-1996 0 0,14-2-2439 0 0,-22 8-4974 0 0,-29 7 1184 0 0,-9-2 1585 0 0</inkml:trace>
  <inkml:trace contextRef="#ctx0" brushRef="#br0" timeOffset="-13331.937">13289 432 10762 0 0,'-3'8'9083'0'0,"38"-14"-7918"0"0,47-21-4527 0 0,20-21-7002 0 0,-87 38 5753 0 0</inkml:trace>
  <inkml:trace contextRef="#ctx0" brushRef="#br0" timeOffset="-12789.272">13329 544 9146 0 0,'6'31'6476'0'0,"31"-27"-4776"0"0,41-26-1888 0 0,-72 20 114 0 0,-1-1 0 0 0,1 1 0 0 0,-1-1-1 0 0,1 0 1 0 0,-1 0 0 0 0,0-1-1 0 0,0 1 1 0 0,-1-1 0 0 0,1 0 0 0 0,-1 0-1 0 0,0-1 1 0 0,0 1 0 0 0,0-1-1 0 0,0 0 1 0 0,-1 0 0 0 0,0-1 0 0 0,0 1-1 0 0,-1 0 1 0 0,1-1 0 0 0,-1 0 0 0 0,0 1-1 0 0,-1-1 1 0 0,1-3 74 0 0,-5 7 21 0 0,0 0 0 0 0,0 1 0 0 0,0-1-1 0 0,0 1 1 0 0,0 0 0 0 0,0 0 0 0 0,-1 0 0 0 0,1 0 0 0 0,0 1 0 0 0,-1-1 0 0 0,1 1-1 0 0,0 0 1 0 0,-1 0 0 0 0,1 0 0 0 0,-1 0 0 0 0,1 1 0 0 0,0-1 0 0 0,-1 1-1 0 0,1 0 1 0 0,0 0 0 0 0,-1 0 0 0 0,1 0 0 0 0,0 1 0 0 0,0 0 0 0 0,0-1 0 0 0,0 1-1 0 0,1 0 1 0 0,-1 0 0 0 0,0 0 0 0 0,1 1 0 0 0,-1-1 0 0 0,1 1 0 0 0,0-1-1 0 0,-2 4-20 0 0,-4-1 178 0 0,1 1-1 0 0,0 0 0 0 0,0 1 0 0 0,1-1 0 0 0,0 1 0 0 0,0 1 0 0 0,0-1 0 0 0,1 1 0 0 0,0 0 0 0 0,1 0 0 0 0,0 1 0 0 0,0-1 1 0 0,1 1-1 0 0,0 0 0 0 0,0 0 0 0 0,1 0 0 0 0,0 0 0 0 0,1 0 0 0 0,-1 1 0 0 0,2-1 0 0 0,0 0 0 0 0,0 1 0 0 0,1-1 1 0 0,0 0-1 0 0,0 1 0 0 0,1-1 0 0 0,0 0 0 0 0,3 7-177 0 0,-3-13-44 0 0,0 0 0 0 0,0 0 0 0 0,0-1 0 0 0,0 1 0 0 0,0-1 0 0 0,0 1 0 0 0,1-1-1 0 0,-1 0 1 0 0,1 0 0 0 0,-1 0 0 0 0,1 0 0 0 0,0-1 0 0 0,0 1 0 0 0,0-1 0 0 0,0 0 0 0 0,0 1 0 0 0,0-1 0 0 0,0-1 0 0 0,1 1 0 0 0,-1 0 0 0 0,0-1 0 0 0,0 1 0 0 0,1-1 0 0 0,-1 0 0 0 0,0 0 0 0 0,1-1 0 0 0,-1 1 0 0 0,0-1 0 0 0,0 1-1 0 0,0-1 1 0 0,1 0 0 0 0,-1 0 0 0 0,0-1 0 0 0,0 1 0 0 0,0 0 0 0 0,0-1 0 0 0,-1 0 0 0 0,1 0 0 0 0,0 0 0 0 0,-1 0 0 0 0,1 0 0 0 0,-1 0 0 0 0,1-2 44 0 0,97-109-2885 0 0,-29-47 1394 0 0,-42 47 3240 0 0,-18 71 238 0 0,-8 61 2677 0 0,3 32-3451 0 0,-10 311-1426 0 0,13-313-2473 0 0,-2-35-1097 0 0,3-10-3808 0 0,-8-5 5149 0 0,0-2-2495 0 0</inkml:trace>
  <inkml:trace contextRef="#ctx0" brushRef="#br0" timeOffset="-12336.254">13752 404 11698 0 0,'-11'-6'7361'0'0,"30"-10"-6061"0"0,31-10-2295 0 0,-34 18 651 0 0,-10 4 285 0 0,1 1 0 0 0,-1 0 0 0 0,0 0-1 0 0,1 0 1 0 0,0 1 0 0 0,0-1-1 0 0,-1 2 1 0 0,1-1 0 0 0,0 1 0 0 0,0 0-1 0 0,1 1 1 0 0,-1-1 0 0 0,0 1-1 0 0,0 1 1 0 0,0-1 0 0 0,3 2 59 0 0,-34 67 2162 0 0,-5-25-2058 0 0,-38 50-588 0 0,12-44-4552 0 0,58-57 568 0 0,16-17 3804 0 0,-2 9 1000 0 0,52-23 7028 0 0,-29 101-5704 0 0,-33-36-5160 0 0,-2-6-3356 0 0,-5-14 4421 0 0,0-5-1435 0 0</inkml:trace>
  <inkml:trace contextRef="#ctx0" brushRef="#br0" timeOffset="-12009.83">13979 464 7986 0 0,'28'-27'7370'0'0,"27"-29"-3741"0"0,13-35-8011 0 0,-68 77 4431 0 0,-1 14 114 0 0,1 0 0 0 0,0 1 0 0 0,0-1 0 0 0,0 0 0 0 0,0 1 0 0 0,-1-1 0 0 0,1 0 0 0 0,0 1-1 0 0,0-1 1 0 0,0 0 0 0 0,-1 0 0 0 0,1 1 0 0 0,0-1 0 0 0,-1 0 0 0 0,1 0 0 0 0,0 0 0 0 0,-1 1-1 0 0,1-1 1 0 0,0 0 0 0 0,-1 0 0 0 0,1 0 0 0 0,0 0 0 0 0,-1 0 0 0 0,1 1 0 0 0,0-1 0 0 0,-1 0-1 0 0,1 0 1 0 0,-1 0 0 0 0,1 0 0 0 0,0 0 0 0 0,-1 0 0 0 0,1 0 0 0 0,-1 0 0 0 0,1-1 0 0 0,0 1-1 0 0,-1 0 1 0 0,1 0 0 0 0,0 0 0 0 0,-1 0 0 0 0,1 0 0 0 0,0-1 0 0 0,-1 1 0 0 0,1 0-163 0 0,0 51-80 0 0,-2 167 599 0 0,-5-74-8597 0 0,-1-119 697 0 0,5-20 3137 0 0</inkml:trace>
  <inkml:trace contextRef="#ctx0" brushRef="#br0" timeOffset="-11744.275">13859 686 11466 0 0,'-23'52'10391'0'0,"72"-19"-8974"0"0,134-22-1985 0 0,-121-18-2026 0 0,-4-4-3366 0 0,-34 3 621 0 0,-13 5-289 0 0</inkml:trace>
  <inkml:trace contextRef="#ctx0" brushRef="#br0" timeOffset="-9391.05">14216 403 8498 0 0,'-5'6'10834'0'0,"102"-36"-8658"0"0,39-13-3902 0 0,-50 6-8170 0 0,-80 30 6193 0 0,-6 5-111 0 0</inkml:trace>
  <inkml:trace contextRef="#ctx0" brushRef="#br0" timeOffset="-9140.157">14341 342 7978 0 0,'-7'4'1143'0'0,"4"-3"-831"0"0,-1 0-1 0 0,0 1 1 0 0,1-1-1 0 0,-1 1 1 0 0,1 0-1 0 0,0 0 1 0 0,0 0-1 0 0,-1 0 1 0 0,1 0 0 0 0,0 1-1 0 0,1 0 1 0 0,-1-1-1 0 0,0 1 1 0 0,1 0-1 0 0,0 0 1 0 0,0 1-1 0 0,-1-1 1 0 0,2 0-1 0 0,-1 1 1 0 0,0-1-1 0 0,1 1 1 0 0,0 0-1 0 0,0-1 1 0 0,0 1-1 0 0,0 0 1 0 0,0 0-1 0 0,1 0 1 0 0,0 0-312 0 0,6 2 45 0 0,0-1 0 0 0,1 0 0 0 0,0-1 0 0 0,0 1 0 0 0,0-1 0 0 0,1-1 0 0 0,-1 1 0 0 0,1-1 0 0 0,0-1 0 0 0,0 0 0 0 0,0 0 0 0 0,0 0 0 0 0,0-1 0 0 0,0 0 0 0 0,0 0 0 0 0,1-1 0 0 0,-1 0 1 0 0,0-1-1 0 0,0 0 0 0 0,1 0 0 0 0,-1-1 0 0 0,7-2-45 0 0,85-22-1730 0 0,-42-8-7233 0 0,-52 25 5706 0 0,-4 7-156 0 0</inkml:trace>
  <inkml:trace contextRef="#ctx0" brushRef="#br0" timeOffset="-8879.113">14274 535 6065 0 0,'-10'13'11829'0'0,"28"-11"-9232"0"0,-7-3-2273 0 0,209-43-600 0 0,-144 25-2255 0 0,0 3-3674 0 0,-54 14-452 0 0,-22 2 3055 0 0</inkml:trace>
  <inkml:trace contextRef="#ctx0" brushRef="#br0" timeOffset="-8599.84">14294 707 11490 0 0,'-14'1'5342'0'0,"14"-2"-1818"0"0,26-8-2545 0 0,241-83-2875 0 0,-268 92 1818 0 0,1 1 0 0 0,0-1 0 0 0,-1 1 1 0 0,1-1-1 0 0,0 1 0 0 0,0-1 0 0 0,-1 1 0 0 0,1-1 1 0 0,0 1-1 0 0,0 0 0 0 0,0-1 0 0 0,0 1 1 0 0,0 0-1 0 0,0-1 0 0 0,0 1 0 0 0,0-1 0 0 0,0 1 1 0 0,0 0-1 0 0,0-1 0 0 0,0 1 0 0 0,0-1 0 0 0,1 1 1 0 0,-1-1-1 0 0,0 1 0 0 0,0 0 0 0 0,1-1 0 0 0,-1 1 1 0 0,0-1-1 0 0,1 1 0 0 0,-1-1 0 0 0,1 1 0 0 0,-1-1 1 0 0,0 0-1 0 0,1 1 0 0 0,-1-1 0 0 0,1 1 0 0 0,-1-1 1 0 0,1 0-1 0 0,-1 0 0 0 0,1 1 0 0 0,0-1 1 0 0,-1 0-1 0 0,1 0 0 0 0,-1 1 0 0 0,1-1 0 0 0,0 0 1 0 0,-1 0-1 0 0,1 0 0 0 0,-1 0 0 0 0,1 0 0 0 0,0 0 1 0 0,-1 0-1 0 0,1 0 0 0 0,0 0 78 0 0,-45 42-2700 0 0,43-41 2649 0 0,-117 67-3762 0 0,42-30 5727 0 0,77-38-1819 0 0,0 1 1 0 0,-1-1 0 0 0,1 0 0 0 0,0 0 0 0 0,0 0-1 0 0,-1 1 1 0 0,1-1 0 0 0,0 0 0 0 0,0 1-1 0 0,-1-1 1 0 0,1 1 0 0 0,0-1 0 0 0,-1 0 0 0 0,1 1-1 0 0,-1 0 1 0 0,1-1 0 0 0,-1 1 0 0 0,1-1 0 0 0,-1 1-1 0 0,1 0 1 0 0,-1-1 0 0 0,1 1 0 0 0,-1 0 0 0 0,0-1-1 0 0,1 1 1 0 0,-1 0 0 0 0,0 0 0 0 0,0-1-1 0 0,1 1 1 0 0,-1 0 0 0 0,0 0 0 0 0,0 0 0 0 0,0-1-1 0 0,0 1 1 0 0,0 0 0 0 0,0 0 0 0 0,0 0 0 0 0,-1-1-1 0 0,1 1 1 0 0,0 0 0 0 0,0 0 0 0 0,0-1-1 0 0,-1 1 1 0 0,1 0 0 0 0,0 0 0 0 0,-1-1 0 0 0,1 1-1 0 0,-1 0 1 0 0,1-1 0 0 0,-1 1 0 0 0,1-1 0 0 0,-1 1-1 0 0,0 0 1 0 0,1-1 0 0 0,-1 1 0 0 0,1-1 0 0 0,-1 0-1 0 0,0 1 1 0 0,0-1 0 0 0,1 0 0 0 0,-1 1-1 0 0,0-1 1 0 0,0 0 0 0 0,1 0 0 0 0,-1 1 0 0 0,0-1-1 0 0,0 0-95 0 0,63 9 567 0 0,2-15-1719 0 0,81-43-8985 0 0,-126 40 6199 0 0</inkml:trace>
  <inkml:trace contextRef="#ctx0" brushRef="#br0" timeOffset="-3748.353">14670 538 10482 0 0,'-13'-1'3496'0'0,"13"1"-3374"0"0,1 0-1 0 0,-1 0 0 0 0,0-1 1 0 0,0 1-1 0 0,0 0 0 0 0,1-1 0 0 0,-1 1 1 0 0,0 0-1 0 0,0 0 0 0 0,0-1 1 0 0,0 1-1 0 0,0 0 0 0 0,0-1 1 0 0,0 1-1 0 0,0 0 0 0 0,0-1 1 0 0,0 1-1 0 0,0 0 0 0 0,0-1 0 0 0,0 1 1 0 0,0 0-1 0 0,0-1 0 0 0,0 1 1 0 0,0 0-1 0 0,0-1 0 0 0,0 1 1 0 0,0 0-1 0 0,0 0 0 0 0,0-1 0 0 0,-1 1 1 0 0,1 0-1 0 0,0-1 0 0 0,0 1 1 0 0,0 0-1 0 0,-1 0 0 0 0,1-1 1 0 0,0 1-122 0 0,200-83-204 0 0,-199 83 214 0 0,0-1 0 0 0,0 1 0 0 0,-1 0 1 0 0,1 0-1 0 0,0 0 0 0 0,-1 0 1 0 0,1 0-1 0 0,0 0 0 0 0,0 0 0 0 0,-1 0 1 0 0,1 0-1 0 0,0 0 0 0 0,0 0 0 0 0,-1 1 1 0 0,1-1-1 0 0,0 0 0 0 0,-1 0 1 0 0,1 1-1 0 0,0-1 0 0 0,-1 0 0 0 0,1 1 1 0 0,-1-1-1 0 0,1 1 0 0 0,0-1 1 0 0,-1 1-1 0 0,1-1 0 0 0,-1 1 0 0 0,1-1 1 0 0,-1 1-1 0 0,0-1 0 0 0,1 1 0 0 0,-1 0 1 0 0,1-1-1 0 0,-1 1 0 0 0,0 0 1 0 0,0-1-1 0 0,1 1 0 0 0,-1 0 0 0 0,0 0 1 0 0,0-1-1 0 0,0 1 0 0 0,0 0 1 0 0,0 0-1 0 0,0-1 0 0 0,0 1 0 0 0,0 0 1 0 0,0-1-1 0 0,0 1 0 0 0,0 0 1 0 0,-1 0-1 0 0,1-1 0 0 0,0 1 0 0 0,0 0 1 0 0,-1-1-1 0 0,1 1 0 0 0,0 0 0 0 0,-1-1 1 0 0,1 1-1 0 0,-1 0-10 0 0,-23 54 464 0 0,19-45-456 0 0,-49 95-406 0 0,32-73-3202 0 0,-4-3-5032 0 0,24-27 4458 0 0</inkml:trace>
  <inkml:trace contextRef="#ctx0" brushRef="#br0" timeOffset="-3468.523">14894 487 6297 0 0,'8'-8'8954'0'0,"57"-26"-9103"0"0,8 19 440 0 0,-103 73 1990 0 0,-54 76-2406 0 0,55-74-5044 0 0,28-57 4090 0 0,1 0-3897 0 0,0-5 1076 0 0</inkml:trace>
  <inkml:trace contextRef="#ctx0" brushRef="#br0" timeOffset="-3234.884">15202 290 10906 0 0,'-16'0'7430'0'0,"5"14"-4138"0"0,-3 54-3200 0 0,14-61 414 0 0,-42 244-7 0 0,5-41-5778 0 0,36-208 4946 0 0,2 33-9953 0 0,0-34 5964 0 0</inkml:trace>
  <inkml:trace contextRef="#ctx0" brushRef="#br0" timeOffset="-2923.424">15248 433 9626 0 0,'47'-44'7575'0'0,"53"34"-7738"0"0,-99 10 147 0 0,1 1 0 0 0,-1 0 0 0 0,0 0 0 0 0,1 0 0 0 0,-1 0 0 0 0,0 0 0 0 0,0 0 0 0 0,0 0 0 0 0,0 0 0 0 0,0 0 0 0 0,0 0 0 0 0,0 1 0 0 0,0-1 0 0 0,0 0 0 0 0,-1 1 0 0 0,1-1 0 0 0,-1 0 0 0 0,1 1 0 0 0,-1-1 0 0 0,1 1 0 0 0,-1-1 0 0 0,0 1 0 0 0,0-1 0 0 0,1 1 0 0 0,-1-1 0 0 0,0 1 0 0 0,0 0 0 0 0,-1-1 0 0 0,1 1 0 0 0,0-1 0 0 0,-1 1 0 0 0,1-1 0 0 0,0 1 0 0 0,-1-1 0 0 0,0 0 0 0 0,1 1 0 0 0,-1-1 0 0 0,0 0 0 0 0,0 1 0 0 0,0-1 0 0 0,1 0 0 0 0,-2 1 16 0 0,-39 57-600 0 0,-30 9 954 0 0,56-56-221 0 0,1 1 1 0 0,0 0-1 0 0,0 1 0 0 0,2 0 0 0 0,0 1 0 0 0,0 1 0 0 0,1 0 0 0 0,-6 13-133 0 0,18-27 16 0 0,1 0 0 0 0,-1-1 0 0 0,0 1-1 0 0,1-1 1 0 0,-1 1 0 0 0,1-1 0 0 0,-1 1 0 0 0,1-1 0 0 0,0 0 0 0 0,0 0-1 0 0,-1 0 1 0 0,1 0 0 0 0,0 0 0 0 0,0 0 0 0 0,0 0 0 0 0,0-1-1 0 0,0 1 1 0 0,0-1 0 0 0,0 1 0 0 0,1-1 0 0 0,-1 0 0 0 0,0 0 0 0 0,0 0-1 0 0,0 0 1 0 0,0 0 0 0 0,0 0 0 0 0,0-1 0 0 0,0 1 0 0 0,0-1 0 0 0,1 1-1 0 0,-2-1 1 0 0,1 0 0 0 0,0 0 0 0 0,0 0 0 0 0,2-1-16 0 0,18-5-909 0 0,0-1 0 0 0,-1-1 1 0 0,0-1-1 0 0,0-1 0 0 0,-1 0 1 0 0,0-2-1 0 0,-1 0 0 0 0,-1-2 0 0 0,0 0 1 0 0,-1-1-1 0 0,-1 0 0 0 0,0-1 1 0 0,0-3 908 0 0,-3 4-3558 0 0</inkml:trace>
  <inkml:trace contextRef="#ctx0" brushRef="#br0" timeOffset="-2739.024">15653 336 7866 0 0,'-8'12'8086'0'0,"-7"14"-4729"0"0,-35 232-807 0 0,45-191-3322 0 0,-1 2-3462 0 0,-2-25-5209 0 0,7-39 4706 0 0</inkml:trace>
  <inkml:trace contextRef="#ctx0" brushRef="#br0" timeOffset="-24858.664">7866 413 10770 0 0,'-22'17'7416'0'0,"13"-10"-3777"0"0,28-12-2642 0 0,121-59-4167 0 0,-56 6-8435 0 0,-80 55 10158 0 0,-3 0-2576 0 0</inkml:trace>
  <inkml:trace contextRef="#ctx0" brushRef="#br0" timeOffset="-24482.706">7905 386 8650 0 0,'-11'8'1574'0'0,"-79"85"7337"0"0,91-91-8920 0 0,1 0 1 0 0,0 0-1 0 0,-1-1 1 0 0,1 1-1 0 0,0 0 1 0 0,0 0-1 0 0,0-1 1 0 0,1 1-1 0 0,-1-1 1 0 0,0 0-1 0 0,0 0 1 0 0,1 0-1 0 0,-1 0 1 0 0,1 0-1 0 0,-1 0 1 0 0,1-1-1 0 0,-1 1 1 0 0,1-1-1 0 0,-1 1 1 0 0,1-1-1 0 0,0 0 1 0 0,-1 0-1 0 0,1 0 1 0 0,-1-1-1 0 0,1 1 1 0 0,0-1-1 0 0,1 0 9 0 0,199-20-537 0 0,-202 23 536 0 0,0 0-1 0 0,0 0 1 0 0,0 1 0 0 0,-1-1-1 0 0,1 0 1 0 0,0 0 0 0 0,-1 1 0 0 0,1-1-1 0 0,-1 0 1 0 0,0 0 0 0 0,0 1-1 0 0,0-1 1 0 0,0 0 0 0 0,0 1-1 0 0,-1-1 1 0 0,1 0 0 0 0,0 0 0 0 0,-1 1-1 0 0,0-1 1 0 0,0 0 0 0 0,1 0-1 0 0,-1 0 1 0 0,-1 0 0 0 0,1 0-1 0 0,0 0 1 0 0,0 0 0 0 0,-1 0 0 0 0,1 0-1 0 0,-1-1 1 0 0,1 1 0 0 0,-1 0-1 0 0,0-1 1 0 0,0 0 0 0 0,0 1-1 0 0,0-1 1 0 0,0 0 0 0 0,0 0 0 0 0,0 0 1 0 0,-1 2-43 0 0,-124 108-1046 0 0,26-59 3569 0 0,102-52-2400 0 0,-1 0 1 0 0,1 0 0 0 0,-1 1-1 0 0,1-1 1 0 0,-1 0 0 0 0,1 0-1 0 0,0 0 1 0 0,-1 1 0 0 0,1-1-1 0 0,-1 0 1 0 0,1 0-1 0 0,-1 1 1 0 0,1-1 0 0 0,-1 1-1 0 0,0-1 1 0 0,1 0 0 0 0,-1 1-1 0 0,1-1 1 0 0,-1 1-1 0 0,0-1 1 0 0,1 1 0 0 0,-1-1-1 0 0,0 1 1 0 0,0-1 0 0 0,1 1-1 0 0,-1-1 1 0 0,0 1-1 0 0,0-1 1 0 0,0 1 0 0 0,0 0-1 0 0,0-1 1 0 0,0 1 0 0 0,0-1-1 0 0,0 1 1 0 0,0-1-1 0 0,0 1 1 0 0,0 0 0 0 0,0-1-1 0 0,0 1 1 0 0,0-1 0 0 0,0 1-1 0 0,0-1 1 0 0,-1 1-1 0 0,1-1 1 0 0,0 1-81 0 0,65 0-213 0 0,130-25-3020 0 0,-132 8-1348 0 0,-1-4-3468 0 0,-53 17 3511 0 0</inkml:trace>
  <inkml:trace contextRef="#ctx0" brushRef="#br0" timeOffset="-24187.394">8015 828 9042 0 0,'-17'21'4029'0'0,"-28"49"2647"0"0,44-68-6655 0 0,1-1 0 0 0,0 1 1 0 0,-1 0-1 0 0,1 0 1 0 0,0-1-1 0 0,0 1 0 0 0,0 0 1 0 0,0-1-1 0 0,1 1 1 0 0,-1 0-1 0 0,0-1 0 0 0,1 1 1 0 0,-1 0-1 0 0,1-1 1 0 0,0 1-1 0 0,0-1 0 0 0,-1 1 1 0 0,1-1-1 0 0,0 1 1 0 0,0-1-1 0 0,0 0 0 0 0,0 1 1 0 0,1-1-1 0 0,-1 0 1 0 0,0 0-1 0 0,0 0 0 0 0,1 0 1 0 0,-1 0-1 0 0,1 0 1 0 0,-1 0-1 0 0,1 0 0 0 0,-1 0 1 0 0,1-1-1 0 0,-1 1 1 0 0,1-1-1 0 0,0 1 1 0 0,-1-1-1 0 0,1 0 0 0 0,0 0 1 0 0,-1 1-1 0 0,1-1 1 0 0,0 0-1 0 0,0-1 0 0 0,-1 1 1 0 0,2 0-22 0 0,3 1-21 0 0,0-1-1 0 0,-1 1 1 0 0,1-1 0 0 0,0 0 0 0 0,0 0 0 0 0,-1-1 0 0 0,1 0-1 0 0,0 0 1 0 0,-1 0 0 0 0,1-1 0 0 0,-1 0 0 0 0,1 0-1 0 0,-1 0 1 0 0,0 0 0 0 0,0-1 0 0 0,0 0 0 0 0,0 0 0 0 0,0-1-1 0 0,-1 1 1 0 0,0-1 0 0 0,1 0 0 0 0,-1 0 0 0 0,0 0 0 0 0,-1-1-1 0 0,1 1 1 0 0,-1-1 0 0 0,0 0 0 0 0,0 0 0 0 0,-1 0-1 0 0,1 0 1 0 0,-1-1 0 0 0,0 1 0 0 0,0-4 21 0 0,-4 6-110 0 0,-1-1 0 0 0,1 1 0 0 0,-1 0 0 0 0,0 0 0 0 0,0 0 0 0 0,0 0 0 0 0,0 0 0 0 0,0 1 0 0 0,-1-1 0 0 0,1 1 0 0 0,-1 0 0 0 0,0 0 0 0 0,0 0 0 0 0,0 0 0 0 0,1 1 0 0 0,-1 0 0 0 0,-1 0 0 0 0,1 0 0 0 0,0 0 0 0 0,0 1 0 0 0,0-1 0 0 0,0 1 0 0 0,-1 0 0 0 0,1 0 0 0 0,0 1 0 0 0,0-1 0 0 0,0 1 0 0 0,0 0 0 0 0,-1 0 0 0 0,1 0 0 0 0,0 1 0 0 0,1-1 0 0 0,-1 1 0 0 0,0 0 0 0 0,0 0 0 0 0,1 0 0 0 0,-1 1 110 0 0,7-18-11436 0 0,0 10 8155 0 0</inkml:trace>
  <inkml:trace contextRef="#ctx0" brushRef="#br0" timeOffset="-23830.6">8301 441 11298 0 0,'28'-29'9907'0'0,"-26"27"-9883"0"0,1 0 0 0 0,-1 0 0 0 0,1 1 0 0 0,-1-1 0 0 0,1 1-1 0 0,-1-1 1 0 0,1 1 0 0 0,0 0 0 0 0,-1 0 0 0 0,1 0 0 0 0,0 0 0 0 0,0 1 0 0 0,0-1 0 0 0,0 1 0 0 0,0 0 0 0 0,0 0 0 0 0,0 0 0 0 0,0 0 0 0 0,0 0 0 0 0,0 0 0 0 0,0 1 0 0 0,-1 0 0 0 0,1-1 0 0 0,0 1 0 0 0,0 0 0 0 0,0 0 0 0 0,-1 1 0 0 0,1-1 0 0 0,-1 0-1 0 0,1 1 1 0 0,-1 0 0 0 0,1 0 0 0 0,0 1-24 0 0,-2 2-48 0 0,-1 1 0 0 0,0-1 0 0 0,-1 0 0 0 0,1 1 0 0 0,-1-1 0 0 0,0 0 0 0 0,-1 1 0 0 0,1-1 0 0 0,-1 0 0 0 0,0 0 0 0 0,0 0-1 0 0,-1 0 1 0 0,1-1 0 0 0,-1 1 0 0 0,0-1 0 0 0,0 1 0 0 0,-1-1 0 0 0,1 0 0 0 0,-1 0 0 0 0,0 0 48 0 0,-151 159-5525 0 0,181-176 3325 0 0,16-8 3990 0 0,27-5 471 0 0,-18 40-6214 0 0,-24-14-3042 0 0,-23-3 3112 0 0</inkml:trace>
  <inkml:trace contextRef="#ctx0" brushRef="#br0" timeOffset="-23468.623">8531 400 8170 0 0,'5'-27'9137'0'0,"-3"22"-2061"0"0,0 23-6794 0 0,2 21-82 0 0,15 242-2848 0 0,-24-306 589 0 0,2 20 2090 0 0,1 1 1 0 0,0 0-1 0 0,0-1 1 0 0,0 0-1 0 0,0 0 1 0 0,1 1 0 0 0,0-1-1 0 0,0 0 1 0 0,0 0-1 0 0,1 0 1 0 0,-1 0-1 0 0,1 0 1 0 0,0 0-1 0 0,1 0 1 0 0,-1 0 0 0 0,1 0-1 0 0,0 0 1 0 0,0 0-1 0 0,0 0 1 0 0,1 0-1 0 0,0 1 1 0 0,0-1 0 0 0,0 1-1 0 0,1-1 1 0 0,-1 1-1 0 0,1 0 1 0 0,0 0-1 0 0,0 0 1 0 0,1 0-1 0 0,-1 0 1 0 0,1 1 0 0 0,-1-1-1 0 0,1 1 1 0 0,0 0-1 0 0,1 1 1 0 0,-1-1-1 0 0,0 1 1 0 0,1-1 0 0 0,3 0-32 0 0,63 4-832 0 0,-50 7-2434 0 0,-10 9-4031 0 0,-12-8 4154 0 0,-2-3-1131 0 0</inkml:trace>
  <inkml:trace contextRef="#ctx0" brushRef="#br0" timeOffset="-23205.948">8318 779 9378 0 0,'-15'26'8790'0'0,"41"-23"-6127"0"0,218-61-1220 0 0,-242 59-1377 0 0,0-1 0 0 0,0 0 0 0 0,0 1 0 0 0,0-1 0 0 0,0 1 0 0 0,0 0-1 0 0,-1-1 1 0 0,1 1 0 0 0,0 0 0 0 0,0 0 0 0 0,-1 0 0 0 0,1 0 0 0 0,-1 1 0 0 0,1-1 0 0 0,-1 0 0 0 0,1 1-1 0 0,-1-1 1 0 0,0 1 0 0 0,0-1 0 0 0,1 1 0 0 0,-1 0 0 0 0,0-1 0 0 0,-1 1 0 0 0,1 0 0 0 0,0 0 0 0 0,0 0 0 0 0,-1 0-1 0 0,1-1 1 0 0,-1 1 0 0 0,0 0 0 0 0,1 0 0 0 0,-1 0 0 0 0,0 0 0 0 0,0 0 0 0 0,0 0 0 0 0,-1 0 0 0 0,1 0 0 0 0,0 1-66 0 0,-12 83-336 0 0,10-77 134 0 0,0 4-493 0 0,-6 21-1595 0 0,-1-17-3661 0 0,3-19-836 0 0,5-2 1606 0 0</inkml:trace>
  <inkml:trace contextRef="#ctx0" brushRef="#br0" timeOffset="-22957.609">8854 415 10394 0 0,'-9'-19'8862'0'0,"-12"27"-4898"0"0,-15 27-2909 0 0,-23 62-1968 0 0,34-55-2347 0 0,0-2-4875 0 0,17-33 2561 0 0,8-10 1694 0 0</inkml:trace>
  <inkml:trace contextRef="#ctx0" brushRef="#br0" timeOffset="-22708.641">8728 499 7154 0 0,'56'-38'9804'0'0,"13"30"-7789"0"0,6 14-2852 0 0,-51 0-2771 0 0,0 2-4024 0 0,-21-7 3273 0 0</inkml:trace>
  <inkml:trace contextRef="#ctx0" brushRef="#br0" timeOffset="-22457.547">8897 531 10178 0 0,'-44'31'9444'0'0,"16"14"-7691"0"0,25-41-1745 0 0,1 1-1 0 0,-1 0 1 0 0,0-1 0 0 0,0 1-1 0 0,-1-1 1 0 0,1 0-1 0 0,-1 0 1 0 0,0-1 0 0 0,0 1-1 0 0,0-1 1 0 0,0 0-1 0 0,-1 0 1 0 0,1 0-1 0 0,-1 0 1 0 0,0-1 0 0 0,0 0-1 0 0,0 0 1 0 0,0 0-1 0 0,0 0 1 0 0,0-1 0 0 0,-1 0-1 0 0,1 0 1 0 0,0-1-1 0 0,-1 1 1 0 0,1-1 0 0 0,0 0-1 0 0,-1-1 1 0 0,1 1-1 0 0,-4-2-7 0 0,56-10 1611 0 0,104-3-1447 0 0,-78 6-1500 0 0,0 3-3422 0 0,-70 6 4399 0 0,32 6-9360 0 0,-33-3 5098 0 0</inkml:trace>
  <inkml:trace contextRef="#ctx0" brushRef="#br0" timeOffset="-22284.332">8764 762 9554 0 0,'-24'17'10328'0'0,"47"-17"-6997"0"0,183-44-2926 0 0,-203 44-371 0 0,-1 0 0 0 0,0 0 0 0 0,0 0 0 0 0,0 0-1 0 0,0 1 1 0 0,0-1 0 0 0,0 1 0 0 0,0-1 0 0 0,0 1-1 0 0,-1-1 1 0 0,1 1 0 0 0,0 0 0 0 0,0 0 0 0 0,0 0-1 0 0,-1 0 1 0 0,1 0 0 0 0,0 1 0 0 0,-1-1 0 0 0,1 0 0 0 0,-1 1-1 0 0,1-1 1 0 0,-1 1 0 0 0,0 0 0 0 0,0-1 0 0 0,0 1-1 0 0,0 0 1 0 0,0 0 0 0 0,0 0 0 0 0,0-1 0 0 0,-1 1-1 0 0,1 0 1 0 0,0 0 0 0 0,-1 0 0 0 0,0 0 0 0 0,1 0-1 0 0,-1 0 1 0 0,0 0 0 0 0,0 0 0 0 0,0 0 0 0 0,-1 1-1 0 0,1-1-32 0 0,-2 50-661 0 0,-5-6-4132 0 0,5-35 1821 0 0,-5-2-5964 0 0,5-10 4041 0 0</inkml:trace>
  <inkml:trace contextRef="#ctx0" brushRef="#br0" timeOffset="-22129.383">9166 435 12675 0 0,'6'-10'7398'0'0,"7"1"-4207"0"0,32-9-2355 0 0,7 5-1217 0 0,-22 5-3284 0 0,1-1-7392 0 0,-30 9 8369 0 0,-1 0-1196 0 0</inkml:trace>
  <inkml:trace contextRef="#ctx0" brushRef="#br0" timeOffset="-21819.683">9203 419 7266 0 0,'-11'7'846'0'0,"5"-4"-103"0"0,-1 0-1 0 0,1 0 1 0 0,0 1 0 0 0,0 0-1 0 0,0 0 1 0 0,0 1-1 0 0,1-1 1 0 0,0 1 0 0 0,0 0-1 0 0,0 1 1 0 0,0-1-1 0 0,1 1 1 0 0,0 0-1 0 0,0 0 1 0 0,1 0 0 0 0,-2 5-743 0 0,7-8 61 0 0,0-1 0 0 0,1 1 1 0 0,-1-1-1 0 0,1 0 1 0 0,0 0-1 0 0,0 0 0 0 0,-1 0 1 0 0,1-1-1 0 0,1 1 1 0 0,-1-1-1 0 0,0 1 0 0 0,0-1 1 0 0,0 0-1 0 0,1 0 0 0 0,-1-1 1 0 0,0 1-1 0 0,1-1 1 0 0,-1 0-1 0 0,1 1 0 0 0,-1-1 1 0 0,0-1-1 0 0,1 1 1 0 0,2-1-62 0 0,8 2 79 0 0,12 1-83 0 0,-20-3 25 0 0,0 1 0 0 0,0-1 0 0 0,0 2 0 0 0,0-1 0 0 0,0 1-1 0 0,0 0 1 0 0,0 0 0 0 0,0 0 0 0 0,-1 1 0 0 0,1 0 0 0 0,0 0 0 0 0,-1 1-1 0 0,0-1 1 0 0,1 1 0 0 0,-1 0 0 0 0,0 1 0 0 0,-1-1 0 0 0,4 3-21 0 0,-8 1-17 0 0,0-1 1 0 0,0 1 0 0 0,-1 0 0 0 0,1-1-1 0 0,-1 1 1 0 0,-1-1 0 0 0,1 1 0 0 0,-1-1-1 0 0,0 0 1 0 0,-1 1 0 0 0,0-1-1 0 0,0 0 1 0 0,0-1 0 0 0,0 1 0 0 0,-1 0-1 0 0,0-1 1 0 0,0 0 0 0 0,-1 0 0 0 0,1 0-1 0 0,-1-1 1 0 0,0 1 0 0 0,0-1-1 0 0,-1 0 1 0 0,1-1 0 0 0,-6 4 16 0 0,0 1-56 0 0,6-2 103 0 0,-1 0 0 0 0,0-1-1 0 0,0 1 1 0 0,0-1 0 0 0,-1-1 0 0 0,0 1-1 0 0,1-1 1 0 0,-1-1 0 0 0,-1 1 0 0 0,1-1-1 0 0,-1 0 1 0 0,1-1 0 0 0,-1 0-1 0 0,0 0 1 0 0,0 0 0 0 0,1-1 0 0 0,-1 0-1 0 0,0-1 1 0 0,0 0 0 0 0,0 0-1 0 0,-3-1-46 0 0,79-3 1223 0 0,120-21-3074 0 0,-126 8-2864 0 0,-4-5-4849 0 0,-48 17 4785 0 0</inkml:trace>
  <inkml:trace contextRef="#ctx0" brushRef="#br0" timeOffset="-21538.562">9527 339 12899 0 0,'-42'26'8992'0'0,"43"54"-8833"0"0,3-77-129 0 0,1 0 1 0 0,-1 0-1 0 0,1-1 1 0 0,-1 0-1 0 0,1 0 1 0 0,-1 0-1 0 0,1-1 0 0 0,0 1 1 0 0,0-1-1 0 0,0 0 1 0 0,0-1-1 0 0,0 1 1 0 0,0-1-1 0 0,0 0 0 0 0,0 0 1 0 0,0-1-1 0 0,0 1 1 0 0,2-2-31 0 0,6 2 139 0 0,79-11 432 0 0,1-1-4355 0 0,-89 30-6573 0 0,-16-5 7591 0 0,2-4-1202 0 0</inkml:trace>
  <inkml:trace contextRef="#ctx0" brushRef="#br0" timeOffset="-21367.125">9413 611 6889 0 0,'0'3'2028'0'0,"1"12"6894"0"0,23-8-6515 0 0,159-32-3179 0 0,-63-8-7070 0 0,-83 22 3029 0 0,-27 8 515 0 0</inkml:trace>
  <inkml:trace contextRef="#ctx0" brushRef="#br0" timeOffset="-21195.207">9574 630 8978 0 0,'-59'86'10953'0'0,"58"-82"-10832"0"0,0 0 0 0 0,1 0 0 0 0,0-1-1 0 0,0 1 1 0 0,0 0 0 0 0,0 0 0 0 0,1 0 0 0 0,-1-1 0 0 0,1 1-1 0 0,0 0 1 0 0,0-1 0 0 0,0 1 0 0 0,1-1 0 0 0,-1 1 0 0 0,1-1-1 0 0,0 1 1 0 0,0-1 0 0 0,0 0 0 0 0,0 0 0 0 0,1 0 0 0 0,-1 0 0 0 0,1-1-1 0 0,0 1 1 0 0,0 0 0 0 0,0-1 0 0 0,2 2-121 0 0,5 3-23 0 0,1 0 1 0 0,0 0-1 0 0,0-1 1 0 0,0-1-1 0 0,1 0 1 0 0,-1 0-1 0 0,1-1 0 0 0,1-1 1 0 0,-1 0-1 0 0,0 0 1 0 0,1-1-1 0 0,-1-1 1 0 0,1 0-1 0 0,3-1 23 0 0,47-9-4407 0 0,-5-17-5704 0 0,-45 17 4721 0 0</inkml:trace>
  <inkml:trace contextRef="#ctx0" brushRef="#br0" timeOffset="-28295.763">5913 418 9418 0 0,'-2'0'6462'0'0,"0"0"-3217"0"0,180-71-1810 0 0,-119 54-1348 0 0,17 0 4 0 0,-99 47 722 0 0,-174 125-2169 0 0,119-83-8502 0 0,91-77 6324 0 0,6-2 2699 0 0,-9 1-2716 0 0</inkml:trace>
  <inkml:trace contextRef="#ctx0" brushRef="#br0" timeOffset="-28144.604">6059 477 6793 0 0,'8'-10'1120'0'0,"-1"1"-1"0"0,2-1 0 0 0,-1 1 0 0 0,1 0 0 0 0,1 1 0 0 0,-1 0 0 0 0,1 1 0 0 0,1 0 0 0 0,-1 1 1 0 0,1-1-1 0 0,0 2 0 0 0,8-3-1119 0 0,36-3-1941 0 0,2 17-9585 0 0,-52-4 7315 0 0</inkml:trace>
  <inkml:trace contextRef="#ctx0" brushRef="#br0" timeOffset="-27863.28">6210 467 8818 0 0,'-38'30'6872'0'0,"8"9"-5705"0"0,-32 29-3482 0 0,-76-24 4691 0 0,219-32 149 0 0,119-36-2662 0 0,-135 2-2670 0 0,-6-6-3926 0 0,-50 22 3718 0 0,-7 4-1199 0 0</inkml:trace>
  <inkml:trace contextRef="#ctx0" brushRef="#br0" timeOffset="-27335.27">6039 758 12203 0 0,'-12'19'7387'0'0,"43"-19"-6253"0"0,48-17-2729 0 0,96-33-4490 0 0,-176 50 6034 0 0,1 0 1 0 0,-1 0-1 0 0,0 0 0 0 0,1 0 0 0 0,-1 0 1 0 0,0 1-1 0 0,1-1 0 0 0,-1 0 0 0 0,0 0 0 0 0,1 0 1 0 0,-1 1-1 0 0,1-1 0 0 0,-1 0 0 0 0,1 1 1 0 0,-1-1-1 0 0,1 0 0 0 0,-1 1 0 0 0,1-1 0 0 0,-1 1 1 0 0,1-1-1 0 0,-1 1 0 0 0,1-1 0 0 0,0 1 1 0 0,-1-1-1 0 0,1 1 0 0 0,0-1 0 0 0,-1 1 1 0 0,1 0-1 0 0,0-1 0 0 0,0 1 0 0 0,-1-1 0 0 0,1 1 1 0 0,0 0-1 0 0,0-1 0 0 0,0 1 0 0 0,0 0 1 0 0,0-1-1 0 0,0 1 0 0 0,0 0 0 0 0,0-1 1 0 0,0 1-1 0 0,0-1 0 0 0,1 1 0 0 0,-1 0 0 0 0,0-1 1 0 0,0 1-1 0 0,1-1 0 0 0,-1 1 0 0 0,0 0 1 0 0,0-1-1 0 0,1 1 0 0 0,-1-1 0 0 0,1 1 1 0 0,-1-1-1 0 0,1 1 0 0 0,-1-1 0 0 0,1 1 0 0 0,-1-1 1 0 0,1 0-1 0 0,-1 1 0 0 0,1-1 0 0 0,-1 0 1 0 0,1 1-1 0 0,-1-1 0 0 0,1 0 51 0 0,-50 40-1849 0 0,4-13 974 0 0,-36 34 4292 0 0,86-48-376 0 0,48-7-1513 0 0,27-36 880 0 0,-79 26-2816 0 0,-1 0 0 0 0,0 0-1 0 0,0 0 1 0 0,0 0-1 0 0,0 0 1 0 0,-1 0 0 0 0,0 0-1 0 0,1 1 1 0 0,-2-1-1 0 0,1 0 1 0 0,0 0 0 0 0,-1 1-1 0 0,1-1 1 0 0,-1 0-1 0 0,0 1 1 0 0,-1 0 0 0 0,1-1-1 0 0,0 1 1 0 0,-1 0-1 0 0,0 0 1 0 0,0 0 0 0 0,0 1-1 0 0,0-1 409 0 0,-13-18-1006 0 0,-22-64 1187 0 0,61 108 4137 0 0,15-14-10179 0 0,-33-9 2248 0 0</inkml:trace>
  <inkml:trace contextRef="#ctx0" brushRef="#br0" timeOffset="-27008.251">6528 386 10506 0 0,'-46'0'6263'0'0,"26"50"-4507"0"0,20-47-1733 0 0,0-1 0 0 0,1 1-1 0 0,-1 0 1 0 0,1 0 0 0 0,0 0-1 0 0,0-1 1 0 0,0 1-1 0 0,0 0 1 0 0,0-1 0 0 0,1 1-1 0 0,-1-1 1 0 0,1 0 0 0 0,-1 1-1 0 0,1-1 1 0 0,0 0 0 0 0,0 0-1 0 0,0 0 1 0 0,0 0-1 0 0,1 0 1 0 0,-1 0 0 0 0,0-1-1 0 0,1 1 1 0 0,-1-1 0 0 0,1 0-1 0 0,0 0 1 0 0,-1 0 0 0 0,1 0-1 0 0,0 0 1 0 0,0 0-1 0 0,-1-1 1 0 0,1 1 0 0 0,0-1-1 0 0,0 0 1 0 0,0 0 0 0 0,0 0-1 0 0,0 0 1 0 0,2-1-23 0 0,1-1 83 0 0,1 0 1 0 0,-1-1 0 0 0,0 0-1 0 0,0 0 1 0 0,0 0 0 0 0,-1-1-1 0 0,1 0 1 0 0,-1 0 0 0 0,0 0-1 0 0,0-1 1 0 0,0 0 0 0 0,0 0-1 0 0,-1 0 1 0 0,0 0-1 0 0,0-1 1 0 0,-1 1 0 0 0,1-1-1 0 0,-1 0 1 0 0,-1 0 0 0 0,1-1-1 0 0,-1 1 1 0 0,0 0 0 0 0,0-1-1 0 0,-1 0 1 0 0,1-5-84 0 0,-4 10-334 0 0,-1 0 0 0 0,1 0 1 0 0,-1 0-1 0 0,0 0 0 0 0,0 0 0 0 0,0 0 1 0 0,0 1-1 0 0,0-1 0 0 0,0 1 1 0 0,0 0-1 0 0,-1 0 0 0 0,1 0 0 0 0,0 1 1 0 0,0-1-1 0 0,-1 1 0 0 0,1-1 0 0 0,-1 1 1 0 0,1 0-1 0 0,0 1 0 0 0,-1-1 0 0 0,1 0 1 0 0,0 1-1 0 0,-1 0 0 0 0,1 0 0 0 0,0 0 1 0 0,0 0-1 0 0,0 0 0 0 0,-1 1 1 0 0,1 0-1 0 0,1-1 0 0 0,-2 2 334 0 0,-1-2-412 0 0,-78 32-4061 0 0,66-24 771 0 0</inkml:trace>
  <inkml:trace contextRef="#ctx0" brushRef="#br0" timeOffset="-26758.423">6301 564 7394 0 0,'52'43'8771'0'0,"23"-34"-6293"0"0,76-36-2092 0 0,-70 0-296 0 0,-15 5-3032 0 0,-22 11-4725 0 0,-40 11 5874 0 0,-1 0-2427 0 0</inkml:trace>
  <inkml:trace contextRef="#ctx0" brushRef="#br0" timeOffset="-26524.697">6413 713 11458 0 0,'-41'29'10696'0'0,"82"-32"-9020"0"0,181-53-3705 0 0,-221 58 1970 0 0,-1-1 0 0 0,1 1 0 0 0,0 0 0 0 0,-1 0 1 0 0,1-1-1 0 0,-1 1 0 0 0,0 0 0 0 0,0 0 0 0 0,1 0 0 0 0,-1-1 1 0 0,0 1-1 0 0,-1 0 0 0 0,1 0 0 0 0,0 0 0 0 0,0-1 1 0 0,-1 1-1 0 0,1 0 0 0 0,-1 0 0 0 0,1-1 0 0 0,-1 1 1 0 0,0 0-1 0 0,0-1 0 0 0,0 1 0 0 0,0-1 0 0 0,0 1 0 0 0,0-1 1 0 0,0 1-1 0 0,0-1 0 0 0,-1 0 0 0 0,1 0 0 0 0,0 0 1 0 0,-1 1-1 0 0,1-1 0 0 0,-1 0 0 0 0,1-1 0 0 0,-1 1 0 0 0,0 0 1 0 0,1 0-1 0 0,-1-1 59 0 0,-170 133 232 0 0,171-132-205 0 0,1 0 0 0 0,-1-1-1 0 0,1 1 1 0 0,-1 0 0 0 0,1 0 0 0 0,0 0 0 0 0,-1 0 0 0 0,1 0 0 0 0,0 0-1 0 0,0 0 1 0 0,0-1 0 0 0,-1 1 0 0 0,1 0 0 0 0,0 0 0 0 0,0 0 0 0 0,0 0-1 0 0,1 0 1 0 0,-1 0 0 0 0,0 0 0 0 0,0 0 0 0 0,0 0 0 0 0,1 0 0 0 0,-1 0-1 0 0,0-1 1 0 0,1 1 0 0 0,-1 0 0 0 0,1 0 0 0 0,-1 0 0 0 0,1-1 0 0 0,0 1-1 0 0,-1 0 1 0 0,1-1 0 0 0,-1 1 0 0 0,1 0 0 0 0,0-1 0 0 0,0 1 0 0 0,-1-1-1 0 0,1 1 1 0 0,0-1 0 0 0,0 1 0 0 0,0-1 0 0 0,0 0 0 0 0,0 1 0 0 0,-1-1-1 0 0,1 0 1 0 0,0 0 0 0 0,0 1 0 0 0,0-1 0 0 0,0 0 0 0 0,0 0 0 0 0,0 0-1 0 0,0 0 1 0 0,0 0 0 0 0,0-1 0 0 0,0 1 0 0 0,0 0 0 0 0,0 0-27 0 0,59 1-883 0 0,22-19-2739 0 0,33-36-6138 0 0,-98 42 5396 0 0</inkml:trace>
  <inkml:trace contextRef="#ctx0" brushRef="#br0" timeOffset="-26340.653">6943 490 12795 0 0,'25'-18'8814'0'0,"37"-12"-8893"0"0,12-6-5796 0 0,-15-10-3673 0 0,-59 43 5898 0 0</inkml:trace>
  <inkml:trace contextRef="#ctx0" brushRef="#br0" timeOffset="-26153.908">6918 494 7522 0 0,'-3'3'395'0'0,"0"0"1"0"0,0 0 0 0 0,1 0-1 0 0,-1 0 1 0 0,1 1 0 0 0,0-1 0 0 0,0 1-1 0 0,0-1 1 0 0,0 1 0 0 0,0 0-1 0 0,1 0 1 0 0,0-1 0 0 0,0 1 0 0 0,0 0-1 0 0,0 1 1 0 0,0-1 0 0 0,1 0-1 0 0,0 0 1 0 0,0 0 0 0 0,0 0 0 0 0,0 0-1 0 0,1 0 1 0 0,-1 0 0 0 0,1 0-1 0 0,0 0 1 0 0,1 0 0 0 0,-1 1-396 0 0,50 15 891 0 0,-38-20-962 0 0,0-1-1 0 0,0 0 1 0 0,1-1-1 0 0,-2 0 1 0 0,1-1-1 0 0,0-1 1 0 0,0 0-1 0 0,-1 0 1 0 0,0-2-1 0 0,11-5 72 0 0,66-45-5598 0 0,-66 32-406 0 0,-21 19 1793 0 0</inkml:trace>
  <inkml:trace contextRef="#ctx0" brushRef="#br0" timeOffset="-25982.908">6798 726 14123 0 0,'-6'7'8286'0'0,"40"-10"-7645"0"0,168-63-2484 0 0,-101 30-2549 0 0,0 6-5572 0 0,-93 28 5714 0 0</inkml:trace>
  <inkml:trace contextRef="#ctx0" brushRef="#br0" timeOffset="-25811.57">7205 656 9922 0 0,'-22'14'3786'0'0,"-74"51"5452"0"0,-42 41-7261 0 0,109-82-2027 0 0,-16 15-631 0 0,18-9-4318 0 0,28-27-5869 0 0,1-4 10290 0 0,1-2-4312 0 0</inkml:trace>
  <inkml:trace contextRef="#ctx0" brushRef="#br0" timeOffset="-25639.578">7078 759 8850 0 0,'28'13'9561'0'0,"2"45"-5714"0"0,-19-33-3429 0 0,5 5-465 0 0,7 10-4205 0 0,-6-15-6418 0 0,-14-21 5788 0 0</inkml:trace>
  <inkml:trace contextRef="#ctx0" brushRef="#br0" timeOffset="-25482.974">7322 992 10306 0 0,'-3'2'2073'0'0,"1"1"-361"0"0,-1-2-696 0 0,0 1-376 0 0,0-1-136 0 0,0-1-71 0 0,2 0-153 0 0,-1-1-176 0 0,2-1-168 0 0,0-1-304 0 0,0 0-401 0 0,2-1-463 0 0,-1-1-600 0 0,1 0-401 0 0,-1 1 425 0 0,1-2-4041 0 0</inkml:trace>
  <inkml:trace contextRef="#ctx0" brushRef="#br0" timeOffset="-32196.537">3878 368 7266 0 0,'0'6'13178'0'0,"13"-6"-13195"0"0,115-43 1452 0 0,-46 5-8074 0 0,-162 74-804 0 0,-79 47 12182 0 0,147-75-3869 0 0,7-6-580 0 0,0 1 0 0 0,1 0 0 0 0,-1 0 0 0 0,0 0 0 0 0,1 1 0 0 0,0 0 0 0 0,-1 0 0 0 0,1 0 0 0 0,1 0 0 0 0,-1 0 0 0 0,1 1 1 0 0,0-1-1 0 0,0 1 0 0 0,0 0 0 0 0,0 0 0 0 0,1 0 0 0 0,0 1 0 0 0,0-1 0 0 0,0 0 0 0 0,1 1 0 0 0,0 2-290 0 0,3-6 36 0 0,1 0 0 0 0,-1 0 0 0 0,1 0 0 0 0,0 0 0 0 0,0 0-1 0 0,-1 0 1 0 0,1-1 0 0 0,1 0 0 0 0,-1 1 0 0 0,0-1 0 0 0,0 0 0 0 0,0-1 0 0 0,1 1-1 0 0,-1 0 1 0 0,0-1 0 0 0,1 0 0 0 0,-1 0 0 0 0,0 0 0 0 0,1 0 0 0 0,-1 0-1 0 0,0-1 1 0 0,1 0 0 0 0,-1 1 0 0 0,0-1 0 0 0,0 0 0 0 0,3-2-36 0 0,6 2 54 0 0,177-22 30 0 0,-188 23-115 0 0,0 0 1 0 0,0 0-1 0 0,1 0 1 0 0,-1 0-1 0 0,0 0 0 0 0,0 0 1 0 0,0 0-1 0 0,0 1 0 0 0,1-1 1 0 0,-1 0-1 0 0,0 1 1 0 0,0-1-1 0 0,0 1 0 0 0,0-1 1 0 0,0 1-1 0 0,0-1 1 0 0,0 1-1 0 0,0 0 0 0 0,0 0 1 0 0,0-1-1 0 0,0 1 0 0 0,-1 0 1 0 0,1 0-1 0 0,0 0 1 0 0,-1 0-1 0 0,1 0 0 0 0,0 0 1 0 0,-1 0-1 0 0,1 0 0 0 0,-1 0 1 0 0,1 0-1 0 0,-1 1 1 0 0,0-1-1 0 0,0 0 0 0 0,1 0 1 0 0,-1 0-1 0 0,0 0 0 0 0,0 1 1 0 0,0-1-1 0 0,0 0 1 0 0,0 0-1 0 0,0 0 0 0 0,-1 0 1 0 0,1 1-1 0 0,0-1 1 0 0,-1 0-1 0 0,1 0 0 0 0,-1 0 1 0 0,1 0-1 0 0,-1 0 0 0 0,1 0 1 0 0,-1 0-1 0 0,1 0 1 0 0,-1 0-1 0 0,0 0 0 0 0,0 0 1 0 0,0 0-1 0 0,0-1 0 0 0,1 1 1 0 0,-2 0 30 0 0,-50 56-1857 0 0,-94 24 1075 0 0,68-61 6669 0 0,282-51-5836 0 0,-119 7-3161 0 0,20-5-10104 0 0,-100 28 9341 0 0</inkml:trace>
  <inkml:trace contextRef="#ctx0" brushRef="#br0" timeOffset="-31901.429">3895 805 9834 0 0,'-64'87'9785'0'0,"63"-86"-9740"0"0,0 1-1 0 0,0-1 1 0 0,0 1 0 0 0,0-1-1 0 0,1 1 1 0 0,-1 0 0 0 0,0-1-1 0 0,1 1 1 0 0,0 0 0 0 0,-1 0 0 0 0,1 0-1 0 0,0-1 1 0 0,0 1 0 0 0,0 0-1 0 0,0 0 1 0 0,0-1 0 0 0,0 1-1 0 0,1 0 1 0 0,-1 0 0 0 0,0-1-1 0 0,1 1 1 0 0,0 0 0 0 0,-1 0-1 0 0,1-1 1 0 0,0 1 0 0 0,0-1-1 0 0,0 1 1 0 0,0-1 0 0 0,0 1-1 0 0,0-1 1 0 0,0 0 0 0 0,0 1-1 0 0,1-1 1 0 0,-1 0 0 0 0,0 0-1 0 0,1 0 1 0 0,-1 0 0 0 0,1 0-1 0 0,0 0 1 0 0,-1 0 0 0 0,1-1-1 0 0,0 1 1 0 0,-1-1 0 0 0,1 1-1 0 0,0-1 1 0 0,0 1 0 0 0,-1-1-1 0 0,1 0 1 0 0,0 0 0 0 0,0 0-1 0 0,-1 0 1 0 0,1 0 0 0 0,0 0-1 0 0,0-1 1 0 0,0 1 0 0 0,1-1-45 0 0,9-1-22 0 0,0 0 0 0 0,0-1 0 0 0,-1-1 0 0 0,1 0 0 0 0,-1-1 0 0 0,0 0 0 0 0,0 0 0 0 0,0-1 0 0 0,-1 0 0 0 0,0-1 0 0 0,0-1 0 0 0,-1 1 0 0 0,1-1 0 0 0,-2-1 0 0 0,1 0 0 0 0,-1 0 0 0 0,-1-1 0 0 0,0 0 0 0 0,0 0 0 0 0,0-2 22 0 0,-5 10-36 0 0,-1 1 1 0 0,0-1-1 0 0,0 0 1 0 0,0 0-1 0 0,0 1 1 0 0,0-1-1 0 0,0 0 1 0 0,0 0-1 0 0,-1 0 1 0 0,1 0-1 0 0,-1 0 1 0 0,1 0-1 0 0,-1 0 1 0 0,0 0-1 0 0,0 0 1 0 0,0-1-1 0 0,0 1 1 0 0,0 0-1 0 0,0 0 1 0 0,0 0-1 0 0,-1 0 1 0 0,1 0-1 0 0,-1 0 1 0 0,0 0-1 0 0,1 0 1 0 0,-1 0-1 0 0,0 0 1 0 0,0 1-1 0 0,0-1 1 0 0,-1 0-1 0 0,1 0 1 0 0,0 1-1 0 0,-1-1 1 0 0,1 1-1 0 0,-1-1 1 0 0,1 1-1 0 0,-1 0 1 0 0,1-1-1 0 0,-1 1 1 0 0,0 0-1 0 0,0 0 1 0 0,0 0-1 0 0,0 1 1 0 0,0-1-1 0 0,0 0 1 0 0,0 1-1 0 0,0-1 1 0 0,0 1-1 0 0,0-1 1 0 0,0 1-1 0 0,-2 0 36 0 0,-109 14-2804 0 0,62 19 2166 0 0,37-1-6925 0 0,18-28 2823 0 0,-1-2 1479 0 0</inkml:trace>
  <inkml:trace contextRef="#ctx0" brushRef="#br0" timeOffset="-31527.697">4268 423 9682 0 0,'44'-30'8111'0'0,"40"15"-5358"0"0,-83 15-2730 0 0,1 0 1 0 0,-1 0 0 0 0,0 0-1 0 0,0-1 1 0 0,1 1-1 0 0,-1 0 1 0 0,0 1 0 0 0,1-1-1 0 0,-1 0 1 0 0,0 0 0 0 0,0 0-1 0 0,0 1 1 0 0,1-1-1 0 0,-1 1 1 0 0,0-1 0 0 0,0 1-1 0 0,0-1 1 0 0,0 1 0 0 0,0 0-1 0 0,0 0 1 0 0,0-1-1 0 0,0 1 1 0 0,0 0 0 0 0,0 0-1 0 0,0 0 1 0 0,0 0 0 0 0,0 0-1 0 0,-1 0 1 0 0,1 0-1 0 0,-1 0 1 0 0,1 0 0 0 0,0 1-1 0 0,-1-1 1 0 0,0 0 0 0 0,1 0-1 0 0,-1 0 1 0 0,0 1-1 0 0,0-1 1 0 0,1 0 0 0 0,-1 0-1 0 0,0 1 1 0 0,0-1 0 0 0,0 0-1 0 0,-1 1 1 0 0,1-1-1 0 0,0 0 1 0 0,0 0 0 0 0,-1 1-1 0 0,1-1 1 0 0,-1 0 0 0 0,1 0-1 0 0,-1 0 1 0 0,1 0-1 0 0,-1 0 1 0 0,0 0 0 0 0,1 0-1 0 0,-1 0 1 0 0,0 0 0 0 0,0 0-1 0 0,0 0 1 0 0,0 0-1 0 0,0 0 1 0 0,0 0-24 0 0,-56 67 53 0 0,-95 70-3307 0 0,200-174-3531 0 0,78-41 11529 0 0,-123 77-4750 0 0,0 0 1 0 0,0 1-1 0 0,-1-1 1 0 0,1 1-1 0 0,-1-1 1 0 0,1 1 0 0 0,0 0-1 0 0,-1 1 1 0 0,0-1-1 0 0,1 0 1 0 0,-1 0-1 0 0,0 1 1 0 0,1 0 0 0 0,-1-1-1 0 0,0 1 1 0 0,0 0-1 0 0,0 0 1 0 0,-1 0-1 0 0,1 0 1 0 0,0 0 0 0 0,-1 1-1 0 0,1-1 1 0 0,-1 0-1 0 0,0 1 1 0 0,0-1-1 0 0,0 1 1 0 0,1 2 5 0 0,15 21-6888 0 0,-9-28 3276 0 0,-7 0-68 0 0</inkml:trace>
  <inkml:trace contextRef="#ctx0" brushRef="#br0" timeOffset="-31152.602">4547 362 7730 0 0,'-1'-26'8919'0'0,"0"44"-4594"0"0,0 41-3328 0 0,-22 173-4504 0 0,22-251 3320 0 0,0 12 275 0 0,0 1 0 0 0,0 0 0 0 0,1-1 1 0 0,0 1-1 0 0,1-1 0 0 0,-1 1 0 0 0,1-1 0 0 0,0 1 0 0 0,1 0 0 0 0,-1 0 0 0 0,1 0 1 0 0,0-1-1 0 0,1 2 0 0 0,0-1 0 0 0,2-4-88 0 0,-1 4-20 0 0,1 0 0 0 0,0 1 0 0 0,0 0 0 0 0,0 0 0 0 0,0 0 0 0 0,1 1 1 0 0,0 0-1 0 0,0 0 0 0 0,0 0 0 0 0,0 0 0 0 0,1 1 0 0 0,-1 0 0 0 0,1 1 0 0 0,0 0 0 0 0,0 0 0 0 0,0 0 1 0 0,0 1-1 0 0,0 0 0 0 0,0 0 0 0 0,1 0 0 0 0,-1 1 0 0 0,0 1 0 0 0,0-1 0 0 0,0 1 0 0 0,6 1 20 0 0,-5 44-10761 0 0,-20-28 8554 0 0,3-9-1541 0 0</inkml:trace>
  <inkml:trace contextRef="#ctx0" brushRef="#br0" timeOffset="-30919.661">4302 745 9754 0 0,'7'8'9458'0'0,"68"-19"-8720"0"0,71-9 118 0 0,-143 23-810 0 0,-1 1 0 0 0,1 0 0 0 0,-1 0 0 0 0,0 0 0 0 0,0 0 1 0 0,0 0-1 0 0,0 0 0 0 0,-1 1 0 0 0,0-1 0 0 0,0 1 0 0 0,0-1 0 0 0,0 1 1 0 0,-1-1-1 0 0,0 1 0 0 0,0-1 0 0 0,0 1 0 0 0,0-1 0 0 0,-1 1 1 0 0,0-1-1 0 0,0 1 0 0 0,0-1 0 0 0,0 0 0 0 0,-1 1 0 0 0,1-1 0 0 0,-1 0 1 0 0,0 0-1 0 0,-1 0 0 0 0,1 0 0 0 0,-3 3-46 0 0,3-1-70 0 0,-7 17-536 0 0,-12 32-1529 0 0,2-20-5573 0 0,16-37 2915 0 0,3-2 530 0 0</inkml:trace>
  <inkml:trace contextRef="#ctx0" brushRef="#br0" timeOffset="-30715.978">4847 348 9226 0 0,'22'-3'11052'0'0,"-11"29"-9524"0"0,-8 12-5230 0 0,-28 12-9216 0 0,19-41 9180 0 0</inkml:trace>
  <inkml:trace contextRef="#ctx0" brushRef="#br0" timeOffset="-30561.43">4684 546 10978 0 0,'17'5'8674'0'0,"28"-12"-8113"0"0,-41 6-146 0 0,153-37 115 0 0,-54 6-7688 0 0,-87 31 274 0 0,-15 2 2465 0 0</inkml:trace>
  <inkml:trace contextRef="#ctx0" brushRef="#br0" timeOffset="-30253.166">4721 686 10202 0 0,'-56'79'8519'0'0,"55"-78"-8455"0"0,0 1 0 0 0,0 0 0 0 0,1 0 0 0 0,-1 0 1 0 0,1-1-1 0 0,-1 1 0 0 0,1 0 0 0 0,0 0 0 0 0,-1 0 0 0 0,1 0 0 0 0,0 0 0 0 0,0 0 0 0 0,0 0 0 0 0,1-1 0 0 0,-1 1 0 0 0,0 0 0 0 0,1 0 0 0 0,-1 0 1 0 0,1 0-1 0 0,0 0 0 0 0,-1-1 0 0 0,1 1 0 0 0,0 0 0 0 0,0-1 0 0 0,0 1 0 0 0,0-1 0 0 0,1 1 0 0 0,-1-1 0 0 0,0 1 0 0 0,1-1 0 0 0,-1 0 0 0 0,1 0 1 0 0,-1 1-1 0 0,1-1 0 0 0,-1 0 0 0 0,1 0 0 0 0,0-1 0 0 0,0 1 0 0 0,-1 0 0 0 0,1-1 0 0 0,0 1 0 0 0,0-1 0 0 0,0 1 0 0 0,0-1 0 0 0,0 0 0 0 0,0 0 1 0 0,-1 0-1 0 0,3 0-64 0 0,5 0 57 0 0,0 0 0 0 0,-1-1 1 0 0,1-1-1 0 0,0 1 0 0 0,-1-1 0 0 0,1-1 1 0 0,-1 0-1 0 0,1 0 0 0 0,-1 0 1 0 0,0-1-1 0 0,0 0 0 0 0,-1-1 1 0 0,1 0-1 0 0,-1 0 0 0 0,0 0 0 0 0,-1-1 1 0 0,1 0-1 0 0,-1-1 0 0 0,0 1 1 0 0,-1-1-1 0 0,1 0 0 0 0,-1-1 1 0 0,-1 1-1 0 0,1-1 0 0 0,-1 0 0 0 0,-1 0 1 0 0,1 0-1 0 0,0-5-57 0 0,-4 11-46 0 0,1 0 1 0 0,-1-1-1 0 0,0 1 0 0 0,0 0 1 0 0,0 0-1 0 0,0-1 1 0 0,0 1-1 0 0,-1 0 0 0 0,1 0 1 0 0,-1 0-1 0 0,1-1 0 0 0,-1 1 1 0 0,0 0-1 0 0,0 0 1 0 0,0 0-1 0 0,0 0 0 0 0,0 0 1 0 0,0 0-1 0 0,-1 1 0 0 0,1-1 1 0 0,-1 0-1 0 0,1 1 1 0 0,-1-1-1 0 0,1 1 0 0 0,-1-1 1 0 0,0 1-1 0 0,0 0 0 0 0,0-1 1 0 0,0 1-1 0 0,0 0 1 0 0,0 0-1 0 0,0 1 0 0 0,0-1 1 0 0,0 0-1 0 0,0 1 0 0 0,-1-1 1 0 0,1 1-1 0 0,0 0 1 0 0,0 0-1 0 0,-1 0 0 0 0,1 0 1 0 0,0 0-1 0 0,0 0 0 0 0,-1 0 1 0 0,1 1-1 0 0,0-1 1 0 0,-2 2 45 0 0,-109 23-3393 0 0,108-23 3008 0 0,-31 13-2870 0 0,18-2-2239 0 0,18-11 3163 0 0,0-1-1587 0 0</inkml:trace>
  <inkml:trace contextRef="#ctx0" brushRef="#br0" timeOffset="-29895.564">5088 400 8906 0 0,'4'-7'11526'0'0,"-11"29"-8665"0"0,-12 263-3280 0 0,4-164-3474 0 0,19-165-82 0 0,-5 30 4090 0 0,0-1-1 0 0,1 0 0 0 0,1 0 1 0 0,0 1-1 0 0,1-1 0 0 0,1 1 1 0 0,0-1-1 0 0,1 1 0 0 0,1 0 1 0 0,0 0-1 0 0,1 1 0 0 0,0-1 1 0 0,1 1-1 0 0,0 1 0 0 0,1-1 1 0 0,1 1-1 0 0,0 0 0 0 0,0 1 1 0 0,1 0-1 0 0,9-6-114 0 0,8 7-1291 0 0,20-13-8276 0 0,-44 19 6317 0 0</inkml:trace>
  <inkml:trace contextRef="#ctx0" brushRef="#br0" timeOffset="-29494.599">5289 339 7946 0 0,'-16'16'9587'0'0,"4"11"-6589"0"0,9 168-2434 0 0,-6-129-3949 0 0,8-126 1662 0 0,1 49 1849 0 0,1 1 0 0 0,0-1 0 0 0,0 1-1 0 0,1 0 1 0 0,1 0 0 0 0,0 0 0 0 0,0 0 0 0 0,1 0-1 0 0,0 1 1 0 0,0-1 0 0 0,1 1 0 0 0,1 0-1 0 0,0 0 1 0 0,0 1 0 0 0,0 0 0 0 0,1 0 0 0 0,0 0-1 0 0,1 1 1 0 0,0 0 0 0 0,0 1 0 0 0,0-1-1 0 0,1 2 1 0 0,0-1 0 0 0,0 1 0 0 0,0 0-1 0 0,3 0-125 0 0,-9 5 71 0 0,1 1 0 0 0,0-1 0 0 0,-1 1 0 0 0,1-1 0 0 0,-1 1-1 0 0,1 0 1 0 0,-1 1 0 0 0,1-1 0 0 0,-1 0 0 0 0,0 1-1 0 0,0 0 1 0 0,0 0 0 0 0,0 0 0 0 0,0 0 0 0 0,0 0 0 0 0,0 1-1 0 0,0-1 1 0 0,-1 1 0 0 0,0-1 0 0 0,1 1 0 0 0,-1 0-1 0 0,0 0 1 0 0,0 0 0 0 0,-1 1 0 0 0,1-1 0 0 0,-1 0 0 0 0,1 1-1 0 0,-1-1 1 0 0,0 1 0 0 0,0-1 0 0 0,-1 1 0 0 0,1-1-1 0 0,-1 1 1 0 0,1-1 0 0 0,-1 1 0 0 0,0 0 0 0 0,-1-1 0 0 0,1 1-1 0 0,-1 0 1 0 0,1-1 0 0 0,-1 1 0 0 0,0-1 0 0 0,-1 1-1 0 0,1-1 1 0 0,0 0 0 0 0,-1 1 0 0 0,0-1 0 0 0,0 0 0 0 0,0 1-71 0 0,-4 10-46 0 0,-1-1 1 0 0,0 0 0 0 0,-1 0 0 0 0,0 0-1 0 0,-1-1 1 0 0,-1 0 0 0 0,0 0 0 0 0,0-1-1 0 0,-1-1 1 0 0,0 0 0 0 0,-2 0 45 0 0,-39 21-2919 0 0,-4-20-3527 0 0,36-14 904 0 0,14 0 924 0 0</inkml:trace>
  <inkml:trace contextRef="#ctx0" brushRef="#br0" timeOffset="-29306.603">5465 473 10322 0 0,'55'-15'6774'0'0,"2"-4"-3948"0"0,-3-3-4236 0 0,-4-4-4525 0 0,-53 21-831 0 0,-3 8 3187 0 0</inkml:trace>
  <inkml:trace contextRef="#ctx0" brushRef="#br0" timeOffset="-29099.191">5366 546 9282 0 0,'-6'29'8397'0'0,"32"-25"-5990"0"0,40-23-3262 0 0,-65 19 925 0 0,16-6-1176 0 0,0 0 0 0 0,0-1-1 0 0,-1 0 1 0 0,0-2 0 0 0,0 0-1 0 0,-1-1 1 0 0,0 0 0 0 0,-1-1-1 0 0,0-1 1 0 0,-1 0 0 0 0,0-1-1 0 0,9-12 1107 0 0,-17 15-3576 0 0</inkml:trace>
  <inkml:trace contextRef="#ctx0" brushRef="#br0" timeOffset="-28920.907">5703 314 6569 0 0,'-9'-2'8800'0'0,"1"12"-3947"0"0,-7 80-2366 0 0,13-6-2597 0 0,-4 65-1527 0 0,-14-55-9105 0 0,16-83 8304 0 0,-2-2-2519 0 0</inkml:trace>
  <inkml:trace contextRef="#ctx0" brushRef="#br0" timeOffset="-28703.966">5354 736 10914 0 0,'-25'73'9581'0'0,"26"-70"-9470"0"0,-1-1 1 0 0,0 1-1 0 0,1-1 1 0 0,0 1 0 0 0,-1-1-1 0 0,1 1 1 0 0,0-1 0 0 0,0 1-1 0 0,1-1 1 0 0,-1 0-1 0 0,0 0 1 0 0,1 0 0 0 0,-1 1-1 0 0,1-1 1 0 0,0-1 0 0 0,0 1-1 0 0,0 0 1 0 0,0 0-1 0 0,0-1 1 0 0,0 1 0 0 0,0-1-1 0 0,0 1 1 0 0,0-1 0 0 0,1 0-1 0 0,-1 0 1 0 0,1 0-1 0 0,-1 0 1 0 0,1-1 0 0 0,-1 1-112 0 0,171 15 283 0 0,-60-38-5269 0 0,-66 0-5013 0 0,-36 15 4194 0 0</inkml:trace>
  <inkml:trace contextRef="#ctx0" brushRef="#br0" timeOffset="-34420.052">2185 346 9066 0 0,'-14'12'5347'0'0,"6"-3"1107"0"0,26-14-4747 0 0,92-49-2105 0 0,-12 6-3838 0 0,-141 71 1356 0 0,-59 38 7052 0 0,96-58-3993 0 0,1 0 0 0 0,-1 0 1 0 0,1 1-1 0 0,0 0 0 0 0,0 0 0 0 0,0 0 0 0 0,1 1 0 0 0,-1-1 1 0 0,1 1-1 0 0,0 0 0 0 0,1 0 0 0 0,-1 1 0 0 0,1-1 0 0 0,0 1 1 0 0,0 0-1 0 0,1 0 0 0 0,-1 0 0 0 0,1 0 0 0 0,1 0 0 0 0,-1 0 1 0 0,1 1-1 0 0,0-1 0 0 0,1 0 0 0 0,-1 1 0 0 0,1-1 0 0 0,1 0 1 0 0,-1 1-1 0 0,1-1 0 0 0,0 1 0 0 0,0-1 0 0 0,1 0 0 0 0,1 3-179 0 0,2-7-285 0 0,1 0-1 0 0,0 0 0 0 0,0 0 0 0 0,-1-1 0 0 0,1 1 0 0 0,0-1 1 0 0,0-1-1 0 0,0 1 0 0 0,1-1 0 0 0,-1 0 0 0 0,0-1 1 0 0,0 0-1 0 0,0 0 0 0 0,0 0 0 0 0,-1 0 0 0 0,1-1 1 0 0,0 0-1 0 0,0 0 0 0 0,-1-1 0 0 0,1 1 0 0 0,-1-1 1 0 0,0 0-1 0 0,0-1 0 0 0,0 1 0 0 0,0-1 0 0 0,-1 0 1 0 0,1 0-1 0 0,-1-1 0 0 0,1 0 286 0 0,133-125-7219 0 0,-62 30 10016 0 0,-65 67 3677 0 0,-25 57-2367 0 0,-36 204-4273 0 0,53-73-7190 0 0,11-142 134 0 0,-8-51 6529 0 0,-7 30 1175 0 0,1 0 0 0 0,0 1 1 0 0,0-1-1 0 0,1 0 0 0 0,0 1 0 0 0,0-1 1 0 0,1 0-1 0 0,0 1 0 0 0,0 0 0 0 0,0-1 0 0 0,1 1 1 0 0,1 0-1 0 0,-1 0 0 0 0,1 1 0 0 0,0-1 1 0 0,0 1-1 0 0,1 0 0 0 0,0 0 0 0 0,0 0 0 0 0,0 1 1 0 0,1-1-1 0 0,0 1 0 0 0,4-2-482 0 0,45-20-663 0 0,11 17-4560 0 0,-59 15-740 0 0,-7-2 1843 0 0</inkml:trace>
  <inkml:trace contextRef="#ctx0" brushRef="#br0" timeOffset="-34203.621">2343 709 12123 0 0,'-4'8'1000'0'0,"-31"72"5564"0"0,35-78-6548 0 0,0 0 1 0 0,0-1 0 0 0,0 1 0 0 0,0 0 0 0 0,0-1 0 0 0,0 1 0 0 0,0 0 0 0 0,0 0-1 0 0,1-1 1 0 0,-1 1 0 0 0,1 0 0 0 0,-1-1 0 0 0,1 1 0 0 0,0-1 0 0 0,-1 1 0 0 0,1-1 0 0 0,0 1-1 0 0,0-1 1 0 0,0 1 0 0 0,0-1 0 0 0,0 0 0 0 0,1 1 0 0 0,-1-1 0 0 0,0 0 0 0 0,1 0-1 0 0,-1 0 1 0 0,0 0 0 0 0,1 0 0 0 0,-1 0 0 0 0,1-1 0 0 0,0 1 0 0 0,-1 0 0 0 0,1-1-1 0 0,0 1 1 0 0,-1-1 0 0 0,1 0 0 0 0,0 0 0 0 0,-1 1 0 0 0,1-1 0 0 0,0 0 0 0 0,0 0 0 0 0,-1 0-1 0 0,1-1 1 0 0,0 1 0 0 0,-1 0 0 0 0,2-1-17 0 0,14-2-1252 0 0,0 0 1 0 0,0-1-1 0 0,-1-1 0 0 0,1-1 1 0 0,-1 0-1 0 0,-1-1 0 0 0,1 0 1 0 0,-1-2-1 0 0,-1 0 1 0 0,1 0-1 0 0,-1-1 0 0 0,-1-1 1 0 0,3-4 1251 0 0,2 2-3160 0 0</inkml:trace>
  <inkml:trace contextRef="#ctx0" brushRef="#br0" timeOffset="-33798.821">2824 384 8442 0 0,'-49'23'8510'0'0,"16"28"-4987"0"0,32-49-3484 0 0,0 0 1 0 0,0 0 0 0 0,0 0 0 0 0,0 0-1 0 0,1 0 1 0 0,-1 0 0 0 0,1 1-1 0 0,-1-1 1 0 0,1 0 0 0 0,0 1-1 0 0,-1-1 1 0 0,1 0 0 0 0,1 0 0 0 0,-1 1-1 0 0,0-1 1 0 0,0 0 0 0 0,1 1-1 0 0,0-1 1 0 0,-1 0 0 0 0,1 0-1 0 0,0 0 1 0 0,0 0 0 0 0,0 0 0 0 0,0 0-1 0 0,0 0 1 0 0,1 0 0 0 0,-1 0-1 0 0,1 0 1 0 0,-1 0 0 0 0,1-1-1 0 0,-1 1 1 0 0,1-1 0 0 0,0 1 0 0 0,0-1-1 0 0,0 0 1 0 0,0 0 0 0 0,0 1-1 0 0,0-1 1 0 0,0-1 0 0 0,0 1 0 0 0,1 0-1 0 0,-1 0 1 0 0,0-1 0 0 0,0 0-1 0 0,1 1 1 0 0,-1-1 0 0 0,0 0-40 0 0,8-2 27 0 0,0-1 0 0 0,-1 0 0 0 0,1 0 0 0 0,-1-1 0 0 0,0 0 0 0 0,0-1 0 0 0,0 0 0 0 0,-1 0 0 0 0,1-1 0 0 0,-1 0 0 0 0,-1-1 0 0 0,1 1 0 0 0,-1-1 0 0 0,0-1 0 0 0,-1 1 0 0 0,0-1 0 0 0,0-1 0 0 0,-1 1 0 0 0,0-1 0 0 0,0 0 0 0 0,2-7-27 0 0,-4 13-99 0 0,-1-1 0 0 0,0 0 1 0 0,0 1-1 0 0,0-1 1 0 0,0 0-1 0 0,-1 0 1 0 0,1 0-1 0 0,-1 0 0 0 0,0 0 1 0 0,0 0-1 0 0,-1 0 1 0 0,1-1-1 0 0,-1 1 0 0 0,0 0 1 0 0,0 0-1 0 0,0 0 1 0 0,-1-1-1 0 0,1 1 1 0 0,-1 0-1 0 0,0 0 0 0 0,0 0 1 0 0,-1 0-1 0 0,1 0 1 0 0,-3-3 98 0 0,-1 7-586 0 0,-1 0 1 0 0,0 1-1 0 0,0 0 1 0 0,1 0-1 0 0,-1 0 1 0 0,1 0 0 0 0,-1 1-1 0 0,1 0 1 0 0,-1 0-1 0 0,1 1 1 0 0,0 0-1 0 0,0 0 1 0 0,0 0-1 0 0,1 0 1 0 0,-1 1-1 0 0,-3 2 586 0 0,-96 81-4460 0 0,-33 65 4525 0 0,118-116 1267 0 0,18-34-1119 0 0,1 0-1 0 0,-1-1 0 0 0,1 1 1 0 0,-1 0-1 0 0,1-1 1 0 0,0 1-1 0 0,0 0 1 0 0,0 0-1 0 0,0-1 1 0 0,0 1-1 0 0,0 0 1 0 0,1 0-1 0 0,-1-1 1 0 0,0 1-1 0 0,1 0 1 0 0,0-1-1 0 0,-1 1 1 0 0,1-1-1 0 0,0 1 1 0 0,0-1-1 0 0,-1 1 1 0 0,1-1-1 0 0,0 1 1 0 0,1-1-1 0 0,-1 0 1 0 0,0 0-1 0 0,0 1 1 0 0,1-1-1 0 0,-1 0 1 0 0,0 0-1 0 0,1 0 1 0 0,-1 0-1 0 0,1-1 1 0 0,-1 1-1 0 0,1 0 1 0 0,0-1-1 0 0,-1 1 1 0 0,1-1-1 0 0,-1 1 1 0 0,1-1-1 0 0,0 0 1 0 0,0 1-1 0 0,-1-1 1 0 0,1 0-1 0 0,0 0 1 0 0,0-1-1 0 0,-1 1 1 0 0,1 0-213 0 0,19 0 331 0 0,0-1 1 0 0,0 0 0 0 0,0-2 0 0 0,-1 0 0 0 0,1-1-1 0 0,-1-2 1 0 0,0 0 0 0 0,9-4-332 0 0,94-41-5137 0 0,-80 33 506 0 0,-18 4 82 0 0,-18 11 422 0 0</inkml:trace>
  <inkml:trace contextRef="#ctx0" brushRef="#br0" timeOffset="-33533.449">3010 512 10314 0 0,'-55'53'10423'0'0,"12"11"-5788"0"0,33-45-4786 0 0,2 0 1 0 0,0 0 0 0 0,1 1-1 0 0,1 0 1 0 0,1 0-1 0 0,0 0 1 0 0,2 1 0 0 0,0 0-1 0 0,2-1 1 0 0,0 6 150 0 0,4-8-3308 0 0,9-14-9265 0 0,-7-8 7475 0 0</inkml:trace>
  <inkml:trace contextRef="#ctx0" brushRef="#br0" timeOffset="-33270.383">3159 348 10218 0 0,'5'-29'11370'0'0,"-13"49"-7173"0"0,-58 347-3892 0 0,62-351-1035 0 0,-15 85-1467 0 0,15-67-2783 0 0,3-1-4957 0 0,1-30 4628 0 0</inkml:trace>
  <inkml:trace contextRef="#ctx0" brushRef="#br0" timeOffset="-32945.439">3240 424 11747 0 0,'10'-33'9365'0'0,"15"5"-5868"0"0,-22 26-3567 0 0,0-1 0 0 0,1 0 1 0 0,0 1-1 0 0,-1 0 0 0 0,1 0 0 0 0,0 0 0 0 0,0 0 0 0 0,0 1 0 0 0,0-1 0 0 0,1 1 1 0 0,-1 0-1 0 0,0 0 0 0 0,1 1 0 0 0,-1-1 0 0 0,0 1 0 0 0,1 0 0 0 0,-1 0 0 0 0,0 0 0 0 0,1 1 1 0 0,-1 0-1 0 0,0 0 0 0 0,1 0 0 0 0,-1 0 0 0 0,0 1 0 0 0,1-1 70 0 0,-4 3-159 0 0,0 0-1 0 0,0 0 1 0 0,-1 0-1 0 0,1-1 1 0 0,-1 1-1 0 0,0 0 1 0 0,0 0-1 0 0,0 0 1 0 0,0 0 0 0 0,-1 0-1 0 0,1 0 1 0 0,-1-1-1 0 0,0 1 1 0 0,-1 0-1 0 0,1 0 1 0 0,0-1-1 0 0,-1 1 1 0 0,0-1-1 0 0,0 1 1 0 0,0-1-1 0 0,0 0 1 0 0,-1 0-1 0 0,1 0 1 0 0,-1 0-1 0 0,0 0 1 0 0,1-1 0 0 0,-1 1-1 0 0,0-1 1 0 0,-1 1-1 0 0,-1 0 160 0 0,4-2-33 0 0,-115 99-1620 0 0,58-54 3498 0 0,78-35 762 0 0,28-18-2460 0 0,106-29 381 0 0,-153 36-520 0 0,0 1 0 0 0,0-1 0 0 0,0 1 0 0 0,0 0 0 0 0,0-1 0 0 0,0 1 0 0 0,0 0 0 0 0,0 0 0 0 0,0 0-1 0 0,0-1 1 0 0,0 1 0 0 0,0 0 0 0 0,0 0 0 0 0,-1 0 0 0 0,1 1 0 0 0,0-1 0 0 0,-1 0 0 0 0,1 0 0 0 0,-1 0 0 0 0,1 0 0 0 0,-1 1-1 0 0,0-1 1 0 0,0 0 0 0 0,1 0 0 0 0,-1 1 0 0 0,0-1 0 0 0,0 0 0 0 0,0 0 0 0 0,0 1 0 0 0,0-1 0 0 0,-1 0 0 0 0,1 1 0 0 0,0-1-1 0 0,0 0 1 0 0,-1 0 0 0 0,1 0 0 0 0,-1 1 0 0 0,1-1 0 0 0,-1 0 0 0 0,0 0 0 0 0,1 0 0 0 0,-1 0 0 0 0,0 0 0 0 0,0 0 0 0 0,0 0-1 0 0,0 0-7 0 0,-37 53-250 0 0,17-34 304 0 0,-1-1 0 0 0,0-1 0 0 0,-2 0 0 0 0,0-2 0 0 0,-1-1 0 0 0,0-1 0 0 0,-16 6-54 0 0,41-20 60 0 0,1 1-1 0 0,-1-1 0 0 0,0 0 1 0 0,1 1-1 0 0,-1-1 0 0 0,0 0 0 0 0,0 1 1 0 0,1-1-1 0 0,-1 1 0 0 0,0-1 1 0 0,0 1-1 0 0,0-1 0 0 0,1 0 1 0 0,-1 1-1 0 0,0-1 0 0 0,0 1 0 0 0,0-1 1 0 0,0 1-1 0 0,0-1 0 0 0,0 1 1 0 0,0-1-1 0 0,0 1 0 0 0,0-1 0 0 0,0 1 1 0 0,0-1-1 0 0,0 1 0 0 0,0-1 1 0 0,-1 1-1 0 0,1-1 0 0 0,0 1 1 0 0,0-1-1 0 0,-1 0 0 0 0,1 1 0 0 0,0-1 1 0 0,0 1-1 0 0,-1-1 0 0 0,1 1-59 0 0,52-7-109 0 0,76-30-1649 0 0,-45 6-2912 0 0,-3 1-4383 0 0,-56 22 3431 0 0</inkml:trace>
  <inkml:trace contextRef="#ctx0" brushRef="#br0" timeOffset="-38242.836">31 375 8714 0 0,'-30'2'5013'0'0,"43"-14"-998"0"0,229-127-3728 0 0,-241 139-264 0 0,0 0-1 0 0,0-1 0 0 0,-1 1 1 0 0,1 0-1 0 0,0 0 1 0 0,0 0-1 0 0,0 0 0 0 0,0 0 1 0 0,-1 0-1 0 0,1 0 1 0 0,0 0-1 0 0,0 0 0 0 0,0 0 1 0 0,-1 0-1 0 0,1 0 1 0 0,0 1-1 0 0,0-1 0 0 0,0 0 1 0 0,-1 1-1 0 0,1-1 1 0 0,0 0-1 0 0,0 1 0 0 0,-1-1 1 0 0,1 1-1 0 0,-1-1 1 0 0,1 1-1 0 0,0-1 0 0 0,-1 1 1 0 0,1 0-1 0 0,-1-1 1 0 0,1 1-1 0 0,-1 0 0 0 0,1-1 1 0 0,-1 1-1 0 0,0 0 1 0 0,1 0-1 0 0,-1-1 0 0 0,0 1 1 0 0,0 0-1 0 0,1 0 1 0 0,-1 0-1 0 0,0-1 0 0 0,0 1 1 0 0,0 0-1 0 0,0 0 1 0 0,0 0-1 0 0,0 0 0 0 0,0-1 1 0 0,0 1-1 0 0,-1 0 1 0 0,1 0-1 0 0,0 0 0 0 0,0-1 1 0 0,-1 1-1 0 0,1 0 1 0 0,0 0-1 0 0,-1-1 0 0 0,1 1 1 0 0,-1 0-1 0 0,1-1 1 0 0,-1 1-1 0 0,1 0 0 0 0,-1-1 1 0 0,1 1-1 0 0,-1-1-22 0 0,-20 59 823 0 0,-84 114-2097 0 0,85-145-1156 0 0,22-22-7822 0 0,4-12 6421 0 0</inkml:trace>
  <inkml:trace contextRef="#ctx0" brushRef="#br0" timeOffset="-37866.929">467 148 8162 0 0,'20'-10'7389'0'0,"-18"30"-4089"0"0,-21 51-2290 0 0,14-56-519 0 0,-33 109 196 0 0,-20 81-3161 0 0,55-190-2729 0 0,7-30 2929 0 0,6-32 1948 0 0,-10 39 647 0 0,1 1 0 0 0,0 0-1 0 0,0-1 1 0 0,1 1 0 0 0,0 0-1 0 0,0 0 1 0 0,1 0 0 0 0,0 0-1 0 0,0 1 1 0 0,0-1 0 0 0,1 1-1 0 0,0-1 1 0 0,0 1-1 0 0,1 1 1 0 0,0-1 0 0 0,0 1-1 0 0,0-1 1 0 0,0 1 0 0 0,1 1-1 0 0,0-1 1 0 0,0 1 0 0 0,0 0-1 0 0,1 0 1 0 0,-1 1 0 0 0,4-1-321 0 0,22-10 110 0 0,29-13-887 0 0,-35 3-7095 0 0,-32 20 3833 0 0,3 4 295 0 0</inkml:trace>
  <inkml:trace contextRef="#ctx0" brushRef="#br0" timeOffset="-37598.497">148 607 10170 0 0,'-21'16'6456'0'0,"35"-22"-3599"0"0,16-12-3061 0 0,122-66 488 0 0,-45 48-5563 0 0,-80 49-2829 0 0,-29-9 4413 0 0</inkml:trace>
  <inkml:trace contextRef="#ctx0" brushRef="#br0" timeOffset="-37335.076">226 585 9170 0 0,'-8'12'1874'0'0,"-54"79"5095"0"0,59-86-6881 0 0,-1 0 0 0 0,1 1 1 0 0,0-1-1 0 0,1 1 0 0 0,0 0 0 0 0,0-1 0 0 0,0 1 1 0 0,0 0-1 0 0,1 1 0 0 0,0-1 0 0 0,0 0 0 0 0,1 0 0 0 0,-1 0 1 0 0,1 1-1 0 0,1-1 0 0 0,-1 0 0 0 0,1 0 0 0 0,0 0 1 0 0,1 0-1 0 0,0 0 0 0 0,0 0 0 0 0,0 0 0 0 0,0 0 1 0 0,3 4-89 0 0,2-6 15 0 0,1 0 0 0 0,0 0 0 0 0,0 0 0 0 0,0-1 0 0 0,0 0-1 0 0,1-1 1 0 0,-1 0 0 0 0,1 0 0 0 0,0-1 0 0 0,-1 0 0 0 0,1 0 0 0 0,0-1 0 0 0,-1 0 0 0 0,1-1 0 0 0,0 0 0 0 0,0 0 0 0 0,-1-1 0 0 0,1 0 0 0 0,-1 0 0 0 0,0-1 0 0 0,0 0 0 0 0,0-1 0 0 0,0 0 0 0 0,0 0 0 0 0,-1 0 0 0 0,6-5-15 0 0,-10 7-153 0 0,56-32-2856 0 0,-37 3-4485 0 0,-34 17 3860 0 0,4 12-82 0 0</inkml:trace>
  <inkml:trace contextRef="#ctx0" brushRef="#br0" timeOffset="-37084.561">161 770 9642 0 0,'0'4'6008'0'0,"15"-7"-3406"0"0,62-26-3689 0 0,-58 22 1666 0 0,246-124-10836 0 0,-236 113 8965 0 0,-15 8-2374 0 0</inkml:trace>
  <inkml:trace contextRef="#ctx0" brushRef="#br0" timeOffset="-36835.115">755 275 7618 0 0,'-2'-2'235'0'0,"-1"1"0"0"0,1-1 0 0 0,0 1 0 0 0,0 0 0 0 0,-1 0 0 0 0,1 0 0 0 0,0 0 0 0 0,-1 0 0 0 0,1 0 0 0 0,-1 1 0 0 0,0-1 0 0 0,1 1 0 0 0,-1-1 0 0 0,1 1 0 0 0,-1 0 0 0 0,0 0 0 0 0,1 1 0 0 0,-1-1 0 0 0,1 0 0 0 0,-1 1 0 0 0,1-1 0 0 0,-1 1 0 0 0,1 0 1 0 0,-1 0-1 0 0,1 0 0 0 0,0 0 0 0 0,-1 1 0 0 0,1-1 0 0 0,0 0 0 0 0,0 1 0 0 0,0 0 0 0 0,0-1 0 0 0,0 1 0 0 0,0 0 0 0 0,0 0 0 0 0,1 0 0 0 0,-1 1-235 0 0,-58 84 2249 0 0,58-84-2223 0 0,0 0 1 0 0,1 1 0 0 0,-1-1 0 0 0,1 0 0 0 0,0 0 0 0 0,-1 1-1 0 0,2-1 1 0 0,-1 1 0 0 0,0-1 0 0 0,1 1 0 0 0,-1-1-1 0 0,1 1 1 0 0,0-1 0 0 0,0 1 0 0 0,1-1 0 0 0,-1 1-1 0 0,1-1 1 0 0,-1 1 0 0 0,1-1 0 0 0,0 1 0 0 0,1-1 0 0 0,-1 0-1 0 0,1 0 1 0 0,-1 1 0 0 0,1-1 0 0 0,0 0 0 0 0,0 0-1 0 0,0-1 1 0 0,0 1 0 0 0,1 0 0 0 0,-1-1 0 0 0,1 1-1 0 0,0-1 1 0 0,-1 0 0 0 0,1 0 0 0 0,0 0 0 0 0,0 0-1 0 0,0-1 1 0 0,1 1 0 0 0,-1-1 0 0 0,0 0 0 0 0,1 1 0 0 0,-1-2-1 0 0,1 1 1 0 0,-1 0 0 0 0,1-1 0 0 0,-1 1 0 0 0,1-1-1 0 0,-1 0 1 0 0,1 0 0 0 0,-1-1 0 0 0,1 1 0 0 0,-1-1-1 0 0,1 1 1 0 0,-1-1 0 0 0,0 0 0 0 0,3-2-27 0 0,2-1-16 0 0,1 0 1 0 0,-2-1-1 0 0,1 0 0 0 0,0 0 1 0 0,-1 0-1 0 0,0-1 0 0 0,-1-1 1 0 0,1 1-1 0 0,-1-1 0 0 0,0 0 1 0 0,-1 0-1 0 0,1-1 0 0 0,-2 0 1 0 0,1 0-1 0 0,-1 0 0 0 0,0 0 1 0 0,-1-1-1 0 0,0 1 1 0 0,0-1-1 0 0,-1 0 0 0 0,0 0 1 0 0,0 0-1 0 0,-1-4 16 0 0,-3 10-369 0 0,0 0-1 0 0,0 1 1 0 0,-1 0 0 0 0,1 0-1 0 0,-1 0 1 0 0,1 0 0 0 0,-1 0-1 0 0,0 0 1 0 0,0 1-1 0 0,0-1 1 0 0,0 1 0 0 0,0 0-1 0 0,0 0 1 0 0,0 0 0 0 0,0 0-1 0 0,0 0 1 0 0,-1 1 0 0 0,1 0-1 0 0,0-1 1 0 0,-1 1 0 0 0,1 0-1 0 0,0 1 1 0 0,0-1 0 0 0,-1 1-1 0 0,1-1 1 0 0,0 1 0 0 0,0 0-1 0 0,0 0 1 0 0,0 0 0 0 0,0 1-1 0 0,0-1 1 0 0,0 1 0 0 0,0-1-1 0 0,0 1 1 0 0,1 0 0 0 0,-1 0-1 0 0,-1 2 370 0 0,-18 7-3897 0 0</inkml:trace>
  <inkml:trace contextRef="#ctx0" brushRef="#br0" timeOffset="-36585.483">445 633 9714 0 0,'53'27'7847'0'0,"54"-44"-7171"0"0,-96 14-424 0 0,76-26-340 0 0,35-7-4383 0 0,-59 36-3146 0 0,-59 0 3825 0 0</inkml:trace>
  <inkml:trace contextRef="#ctx0" brushRef="#br0" timeOffset="-36584.483">749 675 8530 0 0,'-20'13'2847'0'0,"-69"54"4727"0"0,87-65-7513 0 0,0 0 0 0 0,0 0-1 0 0,-1 0 1 0 0,1 0 0 0 0,1 1 0 0 0,-1-1-1 0 0,0 1 1 0 0,0-1 0 0 0,1 1-1 0 0,0 0 1 0 0,-1 0 0 0 0,1-1 0 0 0,0 1-1 0 0,1 0 1 0 0,-1 0 0 0 0,0 0 0 0 0,1 0-1 0 0,0 0 1 0 0,-1 0 0 0 0,1 0-1 0 0,0 1 1 0 0,1-1 0 0 0,-1 0 0 0 0,1 0-1 0 0,-1 0 1 0 0,1 0 0 0 0,0 0 0 0 0,0-1-1 0 0,0 1 1 0 0,0 0 0 0 0,1 1-61 0 0,1-1-73 0 0,0 0 1 0 0,0 0 0 0 0,-1-1-1 0 0,2 1 1 0 0,-1-1 0 0 0,0 0-1 0 0,0 0 1 0 0,1 0 0 0 0,-1-1-1 0 0,1 1 1 0 0,-1-1-1 0 0,1 0 1 0 0,0 0 0 0 0,0 0-1 0 0,-1 0 1 0 0,1 0 0 0 0,0-1-1 0 0,0 0 1 0 0,0 0-1 0 0,0 0 1 0 0,0 0 0 0 0,-1-1-1 0 0,1 1 1 0 0,0-1 0 0 0,0 0-1 0 0,-1 0 1 0 0,1-1 0 0 0,0 1-1 0 0,0-1 73 0 0,66-29-5088 0 0,11-36-2310 0 0,-68 52 3606 0 0</inkml:trace>
  <inkml:trace contextRef="#ctx0" brushRef="#br0" timeOffset="-36382.87">1234 363 10642 0 0,'4'-16'7716'0'0,"-15"17"-3707"0"0,-18 20-2183 0 0,-102 159-1838 0 0,58-51-7356 0 0,64-94-2129 0 0,9-32 4910 0 0</inkml:trace>
  <inkml:trace contextRef="#ctx0" brushRef="#br0" timeOffset="-36227.657">1134 526 7794 0 0,'7'-3'6600'0'0,"3"11"-3626"0"0,21 35-2848 0 0,-29-39 267 0 0,-1-2-387 0 0,28 36-2591 0 0,8-24-6727 0 0,-32-16 5685 0 0</inkml:trace>
  <inkml:trace contextRef="#ctx0" brushRef="#br0" timeOffset="-35977.392">1365 345 9306 0 0,'-15'-9'11846'0'0,"1"35"-8498"0"0,-3 45-3730 0 0,16-67 921 0 0,-36 269-410 0 0,34-181-3903 0 0,8-3-5594 0 0,0-75 3873 0 0,-2-14 1490 0 0</inkml:trace>
  <inkml:trace contextRef="#ctx0" brushRef="#br0" timeOffset="-35791.323">1457 456 9522 0 0,'57'-85'9420'0'0,"-56"84"-9344"0"0,1-1 1 0 0,-1 1-1 0 0,1 0 1 0 0,-1 0-1 0 0,1 0 1 0 0,-1 0-1 0 0,1 0 1 0 0,0 0-1 0 0,-1 0 1 0 0,1 1-1 0 0,0-1 0 0 0,0 1 1 0 0,-1-1-1 0 0,1 1 1 0 0,0 0-1 0 0,0-1 1 0 0,0 1-1 0 0,0 0 1 0 0,-1 0-1 0 0,1 0 1 0 0,0 1-1 0 0,0-1 1 0 0,0 0-1 0 0,0 1 1 0 0,-1-1-1 0 0,1 1 1 0 0,0-1-1 0 0,-1 1 1 0 0,1 0-1 0 0,0 0 1 0 0,-1 0-1 0 0,1 0 1 0 0,0 1-77 0 0,0 3 5 0 0,0 0-1 0 0,0 0 1 0 0,-1 0-1 0 0,0 0 1 0 0,0 0 0 0 0,0 1-1 0 0,-1-1 1 0 0,0 0-1 0 0,0 1 1 0 0,0-1 0 0 0,-1 0-1 0 0,1 0 1 0 0,-1 1-1 0 0,-1-1 1 0 0,1 0 0 0 0,-1 0-1 0 0,0 0 1 0 0,0 0-1 0 0,0 0 1 0 0,0-1 0 0 0,-1 1-1 0 0,0-1 1 0 0,0 1-5 0 0,-1 3-10 0 0,-16 32-440 0 0,-12 29-1978 0 0,23-24-5964 0 0,11-37 5113 0 0,-1-6-1109 0 0</inkml:trace>
  <inkml:trace contextRef="#ctx0" brushRef="#br0" timeOffset="-35416.845">1764 263 10162 0 0,'-14'-10'8953'0'0,"0"29"-6233"0"0,-4 35-3011 0 0,17-52 608 0 0,-40 164-1042 0 0,23-53-3905 0 0,17-96 1830 0 0,5-31 2522 0 0,5-30 1975 0 0,-7 32-1256 0 0,0-1 1 0 0,1 2 0 0 0,0-1-1 0 0,1 0 1 0 0,1 1 0 0 0,0-1-1 0 0,0 1 1 0 0,1 0 0 0 0,0 1-1 0 0,1 0 1 0 0,2-3-442 0 0,-5 9 23 0 0,-1 0 1 0 0,1 1-1 0 0,0-1 0 0 0,0 1 1 0 0,1 0-1 0 0,-1 0 0 0 0,0 0 1 0 0,1 1-1 0 0,0 0 1 0 0,0 0-1 0 0,-1 0 0 0 0,1 0 1 0 0,0 1-1 0 0,1-1 0 0 0,-1 1 1 0 0,0 1-1 0 0,0-1 0 0 0,0 1 1 0 0,1 0-1 0 0,-1 0 1 0 0,0 0-1 0 0,0 1 0 0 0,1-1 1 0 0,-1 2-1 0 0,0-1 0 0 0,0 0 1 0 0,1 1-24 0 0,-5-1-47 0 0,35 14-3870 0 0,-27 3-5977 0 0,-11-15 5667 0 0</inkml:trace>
  <inkml:trace contextRef="#ctx0" brushRef="#br0" timeOffset="-35150.054">1496 678 12291 0 0,'-2'97'7213'0'0,"62"-69"-7512"0"0,58-44-5125 0 0,-9-30-3395 0 0,-88 34 5201 0 0</inkml:trace>
  <inkml:trace contextRef="#ctx0" brushRef="#br0" timeOffset="-2.14748E6">241 1259 9554 0 0,'-37'21'5526'0'0,"59"-26"-2351"0"0,269-92-4137 0 0,-287 97 923 0 0,0-1-1 0 0,0 1 1 0 0,0 0-1 0 0,0 0 1 0 0,0 0-1 0 0,0 0 1 0 0,-1 1-1 0 0,1-1 1 0 0,0 1-1 0 0,0 0 1 0 0,0 1-1 0 0,0-1 1 0 0,-1 1-1 0 0,1-1 1 0 0,-1 1 0 0 0,1 0-1 0 0,-1 0 1 0 0,0 1-1 0 0,0-1 1 0 0,0 1-1 0 0,0-1 1 0 0,0 1-1 0 0,0 0 1 0 0,-1 0-1 0 0,1 0 1 0 0,-1 1-1 0 0,0-1 1 0 0,0 1-1 0 0,0-1 1 0 0,-1 1 0 0 0,1-1-1 0 0,-1 1 1 0 0,0 0-1 0 0,0 0 1 0 0,0 0-1 0 0,0 0 1 0 0,0 0 39 0 0,-5 150 257 0 0,-1-133-193 0 0,-33 118-1712 0 0,-5-54-5925 0 0,37-78 3513 0 0</inkml:trace>
  <inkml:trace contextRef="#ctx0" brushRef="#br0" timeOffset="-2.14748E6">330 1690 12835 0 0,'-1'13'5406'0'0,"14"-15"-3349"0"0,-1-2-2027 0 0,133-45 453 0 0,-7 3-3817 0 0,9 32-5703 0 0,-128 15 7546 0 0,0 1-2665 0 0</inkml:trace>
  <inkml:trace contextRef="#ctx0" brushRef="#br0" timeOffset="-2.14748E6">866 1233 11690 0 0,'-7'1'1510'0'0,"-52"18"7393"0"0,55-17-8818 0 0,0 0 0 0 0,1 0 0 0 0,0 1 0 0 0,-1-1 0 0 0,1 1 0 0 0,0 0 0 0 0,0 0 0 0 0,1 0 0 0 0,-1 0 0 0 0,1 0 0 0 0,-1 0 0 0 0,1 1 0 0 0,0-1 0 0 0,0 1 0 0 0,0 0 0 0 0,1 0 0 0 0,0-1 0 0 0,-1 1 0 0 0,1 0 0 0 0,0 0 0 0 0,1 1-85 0 0,-7 113-251 0 0,42-55-2790 0 0,-33-62 2846 0 0,0 0-1 0 0,-1 0 0 0 0,1-1 0 0 0,0 1 0 0 0,0 0 1 0 0,0-1-1 0 0,-1 1 0 0 0,1-1 0 0 0,0 0 0 0 0,0 0 1 0 0,0 0-1 0 0,0 0 0 0 0,0 0 0 0 0,0 0 0 0 0,-1 0 1 0 0,1 0-1 0 0,0-1 0 0 0,0 1 0 0 0,0-1 0 0 0,-1 0 1 0 0,1 1-1 0 0,0-1 0 0 0,0 0 0 0 0,-1 0 0 0 0,1 0 1 0 0,-1 0-1 0 0,1 0 0 0 0,-1 0 0 0 0,1-1 0 0 0,-1 1 1 0 0,0 0-1 0 0,2-2 196 0 0,48-86-4822 0 0,-24 23 4075 0 0,19-50 2683 0 0,-20 39 4288 0 0,-43 153-1244 0 0,5 18-3687 0 0,10 5-4693 0 0,15-8-5698 0 0,-6-69 4433 0 0,-4-16 769 0 0</inkml:trace>
  <inkml:trace contextRef="#ctx0" brushRef="#br0" timeOffset="-2.14748E6">988 1368 8394 0 0,'6'-9'7821'0'0,"28"2"-5859"0"0,-30 7-1666 0 0,65-20-76 0 0,-7 2-3480 0 0,-20 13-5498 0 0,-42 5 4836 0 0</inkml:trace>
  <inkml:trace contextRef="#ctx0" brushRef="#br0" timeOffset="-2.14748E6">963 1447 10042 0 0,'2'39'8382'0'0,"41"-39"-7479"0"0,10-21-2954 0 0,21-21-8252 0 0,-66 36 6131 0 0</inkml:trace>
  <inkml:trace contextRef="#ctx0" brushRef="#br0" timeOffset="-2.14748E6">905 1668 11258 0 0,'-12'26'2652'0'0,"7"-20"-2308"0"0,1 0 0 0 0,1 0 0 0 0,-1 0 1 0 0,1 1-1 0 0,0-1 0 0 0,1 1 0 0 0,-1-1 0 0 0,1 1 1 0 0,1 0-1 0 0,-1 0 0 0 0,1 0 0 0 0,0 0 0 0 0,1 0 1 0 0,0 0-1 0 0,0 0 0 0 0,0 1 0 0 0,1-1 0 0 0,0 0 1 0 0,1 0-1 0 0,1 6-344 0 0,1-11 0 0 0,0-1 0 0 0,0 1 0 0 0,0-1 1 0 0,0 0-1 0 0,0 0 0 0 0,1 0 0 0 0,-1 0 0 0 0,0-1 1 0 0,0 0-1 0 0,1 0 0 0 0,-1 0 0 0 0,0 0 1 0 0,1-1-1 0 0,-1 0 0 0 0,0 0 0 0 0,0 0 0 0 0,0 0 1 0 0,0 0-1 0 0,0-1 0 0 0,0 0 0 0 0,0 0 1 0 0,0 0-1 0 0,-1 0 0 0 0,1-1 0 0 0,-1 1 0 0 0,1-1 1 0 0,-1 0-1 0 0,0 0 0 0 0,0 0 0 0 0,-1-1 0 0 0,3-1 0 0 0,2-2 11 0 0,0 1 0 0 0,0-1-1 0 0,-1 0 1 0 0,0-1 0 0 0,0 1-1 0 0,-1-1 1 0 0,0 0 0 0 0,0-1-1 0 0,0 1 1 0 0,-1-1 0 0 0,-1 0-1 0 0,0 0 1 0 0,0 0 0 0 0,-1-1-1 0 0,0 1 1 0 0,0 0 0 0 0,-1-1-1 0 0,0 0 1 0 0,-1-4-11 0 0,-3 11-72 0 0,-1 0 0 0 0,1 1-1 0 0,-1 0 1 0 0,0-1 0 0 0,0 1-1 0 0,1 1 1 0 0,-2-1 0 0 0,1 1-1 0 0,0-1 1 0 0,0 1 0 0 0,0 0 0 0 0,0 1-1 0 0,-1-1 1 0 0,1 1 0 0 0,0 0-1 0 0,-1 0 1 0 0,1 0 0 0 0,0 0-1 0 0,-1 1 1 0 0,1 0 0 0 0,0 0-1 0 0,0 0 1 0 0,0 0 0 0 0,0 1 0 0 0,0 0-1 0 0,0 0 1 0 0,0 0 0 0 0,-2 1 72 0 0,-10 2-500 0 0,-63 27-1918 0 0,58-6-3053 0 0,23-18 1909 0 0,1-6-617 0 0</inkml:trace>
  <inkml:trace contextRef="#ctx0" brushRef="#br0" timeOffset="-2.14748E6">1463 1167 11891 0 0,'-7'4'10503'0'0,"-23"20"-8732"0"0,-72 134-1981 0 0,73-102-3958 0 0,5 0-5001 0 0,22-45 5798 0 0,2-9-1107 0 0</inkml:trace>
  <inkml:trace contextRef="#ctx0" brushRef="#br0" timeOffset="-2.14748E6">1368 1304 4641 0 0,'1'4'6713'0'0,"-1"5"-3542"0"0,3 18-1883 0 0,15-9-2227 0 0,38-30-7302 0 0,-51 6 4361 0 0</inkml:trace>
  <inkml:trace contextRef="#ctx0" brushRef="#br0" timeOffset="-2.14748E6">1537 1161 7826 0 0,'2'-3'3680'0'0,"-2"3"1392"0"0,-7 15-1390 0 0,-18 42-3508 0 0,-40 103-285 0 0,38-109-3344 0 0,-3-2-5091 0 0,29-48 7137 0 0,1 0-2751 0 0</inkml:trace>
  <inkml:trace contextRef="#ctx0" brushRef="#br0" timeOffset="-2.14748E6">1504 1373 7754 0 0,'26'9'5157'0'0,"-9"25"-3353"0"0,6 5-7233 0 0,-12-42 2727 0 0,-9 0-1177 0 0</inkml:trace>
  <inkml:trace contextRef="#ctx0" brushRef="#br0" timeOffset="-2.14748E6">1676 1176 9242 0 0,'13'-6'10471'0'0,"-16"23"-5862"0"0,-1 3-4508 0 0,-20 161 837 0 0,-18-68-4676 0 0,25-100-2120 0 0,8-36 3387 0 0,5-39 2641 0 0,5 53 142 0 0,0 1 0 0 0,0-1-1 0 0,1 0 1 0 0,0 1 0 0 0,1 0 0 0 0,0-1-1 0 0,0 1 1 0 0,1 0 0 0 0,0 0-1 0 0,0 1 1 0 0,1-1 0 0 0,0 1 0 0 0,0 0-1 0 0,6-6-311 0 0,63-40-74 0 0,-57 50-1325 0 0,6 27-8244 0 0,-23-17 5684 0 0</inkml:trace>
  <inkml:trace contextRef="#ctx0" brushRef="#br0" timeOffset="-2.14748E6">1406 1604 9522 0 0,'-28'35'6861'0'0,"58"-29"-3305"0"0,229-144-2744 0 0,-258 140-795 0 0,1 1-1 0 0,-1-1 1 0 0,1 1 0 0 0,-1 0-1 0 0,0-1 1 0 0,0 1-1 0 0,0 0 1 0 0,0 0 0 0 0,0 0-1 0 0,-1-1 1 0 0,1 1 0 0 0,-1 0-1 0 0,0 0 1 0 0,0 0-1 0 0,0 0 1 0 0,0 0 0 0 0,-1 0-1 0 0,1 0 1 0 0,-1 0-1 0 0,1 0 1 0 0,-1-1 0 0 0,0 1-1 0 0,0 0 1 0 0,-1 0 0 0 0,1-1-1 0 0,-1 2-16 0 0,-7 23-210 0 0,-8 51-3837 0 0,39-69-6008 0 0,-15-12 5945 0 0</inkml:trace>
  <inkml:trace contextRef="#ctx0" brushRef="#br0" timeOffset="-2.14748E6">2026 1278 11306 0 0,'6'2'6533'0'0,"8"-7"-3883"0"0,40-25-3774 0 0,-47 25 1678 0 0,86-62-6176 0 0,-51 34-684 0 0,-29 19 3473 0 0,-10 11-653 0 0</inkml:trace>
  <inkml:trace contextRef="#ctx0" brushRef="#br0" timeOffset="-2.14748E6">2180 1202 7618 0 0,'-18'24'3360'0'0,"-66"99"6923"0"0,79-113-10074 0 0,-1 0-1 0 0,2 0 1 0 0,0 0-1 0 0,0 1 1 0 0,1 0-1 0 0,0-1 1 0 0,0 1 0 0 0,1 0-1 0 0,1 0 1 0 0,0 0-1 0 0,1 0 1 0 0,0 1-209 0 0,0-10-65 0 0,-1 0 1 0 0,1-1-1 0 0,0 1 0 0 0,0-1 1 0 0,1 1-1 0 0,-1 0 1 0 0,0-1-1 0 0,0 1 1 0 0,1-1-1 0 0,-1 1 1 0 0,1-1-1 0 0,-1 1 0 0 0,1-1 1 0 0,0 1-1 0 0,0-1 1 0 0,-1 0-1 0 0,1 1 1 0 0,0-1-1 0 0,0 0 0 0 0,0 0 1 0 0,0 0-1 0 0,1 1 1 0 0,-1-1-1 0 0,0 0 1 0 0,0-1-1 0 0,1 1 1 0 0,-1 0-1 0 0,1 0 0 0 0,-1 0 1 0 0,0-1-1 0 0,1 1 1 0 0,0-1-1 0 0,-1 1 1 0 0,1-1-1 0 0,-1 0 0 0 0,1 1 1 0 0,-1-1-1 0 0,1 0 1 0 0,0 0-1 0 0,-1 0 1 0 0,1 0-1 0 0,-1-1 0 0 0,1 1 1 0 0,-1 0-1 0 0,1-1 1 0 0,0 1-1 0 0,-1-1 1 0 0,1 1-1 0 0,-1-1 1 0 0,0 0-1 0 0,1 1 0 0 0,-1-1 1 0 0,0 0-1 0 0,1 0 65 0 0,71-56-6999 0 0,-11-35 1486 0 0,40-139 4791 0 0,-52 136 1230 0 0,-16 67 7770 0 0,-43 46-3563 0 0,2 29-4490 0 0,5-37 91 0 0,-15 239-1657 0 0,21-165-2328 0 0,6-4-3700 0 0,-6-57 5881 0 0,-6-46 1343 0 0,-3-25 1635 0 0,17-28 6317 0 0,26 18-4420 0 0,2 34-4770 0 0,12 12-3743 0 0,-16 11-691 0 0,-22 1 1171 0 0</inkml:trace>
  <inkml:trace contextRef="#ctx0" brushRef="#br0" timeOffset="-2.14748E6">2786 1251 5313 0 0,'9'2'9599'0'0,"5"-8"-5165"0"0,33-30-5499 0 0,-33 24 2057 0 0,-11 10-994 0 0,43-26 60 0 0,-46 28-60 0 0,1 0-1 0 0,0 0 1 0 0,0-1 0 0 0,0 1 0 0 0,0 0 0 0 0,0 0 0 0 0,-1 0 0 0 0,1 1-1 0 0,0-1 1 0 0,0 0 0 0 0,0 0 0 0 0,0 0 0 0 0,-1 1 0 0 0,1-1 0 0 0,0 0-1 0 0,0 1 1 0 0,0-1 0 0 0,-1 0 0 0 0,1 1 0 0 0,0-1 0 0 0,-1 1 0 0 0,1-1-1 0 0,0 1 1 0 0,-1 0 0 0 0,1-1 0 0 0,-1 1 0 0 0,1 0 0 0 0,-1-1 0 0 0,1 1-1 0 0,-1 0 1 0 0,1 0 0 0 0,-1-1 0 0 0,0 1 0 0 0,1 0 0 0 0,-1 0-1 0 0,0 0 1 0 0,0-1 0 0 0,0 1 0 0 0,0 0 0 0 0,1 0 0 0 0,-1 0 0 0 0,0 0-1 0 0,-1 0 1 0 0,1-1 0 0 0,0 1 0 0 0,0 0 0 0 0,0 0 0 0 0,0 0 0 0 0,-1 0-1 0 0,1-1 1 0 0,0 1 0 0 0,-1 0 0 0 0,1 0 0 0 0,0 0 0 0 0,-1 0 2 0 0,-6 47-122 0 0,1-6-1037 0 0,4-14-3036 0 0,4-34-1553 0 0,5-8 4821 0 0,-1 2-486 0 0,-1 3-2170 0 0</inkml:trace>
  <inkml:trace contextRef="#ctx0" brushRef="#br0" timeOffset="-2.14748E6">3050 1105 7250 0 0,'18'-28'3036'0'0,"-10"26"8376"0"0,-14 24-11295 0 0,2 1-1 0 0,0 0 1 0 0,2-1 0 0 0,0 1 0 0 0,2 0-1 0 0,1 0 1 0 0,0 0 0 0 0,4 15-117 0 0,1 66-4147 0 0,-2-135 2216 0 0,40-62 4038 0 0,40 40-2893 0 0,-47 64-6751 0 0,-31 4 3640 0 0,-7-9 81 0 0</inkml:trace>
  <inkml:trace contextRef="#ctx0" brushRef="#br0" timeOffset="-2.14748E6">2926 1443 9682 0 0,'-1'30'10438'0'0,"40"-40"-9303"0"0,78-47-1798 0 0,-81 33-2764 0 0,-4-3-4501 0 0,-26 18 5091 0 0,-5 7-978 0 0</inkml:trace>
  <inkml:trace contextRef="#ctx0" brushRef="#br0" timeOffset="-2.14748E6">3042 1396 8786 0 0,'-39'39'8234'0'0,"10"9"-3940"0"0,26-41-4159 0 0,-1 1 0 0 0,1 1 1 0 0,0-1-1 0 0,1 0 0 0 0,0 1 0 0 0,1-1 0 0 0,-1 1 0 0 0,2-1 0 0 0,-1 1 0 0 0,1 0 1 0 0,0-1-1 0 0,1 1 0 0 0,0 0 0 0 0,1-1 0 0 0,-1 1 0 0 0,2-1 0 0 0,-1 1 0 0 0,1-1-135 0 0,-1-4-43 0 0,1 0 0 0 0,-1 0 0 0 0,1-1 0 0 0,0 1 0 0 0,0-1 0 0 0,0 0 0 0 0,0 0-1 0 0,0 0 1 0 0,1 0 0 0 0,-1-1 0 0 0,1 1 0 0 0,0-1 0 0 0,-1 0 0 0 0,1 0 0 0 0,0-1-1 0 0,1 1 1 0 0,-1-1 0 0 0,0 1 0 0 0,0-1 0 0 0,1-1 0 0 0,-1 1 0 0 0,0-1 0 0 0,1 1-1 0 0,-1-1 1 0 0,0 0 0 0 0,1-1 0 0 0,-1 1 0 0 0,0-1 0 0 0,1 0 0 0 0,-1 0 0 0 0,0 0-1 0 0,0-1 1 0 0,0 1 0 0 0,0-1 0 0 0,0 0 0 0 0,0 0 0 0 0,2-2 43 0 0,42-30-4533 0 0,-21-11-5005 0 0,-27 34 7862 0 0,-2 5-2151 0 0</inkml:trace>
  <inkml:trace contextRef="#ctx0" brushRef="#br0" timeOffset="-2.14748E6">2981 1575 8794 0 0,'-13'23'9456'0'0,"42"-21"-7856"0"0,46-32-3230 0 0,81-84-10275 0 0,-139 98 8079 0 0</inkml:trace>
  <inkml:trace contextRef="#ctx0" brushRef="#br0" timeOffset="-2.14748E6">3379 1115 10730 0 0,'-72'74'9180'0'0,"68"-67"-9084"0"0,-1 0-1 0 0,1 0 1 0 0,0 1-1 0 0,1 0 1 0 0,0-1-1 0 0,0 1 1 0 0,1 0-1 0 0,0 1 1 0 0,0-1-1 0 0,1 0 1 0 0,0 0-1 0 0,0 1 1 0 0,1-1-1 0 0,0 1 1 0 0,0-1-1 0 0,1 0 1 0 0,1 7-96 0 0,-1-13-19 0 0,0 0-1 0 0,-1 1 1 0 0,1-1-1 0 0,0 0 1 0 0,0 0-1 0 0,0 0 1 0 0,0 0 0 0 0,1 0-1 0 0,-1 0 1 0 0,0 0-1 0 0,1-1 1 0 0,-1 1 0 0 0,1 0-1 0 0,0-1 1 0 0,0 1-1 0 0,0-1 1 0 0,-1 1 0 0 0,1-1-1 0 0,0 0 1 0 0,0 0-1 0 0,1 0 1 0 0,-1 0-1 0 0,0 0 1 0 0,0-1 0 0 0,0 1-1 0 0,1-1 1 0 0,-1 1-1 0 0,0-1 1 0 0,1 0 0 0 0,-1 0-1 0 0,0 0 1 0 0,1 0-1 0 0,-1 0 1 0 0,0 0 0 0 0,0-1-1 0 0,1 1 1 0 0,-1-1-1 0 0,0 0 1 0 0,0 1-1 0 0,1-1 1 0 0,1-1 19 0 0,71-63-271 0 0,-72 57 248 0 0,0-1 0 0 0,0 0 0 0 0,-1 0 0 0 0,0 0 0 0 0,-1 0-1 0 0,1 0 1 0 0,-2-1 0 0 0,0 1 0 0 0,0 0 0 0 0,0 0 0 0 0,-1 0 0 0 0,-1-1 0 0 0,0-1 23 0 0,-29-38-3371 0 0,-33 43-4624 0 0,48 11 6207 0 0,-1 2-2568 0 0</inkml:trace>
  <inkml:trace contextRef="#ctx0" brushRef="#br0" timeOffset="-2.14748E6">3143 1475 9490 0 0,'55'42'7287'0'0,"16"-43"-4781"0"0,73-62-5308 0 0,-127 54 2083 0 0,58-24-8531 0 0,-69 30 5307 0 0</inkml:trace>
  <inkml:trace contextRef="#ctx0" brushRef="#br0" timeOffset="-2.14748E6">3455 1449 9946 0 0,'-17'41'7689'0'0,"-6"46"-3267"0"0,23-80-4390 0 0,0 0 1 0 0,0-1-1 0 0,0 1 1 0 0,1 0-1 0 0,0 0 1 0 0,0 0-1 0 0,1-1 1 0 0,0 1-1 0 0,0-1 1 0 0,0 1-1 0 0,1-1 1 0 0,0 0-1 0 0,0 0 1 0 0,1 0-1 0 0,2 4-32 0 0,-4-8-153 0 0,1 0 0 0 0,-1-1 0 0 0,1 1-1 0 0,-1-1 1 0 0,1 1 0 0 0,0-1 0 0 0,0 0 0 0 0,-1 0-1 0 0,1 0 1 0 0,0 0 0 0 0,0-1 0 0 0,0 1-1 0 0,0-1 1 0 0,0 1 0 0 0,0-1 0 0 0,0 0-1 0 0,0 0 1 0 0,0-1 0 0 0,0 1 0 0 0,0-1-1 0 0,0 1 1 0 0,0-1 0 0 0,0 0 0 0 0,-1 0-1 0 0,2-1 154 0 0,90-49-11307 0 0,-74 36 6654 0 0</inkml:trace>
  <inkml:trace contextRef="#ctx0" brushRef="#br0" timeOffset="-2.14748E6">3947 1208 10434 0 0,'-10'-7'9225'0'0,"2"6"-5167"0"0,-9 29-2847 0 0,11-13-1267 0 0,-68 184 115 0 0,29-64-7214 0 0,50-126-4198 0 0,-4-17 7555 0 0</inkml:trace>
  <inkml:trace contextRef="#ctx0" brushRef="#br0" timeOffset="-2.14748E6">3828 1440 7362 0 0,'0'-1'297'0'0,"0"-1"1"0"0,0 1-1 0 0,0 0 1 0 0,0 0-1 0 0,0-1 1 0 0,0 1-1 0 0,1 0 1 0 0,-1 0 0 0 0,0 0-1 0 0,1-1 1 0 0,-1 1-1 0 0,1 0 1 0 0,-1 0-1 0 0,1 0 1 0 0,-1 0-1 0 0,1 0 1 0 0,0 0-1 0 0,0 0 1 0 0,-1 0 0 0 0,1 0-1 0 0,0 0 1 0 0,0 0-1 0 0,0 0 1 0 0,0 1-1 0 0,0-1 1 0 0,0 0-1 0 0,0 1 1 0 0,0-1-1 0 0,1 1 1 0 0,-1-1 0 0 0,0 1-1 0 0,0 0 1 0 0,0-1-1 0 0,0 1 1 0 0,1 0-1 0 0,-1 0 1 0 0,0 0-1 0 0,0 0 1 0 0,1 0-1 0 0,-1 0 1 0 0,0 0 0 0 0,1 0-298 0 0,23 14 239 0 0,-23-13-530 0 0,32 20-1957 0 0,19 8-8411 0 0,-47-26 6424 0 0</inkml:trace>
  <inkml:trace contextRef="#ctx0" brushRef="#br0" timeOffset="-2.14748E6">4047 1170 11018 0 0,'-27'-8'9519'0'0,"18"47"-7388"0"0,33 289-4467 0 0,-20-270-246 0 0,-1-18-1104 0 0,-2-1-3605 0 0,-1-37 3119 0 0</inkml:trace>
  <inkml:trace contextRef="#ctx0" brushRef="#br0" timeOffset="-2.14748E6">4120 1285 8218 0 0,'58'-74'11115'0'0,"-56"73"-11066"0"0,0 0 0 0 0,0 0 0 0 0,-1 0 0 0 0,1 0 0 0 0,0 0 0 0 0,0 0 0 0 0,0 0 0 0 0,0 0-1 0 0,0 1 1 0 0,0-1 0 0 0,0 1 0 0 0,0 0 0 0 0,1 0 0 0 0,-1-1 0 0 0,0 1 0 0 0,0 1 0 0 0,0-1 0 0 0,0 0-1 0 0,0 0 1 0 0,0 1 0 0 0,0-1 0 0 0,0 1 0 0 0,0 0 0 0 0,0 0 0 0 0,0-1 0 0 0,0 1 0 0 0,0 0 0 0 0,0 1-1 0 0,0-1 1 0 0,-1 0 0 0 0,1 0 0 0 0,0 1 0 0 0,-1-1 0 0 0,0 1 0 0 0,1 0 0 0 0,-1-1 0 0 0,0 1 0 0 0,0 0 0 0 0,1 0-1 0 0,-1 0 1 0 0,-1-1 0 0 0,2 3-49 0 0,3 91-691 0 0,-10-70-3206 0 0,3 0-4247 0 0,2-26 3503 0 0,2 0 1443 0 0</inkml:trace>
  <inkml:trace contextRef="#ctx0" brushRef="#br0" timeOffset="-2.14748E6">4369 1132 9170 0 0,'-2'-14'11556'0'0,"0"23"-7982"0"0,-2 30-3537 0 0,26 101-1166 0 0,-3-26-6149 0 0,-19-126 873 0 0,2-12 5348 0 0,31-83 12190 0 0,0 75-10962 0 0,29 18-1635 0 0,-41 18-2289 0 0,-3 7-3387 0 0,-13-7 2486 0 0</inkml:trace>
  <inkml:trace contextRef="#ctx0" brushRef="#br0" timeOffset="-2.14748E6">4268 1473 12739 0 0,'-39'61'9065'0'0,"38"-59"-9026"0"0,0 1-1 0 0,1-1 0 0 0,-1 0 0 0 0,1 1 0 0 0,-1-1 0 0 0,1 1 0 0 0,0-1 1 0 0,0 1-1 0 0,0-1 0 0 0,1 1 0 0 0,-1-1 0 0 0,1 1 0 0 0,-1-1 0 0 0,1 1 1 0 0,0-1-1 0 0,0 0 0 0 0,0 1 0 0 0,0-1 0 0 0,0 0 0 0 0,0 0 0 0 0,1 0 1 0 0,-1 0-1 0 0,1 0 0 0 0,0 0 0 0 0,-1 0 0 0 0,1 0 0 0 0,0-1 1 0 0,0 1-1 0 0,0-1 0 0 0,0 1 0 0 0,0-1 0 0 0,1 0 0 0 0,-1 0 0 0 0,0 0 1 0 0,1 0-1 0 0,-1 0 0 0 0,0 0 0 0 0,1-1 0 0 0,-1 1 0 0 0,3-1-38 0 0,13 3-206 0 0,0-1 0 0 0,1-1 0 0 0,-1-1 0 0 0,1-1 0 0 0,-1 0 0 0 0,0-1-1 0 0,1-1 1 0 0,-1-1 0 0 0,0-1 0 0 0,-1 0 0 0 0,1-1 0 0 0,-1-1 0 0 0,2-2 206 0 0,70-20-6136 0 0,-38 16-664 0 0,-33 9 1870 0 0</inkml:trace>
  <inkml:trace contextRef="#ctx0" brushRef="#br0" timeOffset="-2.14748E6">4810 1280 10730 0 0,'2'19'9027'0'0,"25"-23"-7520"0"0,30-23-3020 0 0,-21 4-440 0 0,39-41-9228 0 0,-69 58 7229 0 0</inkml:trace>
  <inkml:trace contextRef="#ctx0" brushRef="#br0" timeOffset="-2.14748E6">4867 1230 10306 0 0,'-51'89'8261'0'0,"37"9"-4873"0"0,15-95-3497 0 0,0 0-1 0 0,0 0 1 0 0,0-1-1 0 0,1 1 1 0 0,-1 0-1 0 0,1 0 1 0 0,0-1-1 0 0,0 1 1 0 0,0-1-1 0 0,0 0 1 0 0,0 1-1 0 0,1-1 1 0 0,-1 0-1 0 0,1 0 1 0 0,-1-1-1 0 0,1 1 1 0 0,0 0-1 0 0,0-1 1 0 0,0 0-1 0 0,0 0 1 0 0,0 0-1 0 0,0 0 0 0 0,0 0 1 0 0,0 0-1 0 0,0-1 1 0 0,0 1-1 0 0,0-1 1 0 0,0 0-1 0 0,1 0 1 0 0,-1 0-1 0 0,0-1 1 0 0,0 1-1 0 0,0-1 1 0 0,0 1-1 0 0,0-1 1 0 0,0 0-1 0 0,0 0 1 0 0,0-1-1 0 0,1 0 110 0 0,116-57-9834 0 0,-84 30 8320 0 0,-26 19-2237 0 0</inkml:trace>
  <inkml:trace contextRef="#ctx0" brushRef="#br0" timeOffset="-2.14748E6">5145 1056 7826 0 0,'-9'7'10110'0'0,"-10"8"-7031"0"0,14 5-3095 0 0,0 0-1 0 0,2 1 0 0 0,1-1 1 0 0,0 1-1 0 0,1 0 1 0 0,2-1-1 0 0,0 1 0 0 0,1 0 1 0 0,1-1-1 0 0,1 1 1 0 0,4 14 16 0 0,6 48-2458 0 0,7 36-9389 0 0,-19-114 7928 0 0</inkml:trace>
  <inkml:trace contextRef="#ctx0" brushRef="#br0" timeOffset="-2.14748E6">5147 1416 7058 0 0,'-2'-6'677'0'0,"1"0"1"0"0,0 0-1 0 0,0 0 1 0 0,1 0-1 0 0,-1 0 1 0 0,1 0-1 0 0,1 0 1 0 0,-1 0 0 0 0,1 0-1 0 0,0 0 1 0 0,0 0-1 0 0,1 0 1 0 0,-1 0-1 0 0,1 1 1 0 0,1-1-1 0 0,2-4-677 0 0,64 11 7 0 0,-20 16-4599 0 0,-29-10 17 0 0,-14-5 2876 0 0,0 1-2635 0 0</inkml:trace>
  <inkml:trace contextRef="#ctx0" brushRef="#br0" timeOffset="-2.14748E6">4986 1499 13155 0 0,'-32'79'8828'0'0,"32"-77"-8799"0"0,0 0 0 0 0,0 0 0 0 0,0 0 0 0 0,1 0 0 0 0,-1 0 0 0 0,1 0 0 0 0,-1 0 0 0 0,1 0 0 0 0,0 0 0 0 0,0 0 0 0 0,0 0 0 0 0,0 0 0 0 0,0-1 1 0 0,0 1-1 0 0,0 0 0 0 0,1-1 0 0 0,-1 1 0 0 0,1-1 0 0 0,-1 1 0 0 0,1-1 0 0 0,-1 0 0 0 0,1 1 0 0 0,0-1 0 0 0,0 0 0 0 0,-1 0 0 0 0,1 0 0 0 0,0-1 0 0 0,0 1 0 0 0,0 0 0 0 0,0-1 0 0 0,0 1 0 0 0,0-1 0 0 0,0 0 0 0 0,0 0 0 0 0,1 0 0 0 0,-1 0 0 0 0,0 0 0 0 0,1 0-29 0 0,114-21-3141 0 0,31-83-10141 0 0,-135 90 9268 0 0</inkml:trace>
  <inkml:trace contextRef="#ctx0" brushRef="#br0" timeOffset="-2.14748E6">5412 1210 10442 0 0,'-12'11'3050'0'0,"-45"58"3162"0"0,56-67-6218 0 0,0-1 1 0 0,0 1-1 0 0,1 0 1 0 0,-1-1-1 0 0,1 1 0 0 0,0 0 1 0 0,-1-1-1 0 0,1 1 0 0 0,0 0 1 0 0,0 0-1 0 0,0-1 0 0 0,0 1 1 0 0,0 0-1 0 0,0 0 0 0 0,1-1 1 0 0,-1 1-1 0 0,1 0 1 0 0,-1-1-1 0 0,1 1 0 0 0,-1-1 1 0 0,1 1-1 0 0,0 0 0 0 0,0-1 1 0 0,0 1-1 0 0,0-1 0 0 0,0 0 1 0 0,0 1-1 0 0,0-1 0 0 0,0 0 1 0 0,1 0-1 0 0,-1 0 1 0 0,0 0-1 0 0,1 0 0 0 0,-1 0 1 0 0,1 0-1 0 0,-1 0 0 0 0,1 0 1 0 0,0-1-1 0 0,-1 1 0 0 0,1-1 1 0 0,0 1-1 0 0,-1-1 0 0 0,1 0 1 0 0,0 1-1 0 0,0-1 0 0 0,-1 0 1 0 0,2 0 5 0 0,5 0 67 0 0,-1 0 1 0 0,1 0 0 0 0,-1-1-1 0 0,0 0 1 0 0,1 0 0 0 0,-1-1-1 0 0,0 1 1 0 0,0-2-1 0 0,0 1 1 0 0,0-1 0 0 0,0 0-1 0 0,-1-1 1 0 0,1 1 0 0 0,-1-1-1 0 0,0 0 1 0 0,0-1-1 0 0,0 0 1 0 0,-1 0 0 0 0,0 0-1 0 0,0 0 1 0 0,0-1 0 0 0,0 0-1 0 0,-1 0 1 0 0,0 0-1 0 0,0-1 1 0 0,-1 1 0 0 0,0-1-1 0 0,0 0 1 0 0,0 0 0 0 0,-1 0-1 0 0,0 0 1 0 0,0 0-1 0 0,-1-1 1 0 0,0 1 0 0 0,0 0-1 0 0,-1-1 1 0 0,0 1 0 0 0,0-1-1 0 0,-1 1 1 0 0,0 0-1 0 0,-1-4-67 0 0,-34-16-2244 0 0,29 27 1398 0 0,0 2 1 0 0,0-1-1 0 0,0 1 0 0 0,0-1 0 0 0,0 2 0 0 0,0-1 1 0 0,0 1-1 0 0,1 0 0 0 0,-1 1 0 0 0,1 0 0 0 0,0 0 1 0 0,0 0-1 0 0,0 0 0 0 0,1 1 0 0 0,-1 0 846 0 0,-11 11-4551 0 0</inkml:trace>
  <inkml:trace contextRef="#ctx0" brushRef="#br0" timeOffset="-2.14748E6">5261 1516 7754 0 0,'42'11'7395'0'0,"2"-16"-3510"0"0,87-59-3557 0 0,-86 38-703 0 0,-19 12-1570 0 0,30-16-8148 0 0,-49 27 5801 0 0</inkml:trace>
  <inkml:trace contextRef="#ctx0" brushRef="#br0" timeOffset="-2.14748E6">5566 1347 10970 0 0,'-33'43'8705'0'0,"15"3"-4270"0"0,12 12-3502 0 0,15 35-5328 0 0,-6-67 2532 0 0,-2-22 660 0 0,0 8-2631 0 0,2-6-2075 0 0,-1-6 895 0 0</inkml:trace>
  <inkml:trace contextRef="#ctx0" brushRef="#br0" timeOffset="-2.14748E6">5726 1015 12435 0 0,'-1'1'7193'0'0,"0"0"-3852"0"0,-3 5-1478 0 0,7 168-832 0 0,0 8-2061 0 0,-11 0-4407 0 0,6-142 722 0 0,1-14-2968 0 0,1-26 3342 0 0</inkml:trace>
  <inkml:trace contextRef="#ctx0" brushRef="#br0" timeOffset="-2.14748E6">5884 1103 8234 0 0,'58'-67'11369'0'0,"-57"66"-11314"0"0,1-1 1 0 0,0 1 0 0 0,0 0-1 0 0,0 0 1 0 0,0-1 0 0 0,0 1-1 0 0,0 1 1 0 0,0-1 0 0 0,1 0-1 0 0,-1 0 1 0 0,0 1 0 0 0,0-1 0 0 0,1 1-1 0 0,-1 0 1 0 0,0 0 0 0 0,1 0-1 0 0,-1 0 1 0 0,0 0 0 0 0,1 0-1 0 0,-1 1 1 0 0,0-1 0 0 0,0 1-1 0 0,1-1 1 0 0,-1 1 0 0 0,0 0-1 0 0,0 0 1 0 0,0 0 0 0 0,0 0-1 0 0,0 1 1 0 0,0-1 0 0 0,0 0 0 0 0,0 1-1 0 0,-1-1 1 0 0,1 1 0 0 0,0 0-1 0 0,0 1-55 0 0,0 2-113 0 0,-1-1-1 0 0,0 1 0 0 0,0 0 0 0 0,-1 0 1 0 0,0-1-1 0 0,0 1 0 0 0,0 0 1 0 0,0 0-1 0 0,-1 0 0 0 0,1-1 1 0 0,-1 1-1 0 0,0 0 0 0 0,-1-1 1 0 0,1 1-1 0 0,-1-1 0 0 0,0 1 0 0 0,0-1 1 0 0,-1 0-1 0 0,1 1 0 0 0,-1-1 1 0 0,0-1-1 0 0,-2 4 114 0 0,-4 8-270 0 0,-123 149-1617 0 0,133-164 1919 0 0,0 0 0 0 0,-1 0 0 0 0,1 0 0 0 0,0 0-1 0 0,-1 0 1 0 0,1 0 0 0 0,0 0 0 0 0,-1 0 0 0 0,1 0 0 0 0,0 0 0 0 0,-1 0 0 0 0,1 0 0 0 0,0 0 0 0 0,-1 1-1 0 0,1-1 1 0 0,-1 0 0 0 0,1 0 0 0 0,0 1 0 0 0,-1-1 0 0 0,1 1 0 0 0,-1-1 0 0 0,1 0 0 0 0,-1 1 0 0 0,1-1-1 0 0,-1 1 1 0 0,1-1 0 0 0,-1 1 0 0 0,1-1 0 0 0,-1 1 0 0 0,0 0 0 0 0,1-1 0 0 0,-1 1 0 0 0,0-1 0 0 0,1 1 0 0 0,-1 0-1 0 0,0-1 1 0 0,0 1 0 0 0,0 0 0 0 0,0-1 0 0 0,0 1 0 0 0,1 0 0 0 0,-1-1 0 0 0,0 1 0 0 0,-1 0 0 0 0,1-1-1 0 0,0 1 1 0 0,0 0 0 0 0,0-1 0 0 0,0 1 0 0 0,0 0 0 0 0,-1-1 0 0 0,1 1 0 0 0,0 0 0 0 0,-1-1 0 0 0,1 1-1 0 0,0-1 1 0 0,-1 1 0 0 0,1-1 0 0 0,-1 1 0 0 0,1-1 0 0 0,0 1 0 0 0,-1-1 0 0 0,0 1 0 0 0,1-1 0 0 0,-1 0-1 0 0,0 1-31 0 0,55-11 1892 0 0,52-30-2116 0 0,-105 43 124 0 0,0-1 1 0 0,-1 1-1 0 0,1-1 1 0 0,-1 1-1 0 0,0 0 1 0 0,0-1-1 0 0,0 1 1 0 0,0-1-1 0 0,0 1 1 0 0,0 0-1 0 0,-1-1 1 0 0,1 1-1 0 0,-1-1 1 0 0,0 1-1 0 0,0-1 1 0 0,0 1-1 0 0,0-1 1 0 0,0 0-1 0 0,0 1 1 0 0,-1-1-1 0 0,1 0 1 0 0,-1 0-1 0 0,1 0 1 0 0,-1 0-1 0 0,0 0 1 0 0,0 0-1 0 0,0-1 1 0 0,-1 2 99 0 0,2-2-22 0 0,-88 81-407 0 0,15-47 3079 0 0,75-34-2566 0 0,-1-1 0 0 0,1 0 0 0 0,-1 0-1 0 0,0 1 1 0 0,1-1 0 0 0,-1 0 0 0 0,0 1 0 0 0,0-1 0 0 0,1 0 0 0 0,-1 1-1 0 0,0-1 1 0 0,0 0 0 0 0,1 1 0 0 0,-1-1 0 0 0,0 0 0 0 0,0 1 0 0 0,0-1-1 0 0,0 1 1 0 0,0-1 0 0 0,0 1 0 0 0,1-1 0 0 0,-1 0 0 0 0,0 1 0 0 0,0-1-1 0 0,0 1 1 0 0,0-1 0 0 0,-1 1 0 0 0,1-1 0 0 0,0 0 0 0 0,0 1 0 0 0,0-1-1 0 0,0 1 1 0 0,0-1 0 0 0,0 0 0 0 0,-1 1 0 0 0,1-1 0 0 0,0 0 0 0 0,0 1-1 0 0,-1-1 1 0 0,1 0 0 0 0,0 1-84 0 0,46 0 191 0 0,62-9 93 0 0,-3 0-2701 0 0,-35 6-8668 0 0,-57 2 4380 0 0</inkml:trace>
  <inkml:trace contextRef="#ctx0" brushRef="#br0" timeOffset="-2.14748E6">6675 1131 10026 0 0,'6'25'9789'0'0,"28"-20"-6891"0"0,35-17-2309 0 0,-44 6-914 0 0,84-29 522 0 0,-77 17-3076 0 0,-7-5-3297 0 0,-23 9 725 0 0,-35 4 3166 0 0,24 11-1465 0 0</inkml:trace>
  <inkml:trace contextRef="#ctx0" brushRef="#br0" timeOffset="-2.14748E6">6821 1088 7410 0 0,'-12'11'1035'0'0,"0"1"0"0"0,1 0 1 0 0,0 0-1 0 0,1 1 0 0 0,1 1 1 0 0,0-1-1 0 0,1 1 0 0 0,0 1 1 0 0,1 0-1 0 0,1 0 0 0 0,0 0 1 0 0,-2 14-1036 0 0,10-27-2 0 0,0 0 0 0 0,0 0 0 0 0,0 0 0 0 0,1-1 0 0 0,-1 1 0 0 0,1-1 0 0 0,-1 1 0 0 0,1-1 0 0 0,-1 0 0 0 0,1 0 0 0 0,0 0 1 0 0,-1-1-1 0 0,1 1 0 0 0,0-1 0 0 0,0 1 0 0 0,0-1 0 0 0,-1 0 0 0 0,1 0 0 0 0,0 0 0 0 0,0 0 0 0 0,0-1 0 0 0,0 1 0 0 0,-1-1 0 0 0,1 0 1 0 0,0 0-1 0 0,-1 0 0 0 0,1 0 0 0 0,0 0 0 0 0,-1 0 0 0 0,0-1 0 0 0,1 1 0 0 0,-1-1 0 0 0,0 0 0 0 0,1 0 0 0 0,-1 0 0 0 0,0 0 2 0 0,1 0 7 0 0,140-56-806 0 0,-142 60 715 0 0,0 0 0 0 0,0 0 0 0 0,-1 0 0 0 0,1 0 0 0 0,-1 1 0 0 0,1-1 0 0 0,-1 0 0 0 0,0 0 0 0 0,1 1 0 0 0,-1-1 0 0 0,0 0 0 0 0,-1 1 0 0 0,1-1 0 0 0,0 0 0 0 0,-1 0 0 0 0,1 1 0 0 0,-1-1 0 0 0,0 0 0 0 0,0 0 0 0 0,0 0 0 0 0,0 0 0 0 0,0 0 0 0 0,0 0 0 0 0,0 0 0 0 0,-1 0 0 0 0,1 0 0 0 0,-1 0 0 0 0,1-1 0 0 0,-1 1-1 0 0,0-1 1 0 0,1 1 0 0 0,-1-1 0 0 0,0 0 0 0 0,-2 2 84 0 0,-92 77-1654 0 0,25-36 3659 0 0,72-43-1935 0 0,0-1 0 0 0,-1 0-1 0 0,1 1 1 0 0,0-1 0 0 0,-1 1-1 0 0,1-1 1 0 0,-1 1 0 0 0,1-1-1 0 0,-1 1 1 0 0,1-1 0 0 0,-1 1-1 0 0,1-1 1 0 0,-1 1 0 0 0,1 0-1 0 0,-1-1 1 0 0,0 1 0 0 0,1 0-1 0 0,-1-1 1 0 0,0 1 0 0 0,0 0-1 0 0,0 0 1 0 0,1-1 0 0 0,-1 1-1 0 0,0 0 1 0 0,0 0 0 0 0,0-1-1 0 0,0 1 1 0 0,0 0 0 0 0,0 0-1 0 0,0-1 1 0 0,-1 1 0 0 0,1 0-1 0 0,0-1 1 0 0,0 1 0 0 0,0 0-1 0 0,-1 0 1 0 0,1-1 0 0 0,0 1-1 0 0,-1-1 1 0 0,1 1 0 0 0,-1 0-1 0 0,1-1 1 0 0,-1 1 0 0 0,1-1-1 0 0,-1 1 1 0 0,1-1 0 0 0,-1 1-1 0 0,1-1 1 0 0,-1 1 0 0 0,0-1-1 0 0,1 0 1 0 0,-1 1 0 0 0,0-1-1 0 0,1 0 1 0 0,-1 1 0 0 0,0-1-1 0 0,0 0 1 0 0,1 0 0 0 0,-1 0-1 0 0,0 0-69 0 0,65 1-168 0 0,122-46-5841 0 0,-121 26-1635 0 0,-57 17 3548 0 0</inkml:trace>
  <inkml:trace contextRef="#ctx0" brushRef="#br0" timeOffset="-2.14748E6">6847 1559 9842 0 0,'-27'45'5812'0'0,"1"30"-1851"0"0,27-73-3986 0 0,0 1 0 0 0,0-1 0 0 0,1 0 0 0 0,0 1 0 0 0,-1-1 0 0 0,1 0 0 0 0,0 0 0 0 0,0 0 0 0 0,0 0 0 0 0,0 0 0 0 0,0-1 0 0 0,1 1 0 0 0,-1-1 0 0 0,0 1 0 0 0,1-1 0 0 0,-1 0 0 0 0,1 0 0 0 0,-1 0 0 0 0,1 0 0 0 0,0 0 0 0 0,-1-1 0 0 0,1 1 0 0 0,0-1 0 0 0,0 0 0 0 0,-1 0 0 0 0,1 0 0 0 0,0 0 0 0 0,0 0 0 0 0,-1-1 0 0 0,1 1 0 0 0,0-1 0 0 0,0 1 0 0 0,-1-1 0 0 0,1 0 0 0 0,-1 0 0 0 0,1 0 0 0 0,-1-1 0 0 0,1 1 0 0 0,-1-1 0 0 0,0 1 0 0 0,0-1 0 0 0,2-1 25 0 0,6-3 13 0 0,-1 1-1 0 0,0-1 0 0 0,-1 0 1 0 0,0-1-1 0 0,0 1 1 0 0,0-2-1 0 0,-1 1 0 0 0,1-1 1 0 0,-2 0-1 0 0,0-1 0 0 0,0 0 1 0 0,0 0-1 0 0,-1 0 1 0 0,0 0-1 0 0,-1-1 0 0 0,0 0 1 0 0,-1 0-1 0 0,2-5-12 0 0,-5 14 46 0 0,0-1-1 0 0,0 0 1 0 0,0 1-1 0 0,-1-1 1 0 0,1 1-1 0 0,0-1 1 0 0,-1 0-1 0 0,1 1 1 0 0,-1-1-1 0 0,0 1 1 0 0,1 0-1 0 0,-1-1 1 0 0,0 1-1 0 0,0-1 1 0 0,0 1 0 0 0,0 0-1 0 0,0 0 1 0 0,0 0-1 0 0,0-1 1 0 0,0 1-1 0 0,-1 0 1 0 0,1 0-1 0 0,0 0 1 0 0,-1 1-1 0 0,1-1 1 0 0,0 0-1 0 0,-1 0 1 0 0,1 1-1 0 0,-1-1 1 0 0,1 1 0 0 0,-1 0-1 0 0,0-1 1 0 0,1 1-1 0 0,-1 0 1 0 0,1 0-1 0 0,-1 0 1 0 0,0 0-1 0 0,1 0 1 0 0,-1 0-1 0 0,1 0 1 0 0,-1 1-1 0 0,1-1 1 0 0,-1 0 0 0 0,0 1-1 0 0,1-1 1 0 0,0 1-1 0 0,-1 0 1 0 0,1 0-1 0 0,-1-1 1 0 0,1 1-1 0 0,-2 1-45 0 0,-76 40-872 0 0,75-39 575 0 0,-68 58-1577 0 0,49-9-6755 0 0,26-49 5330 0 0,0-3-688 0 0</inkml:trace>
  <inkml:trace contextRef="#ctx0" brushRef="#br0" timeOffset="-2.14748E6">7153 1234 9642 0 0,'20'-22'5533'0'0,"25"-25"-1206"0"0,-43 45-4272 0 0,0-1 0 0 0,1 1 1 0 0,-1 0-1 0 0,0 0 0 0 0,1 0 0 0 0,-1 1 1 0 0,1-1-1 0 0,0 1 0 0 0,0-1 1 0 0,0 1-1 0 0,0 0 0 0 0,-1 0 0 0 0,2 0 1 0 0,-1 0-1 0 0,0 1 0 0 0,0-1 1 0 0,0 1-1 0 0,0 0 0 0 0,0 0 0 0 0,0 0 1 0 0,0 0-1 0 0,0 0 0 0 0,0 1 1 0 0,1 0-1 0 0,-1-1 0 0 0,2 2-55 0 0,-2 2 10 0 0,-1 1-1 0 0,-1-1 1 0 0,1 0 0 0 0,-1 1-1 0 0,0-1 1 0 0,0 1 0 0 0,0 0-1 0 0,0-1 1 0 0,-1 1 0 0 0,0-1-1 0 0,0 1 1 0 0,0 0 0 0 0,-1-1 0 0 0,1 1-1 0 0,-1 0 1 0 0,0-1 0 0 0,0 1-1 0 0,-1-1 1 0 0,1 1 0 0 0,-1-1-1 0 0,0 0 1 0 0,-1 0 0 0 0,1 0-1 0 0,0 0 1 0 0,-1 0 0 0 0,0 0-1 0 0,-2 2-9 0 0,2-1-30 0 0,-78 123-847 0 0,40-80-1963 0 0,61-73-3768 0 0,51-47 11176 0 0,-70 71-4491 0 0,0 1 1 0 0,1-1 0 0 0,-1 0 0 0 0,0 0 0 0 0,0 1-1 0 0,1-1 1 0 0,-1 1 0 0 0,1-1 0 0 0,-1 1-1 0 0,0-1 1 0 0,1 1 0 0 0,-1 0 0 0 0,1 0 0 0 0,-1 0-1 0 0,1 0 1 0 0,-1 0 0 0 0,1 0 0 0 0,-1 0-1 0 0,1 0 1 0 0,-1 0 0 0 0,1 1 0 0 0,-1-1 0 0 0,0 1-1 0 0,1-1 1 0 0,-1 1 0 0 0,0-1 0 0 0,1 1-1 0 0,-1 0 1 0 0,0 0 0 0 0,0 0 0 0 0,0 0 0 0 0,1 0-1 0 0,-1 0 1 0 0,0 0 0 0 0,0 0 0 0 0,0 0 0 0 0,-1 0-1 0 0,1 0 1 0 0,0 1 0 0 0,0-1 0 0 0,-1 0-1 0 0,1 1 1 0 0,-1-1 0 0 0,1 1-78 0 0,29 27-6747 0 0,-16-41 1118 0 0,-13 9 1811 0 0</inkml:trace>
  <inkml:trace contextRef="#ctx0" brushRef="#br0" timeOffset="-2.14748E6">7409 1161 7538 0 0,'1'-16'9670'0'0,"-2"22"-5197"0"0,-4 6-4813 0 0,0 126 899 0 0,10-72-1249 0 0,-7 61-4947 0 0,-22-172 3939 0 0,23 39 1909 0 0,0 0 0 0 0,1 0 0 0 0,-1 0 0 0 0,1 0 0 0 0,0 0 0 0 0,0 0 0 0 0,1 0 0 0 0,0 0 0 0 0,0 0 0 0 0,0 0 0 0 0,1 0 0 0 0,0 0 0 0 0,0 0-1 0 0,1 1 1 0 0,-1-1 0 0 0,1 1 0 0 0,0 0 0 0 0,1-1 0 0 0,-1 1 0 0 0,1 1 0 0 0,0-1 0 0 0,0 1 0 0 0,0-1 0 0 0,1 1 0 0 0,0 0 0 0 0,0 1 0 0 0,0-1 0 0 0,0 1 0 0 0,2-1-211 0 0,51-21-1262 0 0,3 16-4077 0 0,-49 13-547 0 0,-9-1 1205 0 0</inkml:trace>
  <inkml:trace contextRef="#ctx0" brushRef="#br0" timeOffset="-2.14748E6">7159 1536 11362 0 0,'-2'29'8420'0'0,"38"-40"-7108"0"0,-32 9-1371 0 0,172-67 1491 0 0,-173 69-1394 0 0,-1 0 0 0 0,1 1-1 0 0,-1-1 1 0 0,1 1 0 0 0,-1 0-1 0 0,1-1 1 0 0,-1 1-1 0 0,0 0 1 0 0,0 1 0 0 0,1-1-1 0 0,-1 0 1 0 0,0 1 0 0 0,0-1-1 0 0,0 1 1 0 0,0 0-1 0 0,-1 0 1 0 0,1-1 0 0 0,0 1-1 0 0,-1 0 1 0 0,1 0-1 0 0,-1 1 1 0 0,0-1 0 0 0,1 0-1 0 0,-1 0 1 0 0,0 1 0 0 0,-1-1-1 0 0,1 1 1 0 0,0-1-1 0 0,-1 0 1 0 0,1 1 0 0 0,-1-1-1 0 0,0 1 1 0 0,0 0-1 0 0,0-1 1 0 0,0 1-38 0 0,-3 103-1648 0 0,1-84 498 0 0,-3 3-804 0 0,3-11-1308 0 0,0-2-5700 0 0,2-16 4907 0 0</inkml:trace>
  <inkml:trace contextRef="#ctx0" brushRef="#br0" timeOffset="-2.14748E6">7613 1213 8978 0 0,'21'-31'6726'0'0,"2"28"-4182"0"0,-3 23-5110 0 0,-7 15-6041 0 0,-11-27 4261 0 0</inkml:trace>
  <inkml:trace contextRef="#ctx0" brushRef="#br0" timeOffset="-2.14748E6">7442 1408 9738 0 0,'0'10'6354'0'0,"12"-8"-3687"0"0,43-17-3230 0 0,-50 13 1074 0 0,80-29-1450 0 0,-2-3-3892 0 0,-22 9-1366 0 0,-50 21 2154 0 0</inkml:trace>
  <inkml:trace contextRef="#ctx0" brushRef="#br0" timeOffset="-2.14748E6">7598 1537 9226 0 0,'-28'90'9367'0'0,"28"-88"-9326"0"0,0 0 0 0 0,0 0 1 0 0,0 0-1 0 0,0-1 0 0 0,0 1 0 0 0,1 0 1 0 0,-1 0-1 0 0,0 0 0 0 0,1 0 1 0 0,-1-1-1 0 0,1 1 0 0 0,0 0 1 0 0,0-1-1 0 0,-1 1 0 0 0,1 0 0 0 0,0-1 1 0 0,0 1-1 0 0,1-1 0 0 0,-1 1 1 0 0,0-1-1 0 0,0 0 0 0 0,1 0 1 0 0,-1 1-1 0 0,1-1 0 0 0,-1 0 0 0 0,1 0 1 0 0,-1 0-1 0 0,1 0 0 0 0,0-1 1 0 0,-1 1-1 0 0,1 0 0 0 0,0-1 1 0 0,0 1-1 0 0,0-1 0 0 0,-1 0 0 0 0,1 1 1 0 0,0-1-1 0 0,0 0 0 0 0,0 0 1 0 0,0 0-1 0 0,-1-1 0 0 0,1 1 1 0 0,0 0-1 0 0,0-1 0 0 0,0 1 1 0 0,-1-1-1 0 0,1 1 0 0 0,1-2-41 0 0,8-1 55 0 0,1-1-1 0 0,-2-1 1 0 0,1 0 0 0 0,-1-1-1 0 0,1 0 1 0 0,-2 0 0 0 0,1-1-1 0 0,-1 0 1 0 0,0-1 0 0 0,0 0 0 0 0,-1-1-1 0 0,0 1 1 0 0,-1-2 0 0 0,0 1-1 0 0,0-1 1 0 0,-1 0 0 0 0,0 0-1 0 0,-1-1 1 0 0,0 1 0 0 0,0-1-1 0 0,1-8-54 0 0,-5 17 13 0 0,0 1 0 0 0,-1-1-1 0 0,1 0 1 0 0,0 0 0 0 0,-1 1-1 0 0,1-1 1 0 0,-1 0 0 0 0,0 0-1 0 0,0 1 1 0 0,1-1 0 0 0,-1 0-1 0 0,0 0 1 0 0,-1 0 0 0 0,1 0 0 0 0,0 1-1 0 0,0-1 1 0 0,-1 0 0 0 0,1 0-1 0 0,-1 1 1 0 0,0-1 0 0 0,1 0-1 0 0,-1 0 1 0 0,0 1 0 0 0,0-1-1 0 0,0 1 1 0 0,0-1 0 0 0,0 1-1 0 0,-1 0 1 0 0,1-1 0 0 0,0 1-1 0 0,-1 0 1 0 0,1 0 0 0 0,0 0-1 0 0,-1-1 1 0 0,0 2 0 0 0,1-1-1 0 0,-1 0 1 0 0,1 0 0 0 0,-1 0-1 0 0,0 1 1 0 0,0-1 0 0 0,1 1 0 0 0,-1 0-1 0 0,0-1 1 0 0,0 1 0 0 0,0 0-1 0 0,0 0 1 0 0,1 0 0 0 0,-1 0-1 0 0,0 0 1 0 0,0 1 0 0 0,-1-1-13 0 0,-93 31-740 0 0,91-28 507 0 0,-60 38-1132 0 0,39-3-7110 0 0,29-27 3935 0 0,0-8 279 0 0</inkml:trace>
  <inkml:trace contextRef="#ctx0" brushRef="#br0" timeOffset="-2.14748E6">7937 1195 7610 0 0,'0'0'12'0'0,"4"-15"11423"0"0,-8 37-6884 0 0,1 2-5334 0 0,-1 112 1225 0 0,0 8-2187 0 0,-13-3-4371 0 0,-2-106 2818 0 0,2-56 4314 0 0,15 13-616 0 0,0 1 0 0 0,1-1 0 0 0,0 1 0 0 0,0-1 0 0 0,0 0 0 0 0,1 1 1 0 0,0-1-1 0 0,0 0 0 0 0,1 1 0 0 0,0-1 0 0 0,1 1 0 0 0,-1-1 0 0 0,2 1 0 0 0,-1-1 0 0 0,1 1 0 0 0,0 0 0 0 0,2-4-400 0 0,-1 4-67 0 0,1 0-1 0 0,0 0 1 0 0,0 1-1 0 0,1 0 1 0 0,0 0-1 0 0,0 0 1 0 0,0 0-1 0 0,0 1 1 0 0,1 0-1 0 0,0 1 1 0 0,0-1-1 0 0,0 1 1 0 0,1 1-1 0 0,0-1 1 0 0,-1 1-1 0 0,2 0 68 0 0,7-2-1150 0 0,46-20-10148 0 0,-58 22 7494 0 0</inkml:trace>
  <inkml:trace contextRef="#ctx0" brushRef="#br0" timeOffset="-2.14748E6">8103 1132 8394 0 0,'47'-42'6969'0'0,"48"10"-6377"0"0,-96 32-628 0 0,1 1 0 0 0,-1-1 1 0 0,1 1-1 0 0,-1 0 0 0 0,1-1 0 0 0,0 1 0 0 0,-1-1 0 0 0,1 1 0 0 0,0 0 0 0 0,-1-1 0 0 0,1 1 0 0 0,0 0 0 0 0,0-1 0 0 0,0 1 0 0 0,0 0 0 0 0,-1-1 0 0 0,1 1 0 0 0,0 0 0 0 0,0-1 0 0 0,0 1 0 0 0,1 0 0 0 0,-1 0 0 0 0,0-1 0 0 0,0 1 0 0 0,0 0 0 0 0,0-1 0 0 0,1 1 0 0 0,-1-1 0 0 0,0 1 0 0 0,1 0 1 0 0,-1-1-1 0 0,0 1 0 0 0,1-1 0 0 0,-1 1 0 0 0,1 0 0 0 0,-1-1 0 0 0,1 1 0 0 0,-1-1 0 0 0,1 0 0 0 0,-1 1 0 0 0,1-1 0 0 0,0 1 0 0 0,-1-1 0 0 0,1 0 0 0 0,-1 0 0 0 0,1 1 0 0 0,0-1 0 0 0,-1 0 0 0 0,1 0 0 0 0,0 0 0 0 0,-1 1 0 0 0,1-1 0 0 0,0 0 0 0 0,0 0 0 0 0,-1 0 0 0 0,1 0 0 0 0,0-1 0 0 0,-1 1 0 0 0,1 0 1 0 0,0 0-1 0 0,-1 0 0 0 0,1 0 0 0 0,0-1 0 0 0,-1 1 0 0 0,1 0 0 0 0,0-1 0 0 0,-1 1 0 0 0,1-1 36 0 0,-42 49-725 0 0,34-41 681 0 0,-122 80 1834 0 0,129-85-1701 0 0,1 0-1 0 0,-1-1 1 0 0,0 1-1 0 0,1 0 1 0 0,-1 0-1 0 0,1 0 1 0 0,-1-1-1 0 0,1 1 1 0 0,0 0-1 0 0,0-1 1 0 0,0 1-1 0 0,0 0 1 0 0,0-1-1 0 0,0 1 1 0 0,1-1-1 0 0,-1 0 1 0 0,0 1-1 0 0,1-1 1 0 0,-1 0-1 0 0,1 0 1 0 0,-1 0-1 0 0,1 0 1 0 0,-1 0-1 0 0,1 0 1 0 0,0 0-1 0 0,0-1 1 0 0,-1 1-1 0 0,1-1 1 0 0,0 1-1 0 0,0-1 1 0 0,0 0-1 0 0,0 1 1 0 0,0-1-1 0 0,-1 0 1 0 0,1 0-1 0 0,2-1-88 0 0,36 6 351 0 0,-36-5-325 0 0,0-1 0 0 0,1 1 0 0 0,-1 0 0 0 0,0 1 0 0 0,1-1 0 0 0,-1 1 0 0 0,0-1 0 0 0,1 1 0 0 0,-1 1 0 0 0,0-1 0 0 0,0 1 0 0 0,0-1 0 0 0,0 1 0 0 0,0 0 0 0 0,0 0 0 0 0,-1 1 0 0 0,1-1 0 0 0,-1 1 0 0 0,1 0 0 0 0,-1 0 0 0 0,0 0 0 0 0,0 1-26 0 0,-3 3-168 0 0,0-1 1 0 0,-1 1-1 0 0,0-1 0 0 0,0 1 1 0 0,0-1-1 0 0,-1 1 1 0 0,0-1-1 0 0,0 0 0 0 0,-1 0 1 0 0,0 0-1 0 0,0 0 0 0 0,0 0 1 0 0,-1-1-1 0 0,0 1 1 0 0,0-1-1 0 0,0 0 0 0 0,-1 0 1 0 0,1-1-1 0 0,-6 5 168 0 0,3-2-41 0 0,-67 52 587 0 0,16-32 2638 0 0,59-27-3130 0 0,-1 0 0 0 0,1 0 0 0 0,-1 1 0 0 0,0-1-1 0 0,1 0 1 0 0,-1 1 0 0 0,0-1 0 0 0,0 0 0 0 0,1 1 0 0 0,-1-1 0 0 0,0 0 0 0 0,0 1-1 0 0,1-1 1 0 0,-1 0 0 0 0,0 1 0 0 0,0-1 0 0 0,0 1 0 0 0,0-1 0 0 0,1 0 0 0 0,-1 1-1 0 0,0-1 1 0 0,0 1 0 0 0,0-1 0 0 0,0 1 0 0 0,0-1 0 0 0,0 0 0 0 0,0 1-1 0 0,0-1 1 0 0,0 1 0 0 0,0-1 0 0 0,-1 1 0 0 0,1-1 0 0 0,0 0 0 0 0,0 1 0 0 0,0-1-1 0 0,0 1 1 0 0,-1-1 0 0 0,1 0 0 0 0,0 1 0 0 0,0-1 0 0 0,-1 0 0 0 0,1 1 0 0 0,0-1-1 0 0,-1 0 1 0 0,1 0 0 0 0,0 1 0 0 0,-1-1 0 0 0,1 0 0 0 0,0 0 0 0 0,-1 1 0 0 0,1-1-1 0 0,-1 0 1 0 0,1 0-54 0 0,40 4-126 0 0,150-37-3606 0 0,-108 15-3860 0 0,-54 11 4095 0 0,-17 3-914 0 0</inkml:trace>
  <inkml:trace contextRef="#ctx0" brushRef="#br0" timeOffset="-2.14748E6">8324 1050 13051 0 0,'4'4'6905'0'0,"8"-3"-3939"0"0,31-4-3360 0 0,-38 2 1050 0 0,191-24-1514 0 0,-195 25 831 0 0,0 0-1 0 0,0 0 1 0 0,0 1 0 0 0,0-1 0 0 0,0 0-1 0 0,0 1 1 0 0,0-1 0 0 0,0 1-1 0 0,0-1 1 0 0,0 1 0 0 0,0-1-1 0 0,-1 1 1 0 0,1-1 0 0 0,0 1-1 0 0,0 0 1 0 0,-1 0 0 0 0,1-1 0 0 0,0 1-1 0 0,-1 0 1 0 0,1 0 0 0 0,-1 0-1 0 0,1 0 1 0 0,-1 0 0 0 0,1-1-1 0 0,-1 1 1 0 0,0 0 0 0 0,1 0-1 0 0,-1 0 1 0 0,0 0 0 0 0,0 0 0 0 0,0 0-1 0 0,0 0 1 0 0,0 0 0 0 0,0 0-1 0 0,0 1 1 0 0,0-1 0 0 0,0 0-1 0 0,0 0 1 0 0,-1 0 0 0 0,1-1-1 0 0,0 1 1 0 0,-1 0 0 0 0,1 0-1 0 0,0 0 1 0 0,-1 0 0 0 0,1 0 0 0 0,-1 0-1 0 0,0 0 1 0 0,1-1 0 0 0,-1 1-1 0 0,0 0 1 0 0,1 0 0 0 0,-1-1-1 0 0,0 1 1 0 0,0 0 0 0 0,0-1-1 0 0,0 1 1 0 0,0-1 27 0 0,-45 50-766 0 0,-94 46 1646 0 0,142-94-813 0 0,-1-1-1 0 0,0 1 1 0 0,1-1-1 0 0,-1 1 1 0 0,1-1-1 0 0,-1 0 1 0 0,1 1-1 0 0,-1-1 1 0 0,1 0-1 0 0,0 0 1 0 0,0 0-1 0 0,-1 0 1 0 0,1 0-1 0 0,0-1 1 0 0,0 1-1 0 0,0-1 0 0 0,0 1 1 0 0,0-1-1 0 0,0 1 1 0 0,0-1-1 0 0,0 0 1 0 0,0 0-1 0 0,0 0 1 0 0,0 0-1 0 0,0-1 1 0 0,0 1-1 0 0,0-1 1 0 0,0 1-1 0 0,0-1 1 0 0,0 1-1 0 0,0-1 1 0 0,1-1-67 0 0,169-34 689 0 0,-173 36-722 0 0,0 1 0 0 0,1-1-1 0 0,-1 1 1 0 0,1-1 0 0 0,-1 1 0 0 0,0-1-1 0 0,1 1 1 0 0,-1-1 0 0 0,1 1 0 0 0,0 0-1 0 0,-1-1 1 0 0,1 1 0 0 0,-1-1 0 0 0,1 1-1 0 0,0 0 1 0 0,-1 0 0 0 0,1-1 0 0 0,0 1-1 0 0,0 0 1 0 0,0 0 0 0 0,0-1-1 0 0,-1 1 1 0 0,1 0 0 0 0,0 0 0 0 0,0-1-1 0 0,1 1 1 0 0,-1 0 0 0 0,0 0 0 0 0,0-1-1 0 0,0 1 1 0 0,0 0 0 0 0,1 0 0 0 0,-1-1-1 0 0,0 1 1 0 0,0 0 0 0 0,1-1 0 0 0,-1 1-1 0 0,1 0 1 0 0,-1-1 0 0 0,1 1 0 0 0,-1-1-1 0 0,1 1 1 0 0,-1 0 0 0 0,1-1 0 0 0,-1 0-1 0 0,1 1 1 0 0,0-1 0 0 0,-1 1 0 0 0,1-1-1 0 0,0 0 1 0 0,-1 1 0 0 0,1-1 0 0 0,0 0-1 0 0,0 0 1 0 0,-1 1 0 0 0,1-1 0 0 0,0 0-1 0 0,0 0 1 0 0,-1 0 0 0 0,1 0 0 0 0,0 0-1 0 0,0 0 1 0 0,-1 0 0 0 0,2 0 33 0 0,-50 46-1514 0 0,-139 54 4545 0 0,187-99-3010 0 0,1 0-1 0 0,-1 0 1 0 0,1 0-1 0 0,-1 0 0 0 0,1 1 1 0 0,0-1-1 0 0,-1-1 1 0 0,1 1-1 0 0,0 0 1 0 0,0 0-1 0 0,0 0 0 0 0,0 0 1 0 0,0 0-1 0 0,0-1 1 0 0,0 1-1 0 0,0 0 1 0 0,0-1-1 0 0,0 1 0 0 0,0-1 1 0 0,1 0-1 0 0,-1 1 1 0 0,0-1-1 0 0,0 0 1 0 0,0 1-1 0 0,1-1 0 0 0,-1 0 1 0 0,0 0-1 0 0,0 0 1 0 0,1 0-1 0 0,-1 0 1 0 0,0-1-1 0 0,0 1 0 0 0,1 0 1 0 0,-1 0-1 0 0,0-1 1 0 0,0 1-1 0 0,0-1 1 0 0,0 1-1 0 0,0-1 1 0 0,0 1-1 0 0,1-1 0 0 0,-1 0 1 0 0,-1 0-1 0 0,1 1 1 0 0,0-1-1 0 0,0 0 1 0 0,0 0-1 0 0,0 0-20 0 0,6 0 31 0 0,119-27-1492 0 0,-47-2-3948 0 0,-38 14-449 0 0,-19 9 1755 0 0,-13 5-515 0 0</inkml:trace>
  <inkml:trace contextRef="#ctx0" brushRef="#br0" timeOffset="-2.14748E6">8490 1472 9370 0 0,'-2'22'8748'0'0,"21"-26"-5484"0"0,-7-1-3842 0 0,-4 3 548 0 0,-5-2 116 0 0,1 1 0 0 0,0 0 1 0 0,0 0-1 0 0,0 1 0 0 0,1-1 1 0 0,-1 1-1 0 0,1 0 0 0 0,-1 0 0 0 0,1 1 1 0 0,-1-1-1 0 0,1 1 0 0 0,0 0 1 0 0,0 0-1 0 0,0 1 0 0 0,0 0 1 0 0,0-1-1 0 0,-1 1 0 0 0,1 1 1 0 0,0-1-1 0 0,0 1 0 0 0,0 0 1 0 0,0 0-1 0 0,-1 0 0 0 0,1 1 1 0 0,0 0-1 0 0,-1 0 0 0 0,1 0 0 0 0,-1 0 1 0 0,0 1-1 0 0,0-1 0 0 0,0 1 1 0 0,0 0-1 0 0,0 0 0 0 0,-1 1 1 0 0,1-1-1 0 0,-1 1 0 0 0,0 0 1 0 0,0 0-1 0 0,0 0 0 0 0,0 0 1 0 0,-1 0-1 0 0,0 1 0 0 0,1 0-86 0 0,0 82-3460 0 0,-11-59-1549 0 0,-8-7-4050 0 0,9-17 4679 0 0</inkml:trace>
  <inkml:trace contextRef="#ctx0" brushRef="#br0" timeOffset="-2.14748E6">8201 1062 6553 0 0,'-10'10'1670'0'0,"-26"13"10962"0"0,80-58-11441 0 0,3 8-1028 0 0,-47 27-135 0 0,-39 41-250 0 0,30-32-433 0 0,-65 83 1789 0 0,67-58-3640 0 0,21-4-4318 0 0,-2-23 1624 0 0,-3-3 21 0 0</inkml:trace>
  <inkml:trace contextRef="#ctx0" brushRef="#br0" timeOffset="-2.14748E6">8849 1097 7890 0 0,'13'-5'8375'0'0,"15"-15"-6622"0"0,-8 7-1419 0 0,22-7-251 0 0,23-14-1744 0 0,-35 4-7694 0 0,-28 26 8220 0 0,-1 1-2652 0 0</inkml:trace>
  <inkml:trace contextRef="#ctx0" brushRef="#br0" timeOffset="-2.14748E6">8950 1026 8602 0 0,'-48'63'6717'0'0,"22"12"-4219"0"0,25-73-2504 0 0,1-1 0 0 0,0 0 0 0 0,0 1 0 0 0,0-1 0 0 0,0 1 0 0 0,0-1 0 0 0,0 0 0 0 0,0 1 0 0 0,0-1 0 0 0,1 0 0 0 0,-1 1 0 0 0,0-1 0 0 0,1 0 0 0 0,-1 1 0 0 0,1-1 0 0 0,0 0 0 0 0,-1 0 0 0 0,1 1 0 0 0,0-1 0 0 0,0 0 0 0 0,0 0 0 0 0,0 0 0 0 0,0 0 0 0 0,0 0 0 0 0,0 0 0 0 0,0 0 0 0 0,0-1 0 0 0,0 1 0 0 0,0 0 0 0 0,1 0 0 0 0,-1-1 0 0 0,0 1 0 0 0,1-1 0 0 0,-1 1 0 0 0,0-1 0 0 0,1 0 0 0 0,-1 0 0 0 0,0 1 0 0 0,1-1 0 0 0,-1 0 0 0 0,1 0 0 0 0,-1 0 0 0 0,0 0 0 0 0,1-1 0 0 0,-1 1 0 0 0,1 0 0 0 0,-1-1 0 0 0,0 1 0 0 0,1 0 0 0 0,-1-1 0 0 0,0 0 0 0 0,0 1 0 0 0,1-1 0 0 0,-1 0 6 0 0,74-33-265 0 0,-62 25-90 0 0,46-30-354 0 0,-20 16-6662 0 0,-37 31 4771 0 0,-5-4-1104 0 0</inkml:trace>
  <inkml:trace contextRef="#ctx0" brushRef="#br0" timeOffset="-2.14748E6">8830 1332 8538 0 0,'-10'27'7315'0'0,"28"-25"-4855"0"0,42-29-3378 0 0,-49 21 1121 0 0,39-21-1897 0 0,23-20-5821 0 0,-57 36 5601 0 0,-7 5-2000 0 0</inkml:trace>
  <inkml:trace contextRef="#ctx0" brushRef="#br0" timeOffset="-2.14748E6">9022 1263 9618 0 0,'-13'13'3246'0'0,"-28"33"4066"0"0,20 14-6374 0 0,12 7-3229 0 0,-26 27-9508 0 0,32-91 11002 0 0,0-1-2669 0 0</inkml:trace>
  <inkml:trace contextRef="#ctx0" brushRef="#br0" timeOffset="-2.14748E6">8897 1502 6937 0 0,'65'-78'6493'0'0,"22"21"-4473"0"0,-4 4-4008 0 0,-17-20-3584 0 0,-35 11 3935 0 0,-25 47-2047 0 0</inkml:trace>
  <inkml:trace contextRef="#ctx0" brushRef="#br0" timeOffset="-2.14748E6">9293 1013 7017 0 0,'12'-15'5836'0'0,"-18"31"1666"0"0,-3 4-4416 0 0,4-2-4717 0 0,-3 100 41 0 0,3-20-3151 0 0,-16-5-4241 0 0,17-81 5022 0 0</inkml:trace>
  <inkml:trace contextRef="#ctx0" brushRef="#br0" timeOffset="-2.14748E6">9168 1388 8402 0 0,'-28'41'8290'0'0,"-1"-2"-4724"0"0,-51 77-2658 0 0,63-80-1293 0 0,-5 10-1175 0 0,5-26-3367 0 0,12-21-770 0 0,6-12 3475 0 0,-1 12 2040 0 0,2-6-3538 0 0</inkml:trace>
  <inkml:trace contextRef="#ctx0" brushRef="#br0" timeOffset="-2.14748E6">9105 1470 7266 0 0,'24'14'6995'0'0,"-17"35"-3556"0"0,-6-32-3447 0 0,4 2 1101 0 0,9 16-4627 0 0,-14-34 3398 0 0,0 0 1 0 0,1 0-1 0 0,-1 0 1 0 0,0-1-1 0 0,1 1 1 0 0,-1 0-1 0 0,1 0 1 0 0,-1-1-1 0 0,1 1 1 0 0,0 0-1 0 0,-1-1 1 0 0,1 1-1 0 0,0 0 1 0 0,-1-1-1 0 0,1 1 1 0 0,0-1-1 0 0,0 1 1 0 0,0-1-1 0 0,-1 0 1 0 0,1 1-1 0 0,0-1 1 0 0,0 0-1 0 0,0 1 1 0 0,0-1-1 0 0,0 0 1 0 0,0 0-1 0 0,-1 0 1 0 0,1 0-1 0 0,0 0 1 0 0,0 0-1 0 0,0 0 1 0 0,0 0-1 0 0,0 0 1 0 0,0-1-1 0 0,0 1 1 0 0,0 0-1 0 0,-1 0 1 0 0,1-1-1 0 0,0 1 1 0 0,0-1-1 0 0,0 1 1 0 0,-1-1-1 0 0,1 1 1 0 0,0-1-1 0 0,0 1 1 0 0,-1-1-1 0 0,1 0 1 0 0,0 1-1 0 0,-1-1 1 0 0,1 0-1 0 0,-1 1 1 0 0,1-1-1 0 0,-1 0 1 0 0,0 0-1 0 0,1 0 1 0 0,-1 1-1 0 0,1-1 1 0 0,-1 0-1 0 0,0 0 1 0 0,0 0-1 0 0,0 0 136 0 0,4-6-812 0 0,0-1-2864 0 0</inkml:trace>
  <inkml:trace contextRef="#ctx0" brushRef="#br0" timeOffset="-2.14748E6">9311 1422 7050 0 0,'11'-19'-442'0'0,"0"-1"6269"0"0,-15 21 914 0 0,-10 18-5561 0 0,-67 117-651 0 0,37-57-2834 0 0,-5-4-6788 0 0,72-113 6201 0 0,13-19 4865 0 0,36-11 6493 0 0,-40 85-6627 0 0,-3 24-3316 0 0,-22-31 335 0 0,29 39-8720 0 0,-33-46 6023 0 0</inkml:trace>
  <inkml:trace contextRef="#ctx0" brushRef="#br0" timeOffset="-2.14748E6">9419 1094 8354 0 0,'-45'21'8597'0'0,"38"28"-6427"0"0,56 45-2262 0 0,-46-91 143 0 0,0-1-1 0 0,0-1 1 0 0,1 1-1 0 0,-1 0 0 0 0,0-1 1 0 0,1 0-1 0 0,-1 0 0 0 0,1 0 1 0 0,0 0-1 0 0,-1 0 0 0 0,1-1 1 0 0,0 1-1 0 0,-1-1 1 0 0,1 0-1 0 0,0 0 0 0 0,-1-1 1 0 0,1 1-1 0 0,0-1 0 0 0,-1 0 1 0 0,1 0-1 0 0,-1 0 1 0 0,1 0-1 0 0,-1 0 0 0 0,1-1 1 0 0,-1 0-1 0 0,0 0 0 0 0,0 0 1 0 0,0 0-1 0 0,0 0 1 0 0,0 0-1 0 0,0-1 0 0 0,-1 1 1 0 0,1-1-1 0 0,-1 0 0 0 0,1 0 1 0 0,-1 0-1 0 0,0 0 1 0 0,0-2-51 0 0,4-2 75 0 0,-1-1 1 0 0,-1 0 0 0 0,0 0-1 0 0,0-1 1 0 0,0 1 0 0 0,-1-1 0 0 0,0 0-1 0 0,-1 0 1 0 0,0 0 0 0 0,0 0 0 0 0,-1 0-1 0 0,0 0 1 0 0,-1 0 0 0 0,0-1-1 0 0,-1-4-75 0 0,1 13-82 0 0,0-1-1 0 0,0 1 0 0 0,0-1 1 0 0,-1 1-1 0 0,1-1 0 0 0,-1 1 1 0 0,1 0-1 0 0,-1-1 0 0 0,1 1 1 0 0,-1 0-1 0 0,0 0 0 0 0,0-1 0 0 0,0 1 1 0 0,1 0-1 0 0,-1 0 0 0 0,0 0 1 0 0,-1 0-1 0 0,1 0 0 0 0,0 0 1 0 0,0 0-1 0 0,0 0 0 0 0,0 1 1 0 0,-1-1-1 0 0,1 0 0 0 0,0 1 1 0 0,-1-1-1 0 0,1 1 0 0 0,-1-1 0 0 0,1 1 1 0 0,0 0-1 0 0,-1-1 0 0 0,1 1 1 0 0,-1 0-1 0 0,1 0 0 0 0,-1 0 1 0 0,1 0-1 0 0,-1 0 0 0 0,1 1 1 0 0,0-1-1 0 0,-1 0 0 0 0,1 1 1 0 0,-1-1-1 0 0,1 1 0 0 0,0-1 0 0 0,-1 1 1 0 0,1 0-1 0 0,0 0 0 0 0,0-1 1 0 0,-1 2 82 0 0,-75 47-6610 0 0,61-37 5083 0 0,-46 38-2104 0 0,45-36-116 0 0</inkml:trace>
  <inkml:trace contextRef="#ctx0" brushRef="#br0" timeOffset="-2.14748E6">9200 1408 4809 0 0,'16'57'11331'0'0,"42"-43"-7113"0"0,70-44-2742 0 0,-103 19-2149 0 0,114-53 2087 0 0,-95 37-5550 0 0,-4-3-5925 0 0,-35 25 4668 0 0</inkml:trace>
  <inkml:trace contextRef="#ctx0" brushRef="#br0" timeOffset="-2.14748E6">9379 1487 12163 0 0,'-6'21'8971'0'0,"35"-36"-6694"0"0,-4 1-2394 0 0,-16 10 124 0 0,-3 1-7 0 0,0 0 0 0 0,0 0 0 0 0,0 0 0 0 0,0 1 0 0 0,0 0 0 0 0,1 0 0 0 0,-1 0-1 0 0,1 1 1 0 0,-1 0 0 0 0,1 0 0 0 0,-1 1 0 0 0,1 0 0 0 0,0 0 0 0 0,-1 0 0 0 0,5 2 0 0 0,-9 2-59 0 0,-1 0 1 0 0,1 1-1 0 0,-1-1 1 0 0,0 1 0 0 0,0-1-1 0 0,-1 1 1 0 0,1-1-1 0 0,-1 1 1 0 0,0-1-1 0 0,0 1 1 0 0,0 0 0 0 0,-1-1-1 0 0,0 1 1 0 0,0-1-1 0 0,0 1 1 0 0,0-1-1 0 0,-1 0 1 0 0,0 0 0 0 0,1 1-1 0 0,-2-1 1 0 0,1 0-1 0 0,0 0 1 0 0,-1-1 0 0 0,0 1-1 0 0,0 0 1 0 0,-1 0 58 0 0,-12 20 53 0 0,6-5 365 0 0,35-32-555 0 0,67-61-2382 0 0,24-61-10577 0 0,-104 118 9189 0 0</inkml:trace>
  <inkml:trace contextRef="#ctx0" brushRef="#br0" timeOffset="-2.14748E6">9841 1132 8954 0 0,'6'13'8269'0'0,"11"-12"-4499"0"0,51-28-4474 0 0,-54 20 1330 0 0,54-30-4695 0 0,-11-15-6604 0 0,-54 47 6949 0 0</inkml:trace>
  <inkml:trace contextRef="#ctx0" brushRef="#br0" timeOffset="-2.14748E6">9983 1068 5337 0 0,'-59'86'12462'0'0,"-21"44"-8226"0"0,77-125-4258 0 0,0 1-1 0 0,1-1 1 0 0,-1 0-1 0 0,1 1 1 0 0,0-1-1 0 0,1 1 0 0 0,-1 0 1 0 0,1 0-1 0 0,0 0 1 0 0,1 0-1 0 0,-1-1 1 0 0,1 1-1 0 0,1 0 1 0 0,-1 0-1 0 0,1 0 0 0 0,0 0 1 0 0,0 0-1 0 0,0-1 1 0 0,1 1-1 0 0,0 0 1 0 0,0-1-1 0 0,1 0 1 0 0,1 4 22 0 0,-1-8-423 0 0,-1-1 0 0 0,1 1 1 0 0,0-1-1 0 0,-1 0 1 0 0,1 0-1 0 0,0 0 0 0 0,0 0 1 0 0,-1 0-1 0 0,1-1 0 0 0,-1 1 1 0 0,1-1-1 0 0,0 1 1 0 0,-1-1-1 0 0,1 0 0 0 0,-1 0 1 0 0,1-1-1 0 0,-1 1 1 0 0,0 0-1 0 0,1-1 0 0 0,-1 1 1 0 0,0-1-1 0 0,0 0 1 0 0,0 0-1 0 0,0 0 0 0 0,0 0 1 0 0,-1 0-1 0 0,1 0 1 0 0,-1 0-1 0 0,1 0 0 0 0,0-3 423 0 0,19-22-3066 0 0,-12 16-554 0 0</inkml:trace>
  <inkml:trace contextRef="#ctx0" brushRef="#br0" timeOffset="-2.14748E6">10040 1125 8058 0 0,'20'-10'7753'0'0,"11"-23"-6485"0"0,-13 15-1082 0 0,5-8-944 0 0,-40 42 2084 0 0,2-1-994 0 0,1 1 1 0 0,0 1-1 0 0,2 0 0 0 0,0 1 1 0 0,1 0-1 0 0,1 1 0 0 0,0 0 0 0 0,2 1 1 0 0,0 0-1 0 0,1 0 0 0 0,1 1 0 0 0,1 0 1 0 0,-1 12-333 0 0,5-31-75 0 0,1 0 1 0 0,-1 0-1 0 0,1 0 0 0 0,-1-1 1 0 0,1 1-1 0 0,0 0 1 0 0,0 0-1 0 0,0 0 1 0 0,0 0-1 0 0,0 0 1 0 0,0-1-1 0 0,1 1 0 0 0,-1 0 1 0 0,1 0-1 0 0,-1 0 1 0 0,1-1-1 0 0,0 1 1 0 0,-1 0-1 0 0,1-1 1 0 0,0 1-1 0 0,0 0 0 0 0,0-1 1 0 0,0 1-1 0 0,1-1 1 0 0,-1 0-1 0 0,0 1 1 0 0,1-1-1 0 0,-1 0 0 0 0,1 0 1 0 0,-1 0-1 0 0,1 0 1 0 0,-1 0-1 0 0,1 0 1 0 0,0 0-1 0 0,-1 0 1 0 0,1-1-1 0 0,0 1 0 0 0,0-1 1 0 0,0 1-1 0 0,-1-1 1 0 0,1 0-1 0 0,0 0 1 0 0,0 0-1 0 0,0 0 1 0 0,0 0-1 0 0,0 0 0 0 0,1 0 75 0 0,78-45-7811 0 0,35-140 3377 0 0,-86 118 7245 0 0,-6 1 4146 0 0,-19 49-457 0 0,-10 29-4262 0 0,-8 29-2139 0 0,-16 107-1620 0 0,1 0-3598 0 0,16-46-5971 0 0,35-143 10733 0 0,37-108 8824 0 0,-29 64-7825 0 0,8 1-4644 0 0,-32 71 3092 0 0,31-67-3869 0 0,-30 52 7967 0 0,-5-1 4977 0 0,-6 34-2444 0 0,-11 24-3411 0 0,-2 47-1780 0 0,3 1 0 0 0,4 0-1 0 0,0 71-529 0 0,-3 32-6946 0 0,6-139-3447 0 0,4-30 3813 0 0</inkml:trace>
  <inkml:trace contextRef="#ctx0" brushRef="#br0" timeOffset="-2.14748E6">11120 1134 7762 0 0,'-10'-22'11767'0'0,"-13"30"-8860"0"0,-18 30-3268 0 0,32-28 340 0 0,1-1 0 0 0,1 1-1 0 0,0 0 1 0 0,0 1-1 0 0,1 0 1 0 0,0 0 0 0 0,1 0-1 0 0,0 1 1 0 0,1 0-1 0 0,0 0 1 0 0,1 0 0 0 0,1 0-1 0 0,-1 0 1 0 0,2 1-1 0 0,0-1 1 0 0,0 1 0 0 0,2-1-1 0 0,-1 0 1 0 0,1 1-1 0 0,1-1 1 0 0,0 1 0 0 0,1-1-1 0 0,3 7 22 0 0,-6-17-35 0 0,1 0 0 0 0,0-1-1 0 0,0 1 1 0 0,0 0 0 0 0,0-1 0 0 0,0 1-1 0 0,0 0 1 0 0,1-1 0 0 0,-1 1 0 0 0,0-1-1 0 0,1 0 1 0 0,-1 0 0 0 0,1 1-1 0 0,0-1 1 0 0,-1 0 0 0 0,1 0 0 0 0,0 0-1 0 0,-1-1 1 0 0,1 1 0 0 0,0 0 0 0 0,0-1-1 0 0,0 1 1 0 0,0-1 0 0 0,0 1 0 0 0,0-1-1 0 0,0 0 1 0 0,0 0 0 0 0,0 0-1 0 0,0 0 1 0 0,0 0 0 0 0,0-1 0 0 0,0 1-1 0 0,-1 0 1 0 0,1-1 0 0 0,0 0 0 0 0,0 1-1 0 0,0-1 1 0 0,0 0 0 0 0,-1 0-1 0 0,1 0 1 0 0,0 0 0 0 0,-1 0 0 0 0,1 0-1 0 0,-1-1 1 0 0,1 1 0 0 0,-1 0 0 0 0,1-1 35 0 0,44-83-1523 0 0,-45 74 1231 0 0,-1 0 0 0 0,0 0 0 0 0,0 1 0 0 0,-1-1 0 0 0,0 0 0 0 0,-1 1 1 0 0,0-1-1 0 0,-1 1 0 0 0,0-1 0 0 0,-1 1 0 0 0,0 0 0 0 0,-1 1 0 0 0,0-1 1 0 0,0 1-1 0 0,-1 0 0 0 0,0 0 0 0 0,-1 0 0 0 0,1 1 0 0 0,-2 0 0 0 0,-4-4 292 0 0,12 12 304 0 0,35 2 5119 0 0,38-4-5280 0 0,10-26-1577 0 0,23-48-8543 0 0,-95 47 9942 0 0,-10 16 3456 0 0,-5 17 6256 0 0,-10 21-7499 0 0,4 58-3203 0 0,15 5-6894 0 0,-2-45 1198 0 0,-1-31 2522 0 0</inkml:trace>
  <inkml:trace contextRef="#ctx0" brushRef="#br0" timeOffset="-2.14748E6">11152 1423 9098 0 0,'10'-4'6838'0'0,"11"-7"-4841"0"0,-6 1-1263 0 0,-4 1-631 0 0,0 1 0 0 0,0 0 0 0 0,1 1 0 0 0,0 0 0 0 0,1 0 0 0 0,0 2 0 0 0,-1 0 0 0 0,2 0 0 0 0,-1 1 0 0 0,0 1 0 0 0,1 0 0 0 0,14-1-103 0 0,-27 4-57 0 0,0 0 1 0 0,0 1 0 0 0,1-1-1 0 0,-1 1 1 0 0,0-1-1 0 0,0 1 1 0 0,1-1-1 0 0,-1 1 1 0 0,0 0-1 0 0,0 0 1 0 0,0-1-1 0 0,0 1 1 0 0,0 0-1 0 0,0 0 1 0 0,0 0-1 0 0,0 0 1 0 0,-1 0-1 0 0,1 0 1 0 0,0 0 0 0 0,0 1-1 0 0,-1-1 1 0 0,1 0-1 0 0,-1 0 1 0 0,1 0-1 0 0,-1 1 1 0 0,0-1-1 0 0,1 0 1 0 0,-1 1-1 0 0,0-1 1 0 0,0 0-1 0 0,0 1 1 0 0,0-1-1 0 0,0 0 1 0 0,0 1 0 0 0,0-1-1 0 0,0 0 1 0 0,-1 0-1 0 0,1 1 1 0 0,-1-1-1 0 0,1 0 1 0 0,-1 0-1 0 0,1 1 1 0 0,-1-1-1 0 0,1 0 1 0 0,-1 0-1 0 0,0 0 1 0 0,0 0-1 0 0,0 0 1 0 0,0 0 56 0 0,-37 65-1151 0 0,36-63 1145 0 0,-61 69-168 0 0,-16 24 4556 0 0,81-93-4344 0 0,0-1 1 0 0,0 0-1 0 0,0 0 0 0 0,1 0 1 0 0,-1-1-1 0 0,1 1 0 0 0,-1-1 1 0 0,1 1-1 0 0,0-1 1 0 0,-1 0-1 0 0,1 0 0 0 0,0 0 1 0 0,0 0-1 0 0,0-1 0 0 0,0 1 1 0 0,-1-1-1 0 0,1 1 0 0 0,0-1 1 0 0,0 0-1 0 0,0 0 0 0 0,0-1 1 0 0,0 1-1 0 0,0 0 0 0 0,0-1 1 0 0,0 0-1 0 0,0 0 0 0 0,0 0 1 0 0,-1 0-1 0 0,2-1-38 0 0,98-17-2817 0 0,45-35-9268 0 0,-133 45 8145 0 0</inkml:trace>
  <inkml:trace contextRef="#ctx0" brushRef="#br0" timeOffset="-2.14748E6">11550 1102 9882 0 0,'-44'21'10959'0'0,"20"42"-9266"0"0,30 19-4551 0 0,-2-49-1479 0 0,-3 0-3387 0 0,-2-28 6116 0 0,1-3-2030 0 0</inkml:trace>
  <inkml:trace contextRef="#ctx0" brushRef="#br0" timeOffset="-2.14748E6">11516 1214 6665 0 0,'4'-6'448'0'0,"1"-1"0"0"0,-1 1 0 0 0,1 0 0 0 0,0 0 0 0 0,1 0 0 0 0,-1 0-1 0 0,1 1 1 0 0,0 0 0 0 0,1 0 0 0 0,-1 1 0 0 0,1 0 0 0 0,0 0 0 0 0,0 0-1 0 0,0 1 1 0 0,0 0 0 0 0,1 1 0 0 0,6-2-448 0 0,41 36 379 0 0,-53-27-362 0 0,1 0 0 0 0,-1 0 1 0 0,0 0-1 0 0,0 0 0 0 0,0 1 1 0 0,-1-1-1 0 0,1 0 0 0 0,-2 1 1 0 0,1 0-1 0 0,0-1 0 0 0,-1 1 1 0 0,0-1-1 0 0,0 1 0 0 0,-1 0 0 0 0,0-1 1 0 0,0 1-1 0 0,0-1 0 0 0,0 1 1 0 0,-1-1-1 0 0,0 0 0 0 0,0 0 1 0 0,-1 1-1 0 0,1-2 0 0 0,-1 1 1 0 0,0 0-1 0 0,0 0 0 0 0,-1-1 1 0 0,1 0-1 0 0,-4 3-17 0 0,-126 105-1053 0 0,113-104-1032 0 0,11-5-3285 0 0,9-4 1215 0 0</inkml:trace>
  <inkml:trace contextRef="#ctx0" brushRef="#br0" timeOffset="-2.14748E6">11848 1119 8074 0 0,'-26'38'11739'0'0,"11"8"-7406"0"0,11 102-7875 0 0,5-135 3816 0 0,1 17-1911 0 0,1 29-7464 0 0,-3-58 8523 0 0,-5-44 3867 0 0,27-44 4551 0 0,66-19-8268 0 0,-72 101-4312 0 0,-6 10-3708 0 0,-9-2 3870 0 0</inkml:trace>
  <inkml:trace contextRef="#ctx0" brushRef="#br0" timeOffset="-2.14748E6">11617 1402 11594 0 0,'-19'45'7856'0'0,"15"1"-4511"0"0,5-43-3330 0 0,-1 1 0 0 0,1-1 1 0 0,-1 0-1 0 0,1 1 0 0 0,0-1 0 0 0,0 0 1 0 0,0 0-1 0 0,0 0 0 0 0,1 0 0 0 0,0 0 1 0 0,-1 0-1 0 0,1 0 0 0 0,0 0 0 0 0,0-1 1 0 0,0 1-1 0 0,1-1 0 0 0,-1 1 0 0 0,1-1 1 0 0,-1 0-1 0 0,1 0 0 0 0,0 0 0 0 0,0 0 1 0 0,0-1-1 0 0,0 1 0 0 0,0-1 0 0 0,0 1 1 0 0,0-1-1 0 0,0 0 0 0 0,1-1 0 0 0,-1 1 1 0 0,0 0-1 0 0,1-1 0 0 0,-1 0 1 0 0,0 0-1 0 0,1 0 0 0 0,-1 0 0 0 0,0 0 1 0 0,1-1-1 0 0,-1 1 0 0 0,1-1-15 0 0,138-37-2164 0 0,-97 19-2686 0 0,1-2-4866 0 0,-38 18 5418 0 0</inkml:trace>
  <inkml:trace contextRef="#ctx0" brushRef="#br0" timeOffset="-2.14748E6">11513 1268 6913 0 0,'-25'-7'3738'0'0,"8"5"6454"0"0,7 20-8492 0 0,3 55-3635 0 0,10-48-2262 0 0,3-3-3612 0 0,-3-13 2192 0 0</inkml:trace>
  <inkml:trace contextRef="#ctx0" brushRef="#br0" timeOffset="-2.14748E6">12055 1036 8866 0 0,'3'25'6547'0'0,"31"-26"-5397"0"0,-25-1-1196 0 0,28-7-9 0 0,124-8 3345 0 0,-159 19-3172 0 0,-1 1-1 0 0,0-1 1 0 0,1 1-1 0 0,-1-1 1 0 0,0 1-1 0 0,0-1 1 0 0,0 1-1 0 0,-1 0 1 0 0,1-1-1 0 0,-1 1 1 0 0,1 0-1 0 0,-1 0 1 0 0,0-1-1 0 0,0 1 1 0 0,0 0-1 0 0,0 0 1 0 0,-1-1-1 0 0,1 1 1 0 0,-1 0-1 0 0,0 0 0 0 0,0-1 1 0 0,0 1-1 0 0,0-1 1 0 0,0 1-1 0 0,0-1 1 0 0,-1 2-118 0 0,0 3 71 0 0,-27 88-1173 0 0,2-35-4857 0 0,6-41-818 0 0,-19-15 3406 0 0,32-4-122 0 0</inkml:trace>
  <inkml:trace contextRef="#ctx0" brushRef="#br0" timeOffset="-2.14748E6">11958 1218 7106 0 0,'25'-4'8657'0'0,"3"-4"-3643"0"0,39-17-2593 0 0,58-16-5165 0 0,-118 39 1750 0 0,15-2-3810 0 0,-11 7-3231 0 0,-10-2 3823 0 0</inkml:trace>
  <inkml:trace contextRef="#ctx0" brushRef="#br0" timeOffset="-2.14748E6">11915 1332 10010 0 0,'9'27'9204'0'0,"35"-22"-6371"0"0,199-76-3161 0 0,-144 35-9949 0 0,-84 29 5962 0 0,-9 5-299 0 0</inkml:trace>
  <inkml:trace contextRef="#ctx0" brushRef="#br0" timeOffset="-2.14748E6">12115 1341 10506 0 0,'-2'3'65'0'0,"-9"12"709"0"0,1 1 0 0 0,0 0 0 0 0,1 0 1 0 0,1 1-1 0 0,1 0 0 0 0,0 0 0 0 0,1 1 0 0 0,1 0 0 0 0,1 0 0 0 0,0 0 0 0 0,1 1 0 0 0,2-1 1 0 0,-1 1-1 0 0,2 0 0 0 0,1-1 0 0 0,0 2-774 0 0,0-17-12 0 0,0-1 0 0 0,0 1 0 0 0,0-1 0 0 0,0 1 0 0 0,0-1 0 0 0,0 0 1 0 0,1 0-1 0 0,-1 0 0 0 0,1 0 0 0 0,0 0 0 0 0,-1 0 0 0 0,1 0 0 0 0,0 0 0 0 0,0-1 0 0 0,0 1 0 0 0,1-1 1 0 0,-1 1-1 0 0,0-1 0 0 0,0 0 0 0 0,1 0 0 0 0,-1 0 0 0 0,1 0 0 0 0,-1 0 0 0 0,1-1 0 0 0,-1 1 0 0 0,1-1 0 0 0,-1 0 1 0 0,1 1-1 0 0,-1-1 0 0 0,1 0 0 0 0,0-1 0 0 0,-1 1 0 0 0,1 0 0 0 0,-1-1 0 0 0,1 1 0 0 0,-1-1 0 0 0,1 0 1 0 0,-1 0-1 0 0,1 0 0 0 0,-1 0 0 0 0,0 0 0 0 0,0 0 0 0 0,1-1 0 0 0,-1 0 12 0 0,103-62-758 0 0,-98 58 564 0 0,20-19-4801 0 0,-27-4-5418 0 0,-5 24 6717 0 0</inkml:trace>
  <inkml:trace contextRef="#ctx0" brushRef="#br0" timeOffset="-2.14748E6">12016 1516 7930 0 0,'3'6'7712'0'0,"15"-6"-4114"0"0,68-21-3839 0 0,-64 15 1194 0 0,4-2-819 0 0,70-3 1034 0 0,-89 75-755 0 0,-15-41-3433 0 0,-2-8-4247 0 0,8-22 2067 0 0,3 2 1437 0 0</inkml:trace>
  <inkml:trace contextRef="#ctx0" brushRef="#br0" timeOffset="-2.14748E6">12521 1189 9106 0 0,'22'-67'12247'0'0,"-64"102"-9428"0"0,0 21-3298 0 0,-27 36-3459 0 0,24-30-5001 0 0,25-32 4391 0 0,14-21 641 0 0</inkml:trace>
  <inkml:trace contextRef="#ctx0" brushRef="#br0" timeOffset="-2.14748E6">12445 1306 8050 0 0,'23'1'9799'0'0,"-2"11"-8645"0"0,-20-11-1470 0 0,0 0-1 0 0,0 0 1 0 0,1 0-1 0 0,-1 0 1 0 0,0 0-1 0 0,1 0 1 0 0,-1 0-1 0 0,1 0 1 0 0,-1 0-1 0 0,1-1 1 0 0,-1 1-1 0 0,1 0 1 0 0,-1-1-1 0 0,1 0 1 0 0,0 1-1 0 0,-1-1 1 0 0,1 0-1 0 0,-1 0 1 0 0,1 0-1 0 0,0 0 1 0 0,-1 0-1 0 0,1 0 1 0 0,0 0-1 0 0,-1-1 1 0 0,1 1-1 0 0,0 0 1 0 0,-1-1-1 0 0,1 0 1 0 0,-1 1-1 0 0,1-1 1 0 0,-1 0-1 0 0,1 0 1 0 0,-1 0-1 0 0,0 0 1 0 0,1 0-1 0 0,-1 0 1 0 0,0 0-1 0 0,0 0 1 0 0,0 0-1 0 0,0-1 1 0 0,1 0 316 0 0,3-4-3650 0 0</inkml:trace>
  <inkml:trace contextRef="#ctx0" brushRef="#br0" timeOffset="-2.14748E6">12674 1126 8626 0 0,'1'-11'12461'0'0,"-17"23"-9372"0"0,-18 24-3325 0 0,-19 42-235 0 0,-15 22-2492 0 0,14-38-6743 0 0,67-77 5768 0 0,54-52 4415 0 0,-61 63 42 0 0,-4 1-213 0 0,0 0-1 0 0,1 1 0 0 0,-1 0 0 0 0,0-1 0 0 0,1 1 0 0 0,0 0 0 0 0,-1 0 0 0 0,1 0 0 0 0,0 0 0 0 0,0 1 0 0 0,0-1 0 0 0,0 1 0 0 0,0 0 0 0 0,0 0 1 0 0,0 0-1 0 0,1 0 0 0 0,-1 1 0 0 0,0-1 0 0 0,1 1 0 0 0,-1-1 0 0 0,0 1 0 0 0,1 1 0 0 0,-1-1 0 0 0,0 0 0 0 0,1 1 0 0 0,-1-1 0 0 0,0 1 0 0 0,0 0 1 0 0,1 0-1 0 0,-1 0 0 0 0,0 1 0 0 0,0-1 0 0 0,0 1 0 0 0,-1 0 0 0 0,3 1-305 0 0,8 14-289 0 0,5 6-2560 0 0,1-11-6153 0 0,-17-12 5199 0 0</inkml:trace>
  <inkml:trace contextRef="#ctx0" brushRef="#br0" timeOffset="-2.14748E6">12750 1041 8922 0 0,'0'-5'11043'0'0,"-1"9"-5469"0"0,-3 60-4733 0 0,4-62-869 0 0,-19 201-2598 0 0,-7-141-3216 0 0,-17-10-5399 0 0,31-41 6991 0 0</inkml:trace>
  <inkml:trace contextRef="#ctx0" brushRef="#br0" timeOffset="-2.14748E6">12409 1510 9786 0 0,'38'11'7021'0'0,"37"-23"-5811"0"0,-56 7-471 0 0,197-54 1125 0 0,-214 58-1801 0 0,0 1 0 0 0,0-1 0 0 0,0 1-1 0 0,-1-1 1 0 0,1 1 0 0 0,0 0-1 0 0,0 0 1 0 0,0 0 0 0 0,0 0 0 0 0,0 0-1 0 0,0 0 1 0 0,0 0 0 0 0,0 1-1 0 0,0-1 1 0 0,0 1 0 0 0,0 0 0 0 0,0-1-1 0 0,-1 1 1 0 0,1 0 0 0 0,0 0 0 0 0,0 0-1 0 0,-1 0 1 0 0,1 0 0 0 0,-1 1-1 0 0,1-1 1 0 0,-1 0 0 0 0,1 1 0 0 0,-1-1-1 0 0,0 1 1 0 0,0-1 0 0 0,0 1-1 0 0,0 0 1 0 0,0 0 0 0 0,0-1 0 0 0,0 1-1 0 0,0 0 1 0 0,-1 0 0 0 0,1 0 0 0 0,-1 0-1 0 0,1 0 1 0 0,-1 0 0 0 0,0 0-1 0 0,0 0 1 0 0,0 0 0 0 0,0 0 0 0 0,0-1-1 0 0,0 1 1 0 0,0 0 0 0 0,-1 0-1 0 0,1 0 1 0 0,-1 0 0 0 0,0 1-63 0 0,-44 107 45 0 0,36-94-474 0 0,-6 12-577 0 0,-1 0-2549 0 0,8-10-3908 0 0,8-14 4344 0 0,1 0-2419 0 0</inkml:trace>
  <inkml:trace contextRef="#ctx0" brushRef="#br0" timeOffset="-2.14748E6">13214 1147 10154 0 0,'-1'4'7856'0'0,"7"-4"-3806"0"0,46-22-3034 0 0,-4-2-1218 0 0,16-9-1905 0 0,-29 6-6141 0 0,-38 24 2387 0 0,-35 16 5882 0 0,14-1 1546 0 0,0 1 0 0 0,0 1 1 0 0,1 2-1 0 0,1 0 0 0 0,1 1 0 0 0,0 1 1 0 0,-7 10-1568 0 0,-19 54 2077 0 0,49-80-2100 0 0,0-1 1 0 0,0 1-1 0 0,0 0 1 0 0,0-1 0 0 0,1 1-1 0 0,-1-1 1 0 0,1 1-1 0 0,-1-1 1 0 0,1 0-1 0 0,-1 0 1 0 0,1-1-1 0 0,-1 1 1 0 0,1 0-1 0 0,0-1 1 0 0,0 1-1 0 0,-1-1 1 0 0,1 0 0 0 0,0 0-1 0 0,0 0 1 0 0,-1 0-1 0 0,1-1 1 0 0,0 1-1 0 0,0-1 1 0 0,-1 0-1 0 0,1 1 1 0 0,-1-1-1 0 0,1 0 1 0 0,-1-1-1 0 0,1 1 1 0 0,-1 0 0 0 0,1-1-1 0 0,0 0 23 0 0,172-68-528 0 0,-176 71 496 0 0,1-1-1 0 0,-1 0 1 0 0,0 1 0 0 0,1-1-1 0 0,-1 1 1 0 0,1-1 0 0 0,0 1-1 0 0,-1-1 1 0 0,1 1 0 0 0,-1-1-1 0 0,1 1 1 0 0,0-1 0 0 0,-1 1-1 0 0,1 0 1 0 0,0-1 0 0 0,0 1-1 0 0,-1-1 1 0 0,1 1 0 0 0,0 0 0 0 0,0-1-1 0 0,0 1 1 0 0,0 0 0 0 0,0-1-1 0 0,0 1 1 0 0,0 0 0 0 0,0-1-1 0 0,0 1 1 0 0,0 0 0 0 0,0-1-1 0 0,0 1 1 0 0,0 0 0 0 0,1-1-1 0 0,-1 1 1 0 0,0-1 0 0 0,1 1-1 0 0,-1 0 1 0 0,0-1 0 0 0,1 1-1 0 0,-1-1 1 0 0,0 1 0 0 0,1-1-1 0 0,-1 1 1 0 0,1-1 0 0 0,-1 1-1 0 0,1-1 1 0 0,-1 0 0 0 0,1 1 0 0 0,0-1-1 0 0,-1 0 1 0 0,1 1 0 0 0,-1-1-1 0 0,1 0 1 0 0,0 0 0 0 0,-1 0-1 0 0,1 1 1 0 0,0-1 0 0 0,-1 0-1 0 0,1 0 1 0 0,-1 0 0 0 0,1 0-1 0 0,0 0 1 0 0,-1 0 0 0 0,1 0-1 0 0,0 0 1 0 0,-1 0 0 0 0,2-1 32 0 0,-39 44-981 0 0,-108 43 104 0 0,39-48 5696 0 0,106-38-4649 0 0,1 0 0 0 0,-1 0 0 0 0,0 1-1 0 0,0-1 1 0 0,0 0 0 0 0,0 0 0 0 0,0 1 0 0 0,1-1-1 0 0,-1 0 1 0 0,0 0 0 0 0,0 1 0 0 0,0-1 0 0 0,0 0-1 0 0,0 0 1 0 0,0 1 0 0 0,0-1 0 0 0,0 0 0 0 0,0 0 0 0 0,0 1-170 0 0,34-5 231 0 0,142-33-254 0 0,-79 14-4696 0 0,-59 27-5563 0 0,-33-2 5213 0 0</inkml:trace>
  <inkml:trace contextRef="#ctx0" brushRef="#br0" timeOffset="-2.14748E6">13170 1467 12035 0 0,'168'-67'12944'0'0,"-88"54"-13456"0"0,-80 15 324 0 0,0 1-1 0 0,0 0 1 0 0,-1-1 0 0 0,1 1 0 0 0,-1 0 0 0 0,0-1 0 0 0,0 1 0 0 0,0-1 0 0 0,0 0 0 0 0,0 1 0 0 0,0-1 0 0 0,-1 0 0 0 0,1 1 0 0 0,-1-1 0 0 0,1 0 0 0 0,-1 0 0 0 0,0 0 0 0 0,0-1 0 0 0,0 1 0 0 0,0 0 0 0 0,0-1 0 0 0,0 1 0 0 0,-1-1 0 0 0,1 0 0 0 0,0 1-1 0 0,-2-1 190 0 0,-102 63-2394 0 0,30-32 4647 0 0,76-32-2168 0 0,0 0 0 0 0,1 0 0 0 0,-1 0 0 0 0,0 0 1 0 0,1 1-1 0 0,-1-1 0 0 0,0 0 0 0 0,1 0 0 0 0,-1 0 0 0 0,0 0 0 0 0,0 1 1 0 0,1-1-1 0 0,-1 0 0 0 0,0 0 0 0 0,0 1 0 0 0,1-1 0 0 0,-1 0 0 0 0,0 1 0 0 0,0-1 1 0 0,0 0-1 0 0,1 0 0 0 0,-1 1 0 0 0,0-1 0 0 0,0 0 0 0 0,0 1 0 0 0,0-1 1 0 0,0 1-1 0 0,0-1 0 0 0,0 0 0 0 0,0 1 0 0 0,0-1 0 0 0,0 0 0 0 0,0 1 1 0 0,0-1-1 0 0,0 0 0 0 0,0 1 0 0 0,0-1 0 0 0,0 0 0 0 0,0 1 0 0 0,0-1 1 0 0,-1 0-1 0 0,1 1 0 0 0,0-1 0 0 0,0 0 0 0 0,0 1 0 0 0,0-1 0 0 0,-1 0 1 0 0,1 0-1 0 0,0 1-86 0 0,36 3 508 0 0,148-44-3672 0 0,-129 10-2091 0 0,-11-11-3889 0 0,-36 29 4996 0 0</inkml:trace>
  <inkml:trace contextRef="#ctx0" brushRef="#br0" timeOffset="-2.14748E6">13627 1096 10362 0 0,'30'-2'7564'0'0,"3"-3"-3464"0"0,-25 3-3975 0 0,1 0 0 0 0,-1 0 0 0 0,0 1 0 0 0,1 0 0 0 0,-1 0-1 0 0,1 1 1 0 0,-1 0 0 0 0,0 0 0 0 0,1 1 0 0 0,-1 1 0 0 0,1-1 0 0 0,-1 1 0 0 0,0 1 0 0 0,0-1-1 0 0,0 1 1 0 0,0 1 0 0 0,6 3-125 0 0,1 38-532 0 0,-15-42-38 0 0,-1 1 0 0 0,0 0 0 0 0,0 0 0 0 0,-1-1 0 0 0,1 1 1 0 0,-1 0-1 0 0,1-1 0 0 0,-1 1 0 0 0,0-1 0 0 0,0 0 0 0 0,-1 0 1 0 0,1 0-1 0 0,-1 0 0 0 0,0 0 0 0 0,1 0 0 0 0,-1-1 0 0 0,0 1 0 0 0,-1-1 1 0 0,1 0-1 0 0,0 0 0 0 0,-1 0 0 0 0,1 0 0 0 0,-1-1 0 0 0,1 0 1 0 0,-1 1-1 0 0,0-1 0 0 0,0 0 0 0 0,1-1 0 0 0,-1 1 0 0 0,-1-1 570 0 0,-32 1 713 0 0,-21 45 15747 0 0,43-18-16837 0 0,10-18 627 0 0,0-2-135 0 0,-1 1 0 0 0,2 0 0 0 0,-1 0 0 0 0,1 0 0 0 0,1 0 1 0 0,0 1-1 0 0,0-1 0 0 0,1 1 0 0 0,0 0 0 0 0,0 0 0 0 0,1 0 0 0 0,1 0 0 0 0,0 0 0 0 0,0 0 0 0 0,1 1-115 0 0,3-7 38 0 0,1 0-1 0 0,0-1 0 0 0,0 1 0 0 0,1-1 1 0 0,-1 0-1 0 0,1-1 0 0 0,-1 1 0 0 0,1-1 0 0 0,0 0 1 0 0,0 0-1 0 0,0-1 0 0 0,0 0 0 0 0,0 0 1 0 0,0 0-1 0 0,0-1 0 0 0,1 0 0 0 0,-1 0 0 0 0,0-1 1 0 0,0 1-1 0 0,0-1 0 0 0,4-2-37 0 0,-2 3-93 0 0,96-22-5066 0 0,-40-5-7042 0 0,-49 19 6452 0 0</inkml:trace>
  <inkml:trace contextRef="#ctx0" brushRef="#br0" timeOffset="-2.14748E6">14361 1070 9730 0 0,'-45'34'7304'0'0,"1"8"-3965"0"0,36-34-3272 0 0,1 0 1 0 0,0 0-1 0 0,0 1 1 0 0,1-1-1 0 0,0 2 1 0 0,1-1-1 0 0,0 1 1 0 0,0-1 0 0 0,1 1-1 0 0,0 1 1 0 0,1-1-1 0 0,0 1 1 0 0,1-1-1 0 0,0 1 1 0 0,0 5-68 0 0,1-13-27 0 0,1 1 1 0 0,0-1-1 0 0,1 0 0 0 0,-1 1 1 0 0,0-1-1 0 0,1 0 0 0 0,0 1 1 0 0,0-1-1 0 0,0 0 1 0 0,0 0-1 0 0,0 0 0 0 0,1 0 1 0 0,-1 0-1 0 0,1 0 0 0 0,0 0 1 0 0,0 0-1 0 0,0-1 0 0 0,0 1 1 0 0,0-1-1 0 0,1 1 1 0 0,-1-1-1 0 0,1 0 0 0 0,0 0 1 0 0,0 0-1 0 0,-1 0 0 0 0,1-1 1 0 0,0 1-1 0 0,0-1 0 0 0,1 1 1 0 0,-1-1-1 0 0,0 0 1 0 0,0 0-1 0 0,1-1 0 0 0,-1 1 1 0 0,0-1-1 0 0,1 0 0 0 0,-1 1 1 0 0,0-2-1 0 0,1 1 0 0 0,2 0 27 0 0,1-1 49 0 0,-1 0-1 0 0,1 0 0 0 0,0 0 1 0 0,0-1-1 0 0,0 1 0 0 0,-1-2 0 0 0,1 1 1 0 0,-1-1-1 0 0,1 0 0 0 0,-1 0 1 0 0,0-1-1 0 0,-1 0 0 0 0,1 0 0 0 0,0 0 1 0 0,-1-1-1 0 0,0 0 0 0 0,0 0 1 0 0,-1 0-1 0 0,3-3-48 0 0,-5 5 46 0 0,0-1 0 0 0,1 1 1 0 0,-2-1-1 0 0,1 0 0 0 0,0 0 0 0 0,-1 1 1 0 0,1-1-1 0 0,-1 0 0 0 0,0 0 1 0 0,-1 0-1 0 0,1 0 0 0 0,-1-1 0 0 0,0 1 1 0 0,0 0-1 0 0,0 0 0 0 0,0 0 0 0 0,-1 0 1 0 0,1 0-1 0 0,-1 0 0 0 0,0 0 1 0 0,0 0-1 0 0,-1 0 0 0 0,1 0 0 0 0,-1 1 1 0 0,0-1-1 0 0,0 0 0 0 0,0 1 0 0 0,0-1 1 0 0,-1 1-1 0 0,1 0 0 0 0,-1 0 0 0 0,0 0 1 0 0,0 0-1 0 0,-3-2-46 0 0,-88-32-6394 0 0,29 44-3348 0 0,52-4 5468 0 0</inkml:trace>
  <inkml:trace contextRef="#ctx0" brushRef="#br0" timeOffset="-2.14748E6">14504 1038 9970 0 0,'17'6'9616'0'0,"-9"11"-4833"0"0,-13 57-4550 0 0,1-49 564 0 0,-14 152-951 0 0,9-101-2298 0 0,1-22-2883 0 0,0-1-4339 0 0,6-49 4627 0 0</inkml:trace>
  <inkml:trace contextRef="#ctx0" brushRef="#br0" timeOffset="-2.14748E6">14707 1006 10818 0 0,'23'5'8770'0'0,"5"-5"-5326"0"0,57-19-6050 0 0,-81 18 2590 0 0,19-12-7427 0 0,-30 12 2878 0 0,-7 7 4973 0 0,-47 22 2046 0 0,43-22-1699 0 0,1 1 0 0 0,1 0 0 0 0,-1 2-1 0 0,1 0 1 0 0,1 0 0 0 0,-1 2 0 0 0,2 0-1 0 0,0 0 1 0 0,0 2 0 0 0,1-1 0 0 0,-7 10-755 0 0,22-20 67 0 0,0 0 0 0 0,0 0 1 0 0,0-1-1 0 0,1 1 0 0 0,-1-1 1 0 0,1 0-1 0 0,-1 1 0 0 0,1-1 1 0 0,-1-1-1 0 0,1 1 0 0 0,0 0 0 0 0,0 0 1 0 0,-1-1-1 0 0,1 0 0 0 0,0 1 1 0 0,0-1-1 0 0,-1 0 0 0 0,1 0 1 0 0,0-1-1 0 0,0 1 0 0 0,-1-1 0 0 0,1 1 1 0 0,0-1-1 0 0,0 0 0 0 0,-1 0 1 0 0,1 0-1 0 0,-1 0 0 0 0,1-1-67 0 0,32-8 174 0 0,75 1-799 0 0,-109 11 560 0 0,-1 0 0 0 0,0 0 0 0 0,0 0 0 0 0,0 0-1 0 0,0 0 1 0 0,0 1 0 0 0,0-1 0 0 0,0 0 0 0 0,-1 0-1 0 0,1 0 1 0 0,-1 0 0 0 0,0 0 0 0 0,1 0-1 0 0,-1 0 1 0 0,0 0 0 0 0,0 0 0 0 0,0 0 0 0 0,0 0-1 0 0,-1-1 1 0 0,1 1 0 0 0,0 0 0 0 0,-1-1 0 0 0,1 1-1 0 0,-1-1 1 0 0,0 1 0 0 0,1-1 0 0 0,-1 0-1 0 0,0 0 1 0 0,0 0 0 0 0,0 0 0 0 0,-2 1 65 0 0,-2 3-106 0 0,-4 4 235 0 0,-1 0 1 0 0,0-1-1 0 0,-1 0 0 0 0,0-1 0 0 0,0 0 0 0 0,0-1 0 0 0,-1-1 0 0 0,0 0 0 0 0,0-1 0 0 0,0 0 0 0 0,0 0 0 0 0,-1-2 0 0 0,0 0 0 0 0,-5 0-129 0 0,102 4 2532 0 0,106-24-4016 0 0,-126 5-3113 0 0,-3-6-5186 0 0,-52 16 5356 0 0</inkml:trace>
  <inkml:trace contextRef="#ctx0" brushRef="#br0" timeOffset="-2.14748E6">14655 1414 8466 0 0,'-9'9'1636'0'0,"3"-4"-920"0"0,-1 0-1 0 0,2 0 1 0 0,-1 1 0 0 0,1 0-1 0 0,0 0 1 0 0,0 0-1 0 0,0 0 1 0 0,1 1 0 0 0,0 0-1 0 0,1 0 1 0 0,-1 0 0 0 0,1 0-1 0 0,0 1 1 0 0,1-1-1 0 0,-1 4-715 0 0,6-8 19 0 0,0 0-1 0 0,0 0 0 0 0,0 0 1 0 0,0-1-1 0 0,1 1 0 0 0,-1-1 1 0 0,1 0-1 0 0,-1 0 0 0 0,1-1 0 0 0,0 1 1 0 0,0-1-1 0 0,0 0 0 0 0,0 1 1 0 0,0-2-1 0 0,0 1 0 0 0,0 0 1 0 0,0-1-1 0 0,0 0 0 0 0,0 0 1 0 0,0 0-1 0 0,0-1 0 0 0,0 1 0 0 0,0-1 1 0 0,0 0-1 0 0,0 0 0 0 0,0 0 1 0 0,0 0-1 0 0,0-1 0 0 0,0 0-18 0 0,8 0 0 0 0,-1 0 0 0 0,1-1 0 0 0,-1 0 0 0 0,1-1 0 0 0,-1 0 0 0 0,-1-1 0 0 0,1 0 0 0 0,-1 0 0 0 0,1-1 0 0 0,-2-1 0 0 0,1 0 0 0 0,-1 0 0 0 0,0-1 0 0 0,0 0 0 0 0,-1 0 0 0 0,0-1 0 0 0,-1 0 0 0 0,1-1 0 0 0,-2 0 0 0 0,5-8 0 0 0,-11 16 5 0 0,1-1 0 0 0,-1 0 0 0 0,0 1 0 0 0,0-1 0 0 0,0 1 0 0 0,0-1 0 0 0,-1 1-1 0 0,1-1 1 0 0,-1 0 0 0 0,1 1 0 0 0,-1-1 0 0 0,0 1 0 0 0,0 0 0 0 0,0-1 0 0 0,-1 1 0 0 0,1 0 0 0 0,0 0 0 0 0,-1-1-1 0 0,1 1 1 0 0,-1 0 0 0 0,0 1 0 0 0,0-1 0 0 0,0 0 0 0 0,0 0 0 0 0,0 1 0 0 0,0-1 0 0 0,0 1 0 0 0,0 0-1 0 0,-1-1 1 0 0,1 1 0 0 0,0 0 0 0 0,-1 0 0 0 0,1 1 0 0 0,-1-1 0 0 0,1 1 0 0 0,-1-1-5 0 0,-96-12-1976 0 0,18 34-2283 0 0,18 32-5013 0 0,58-47 5483 0 0</inkml:trace>
  <inkml:trace contextRef="#ctx0" brushRef="#br0" timeOffset="-2.14748E6">14963 1013 10386 0 0,'46'-20'9798'0'0,"6"3"-6550"0"0,1 5-6656 0 0,-2 8-6765 0 0,-46 6 6686 0 0,-4-1-605 0 0</inkml:trace>
  <inkml:trace contextRef="#ctx0" brushRef="#br0" timeOffset="-2.14748E6">14993 1105 8490 0 0,'-4'34'10923'0'0,"37"-34"-8382"0"0,-16-5-2871 0 0,117-45-1072 0 0,-95 25-3778 0 0,-8-7-5256 0 0,-28 28 6902 0 0</inkml:trace>
  <inkml:trace contextRef="#ctx0" brushRef="#br0" timeOffset="-2.14748E6">14958 1330 9906 0 0,'1'61'7365'0'0,"0"-59"-7301"0"0,0 0-1 0 0,0 0 1 0 0,0 0-1 0 0,1 0 1 0 0,-1 0 0 0 0,1 0-1 0 0,0 0 1 0 0,-1-1-1 0 0,1 1 1 0 0,0-1-1 0 0,0 1 1 0 0,0-1-1 0 0,0 0 1 0 0,0 1 0 0 0,0-1-1 0 0,0 0 1 0 0,1 0-1 0 0,-1-1 1 0 0,0 1-1 0 0,1 0 1 0 0,-1-1-1 0 0,0 1 1 0 0,1-1 0 0 0,-1 0-1 0 0,1 0 1 0 0,-1 0-1 0 0,0 0 1 0 0,1 0-1 0 0,-1-1 1 0 0,1 1 0 0 0,-1-1-1 0 0,0 1 1 0 0,1-1-1 0 0,0 0-63 0 0,12-3 17 0 0,0 0-1 0 0,-1-1 1 0 0,0-1-1 0 0,0 0 0 0 0,0 0 1 0 0,-1-2-1 0 0,0 1 1 0 0,0-2-1 0 0,-1 0 1 0 0,0 0-1 0 0,-1-1 1 0 0,0-1-1 0 0,0 0 0 0 0,-1 0 1 0 0,-1-1-1 0 0,1 0 1 0 0,-2-1-1 0 0,6-11-16 0 0,-13 23 20 0 0,0-1-1 0 0,0 1 0 0 0,0-1 0 0 0,0 1 1 0 0,0-1-1 0 0,0 0 0 0 0,0 1 1 0 0,-1-1-1 0 0,1 0 0 0 0,0 1 1 0 0,-1-1-1 0 0,0 0 0 0 0,1 0 1 0 0,-1 0-1 0 0,0 0 0 0 0,0 1 0 0 0,0-1 1 0 0,0 0-1 0 0,0 0 0 0 0,-1 0 1 0 0,1 0-1 0 0,-1 1 0 0 0,1-1 1 0 0,-1 0-1 0 0,1 0 0 0 0,-1 1 0 0 0,0-1 1 0 0,0 1-1 0 0,0-1 0 0 0,0 0 1 0 0,0 1-1 0 0,0 0 0 0 0,0-1 1 0 0,-1 1-1 0 0,1 0 0 0 0,0-1 1 0 0,-1 1-1 0 0,1 0 0 0 0,-1 0 0 0 0,1 0 1 0 0,-1 0-1 0 0,0 1 0 0 0,1-1 1 0 0,-1 0-1 0 0,0 1 0 0 0,0-1 1 0 0,1 1-1 0 0,-1-1 0 0 0,0 1 1 0 0,0 0-1 0 0,0 0 0 0 0,0 0 0 0 0,0 0-19 0 0,-101 13-680 0 0,93-8 614 0 0,0-1 1 0 0,0 2-1 0 0,0-1 1 0 0,0 1-1 0 0,1 1 1 0 0,0-1-1 0 0,1 2 1 0 0,-1-1-1 0 0,1 1 1 0 0,1 1-1 0 0,-1-1 1 0 0,2 1-1 0 0,-1 0 0 0 0,1 1 1 0 0,0-1-1 0 0,-1 6 66 0 0,-5 65-4535 0 0,42-44-4123 0 0,-22-34 5029 0 0</inkml:trace>
  <inkml:trace contextRef="#ctx0" brushRef="#br0" timeOffset="-2.14748E6">15423 1030 9186 0 0,'-2'3'7238'0'0,"-1"5"-3704"0"0,-6 15-1221 0 0,2-1-2403 0 0,0 0-1 0 0,2 0 0 0 0,0 0 0 0 0,2 1 0 0 0,1 0 0 0 0,0-1 1 0 0,2 1-1 0 0,1 9 91 0 0,-26 163-6995 0 0,25-195 6951 0 0,0 0 0 0 0,0-1 0 0 0,-1 1-1 0 0,1 0 1 0 0,0 0 0 0 0,-1-1 0 0 0,1 1 0 0 0,0 0 0 0 0,-1 0 0 0 0,1-1 0 0 0,0 1 0 0 0,-1 0 0 0 0,1 0 0 0 0,0 0 0 0 0,-1 0 0 0 0,1-1 0 0 0,-1 1-1 0 0,1 0 1 0 0,0 0 0 0 0,-1 0 0 0 0,1 0 0 0 0,-1 0 0 0 0,1 0 0 0 0,0 0 0 0 0,-1 0 0 0 0,1 0 0 0 0,-1 1 0 0 0,1-1 0 0 0,0 0 0 0 0,-1 0-1 0 0,1 0 1 0 0,-1 0 0 0 0,1 0 0 0 0,0 1 0 0 0,-1-1 0 0 0,1 0 0 0 0,0 0 0 0 0,-1 1 0 0 0,1-1 44 0 0,1-46 508 0 0,3 22-34 0 0,1 0 1 0 0,1 0 0 0 0,2 0-1 0 0,0 1 1 0 0,1 0-1 0 0,2 0 1 0 0,0 1 0 0 0,1 1-1 0 0,2 0 1 0 0,0 0-1 0 0,1 2 1 0 0,0 0 0 0 0,2 0-1 0 0,0 2 1 0 0,2 0-1 0 0,11-8-474 0 0,-30 26 16 0 0,0 0 0 0 0,0 0 0 0 0,-1 0 0 0 0,1 0 0 0 0,0 0-1 0 0,0 0 1 0 0,0 0 0 0 0,0 0 0 0 0,0 1 0 0 0,0-1-1 0 0,0 0 1 0 0,1 0 0 0 0,-1 0 0 0 0,0 0 0 0 0,0 0-1 0 0,1 0 1 0 0,-1 0 0 0 0,1 0 0 0 0,-1 0 0 0 0,1 0 0 0 0,0 0-1 0 0,-1 0 1 0 0,1 0 0 0 0,0 0 0 0 0,-1-1 0 0 0,1 1-1 0 0,0 0 1 0 0,0 0 0 0 0,0-1 0 0 0,0 1 0 0 0,0-1-1 0 0,0 1 1 0 0,0 0 0 0 0,0-1 0 0 0,0 0 0 0 0,0 1 0 0 0,0-1-1 0 0,0 0 1 0 0,0 1 0 0 0,0-1 0 0 0,0 0 0 0 0,0 0-1 0 0,0 0 1 0 0,1 0 0 0 0,-1 0 0 0 0,0 0 0 0 0,0 0-1 0 0,0-1 1 0 0,0 1 0 0 0,0 0 0 0 0,0-1 0 0 0,0 1 0 0 0,0 0-1 0 0,0-1 1 0 0,0 1 0 0 0,1-1-16 0 0,-66 182-669 0 0,64-179 687 0 0,0 0 1 0 0,0 1 0 0 0,0-1 0 0 0,0 0 0 0 0,1 1 0 0 0,-1-1-1 0 0,1 0 1 0 0,-1 0 0 0 0,1 1 0 0 0,0-1 0 0 0,0 0 0 0 0,0 0 0 0 0,0 0-1 0 0,0 0 1 0 0,0 0 0 0 0,1 0 0 0 0,-1 0 0 0 0,1 0 0 0 0,-1-1 0 0 0,1 1-1 0 0,0 0 1 0 0,-1-1 0 0 0,1 1 0 0 0,0-1 0 0 0,0 0 0 0 0,0 0-1 0 0,0 0 1 0 0,1 0 0 0 0,-1 0 0 0 0,0 0 0 0 0,0 0 0 0 0,0-1 0 0 0,1 1-1 0 0,-1-1 1 0 0,0 0 0 0 0,1 1 0 0 0,-1-1 0 0 0,0 0 0 0 0,1 0 0 0 0,0-1-19 0 0,107-9 171 0 0,-95 7-183 0 0,-6 2-388 0 0,59-16-76 0 0,-49 6-2460 0 0,-6-4-3335 0 0,-18 9 124 0 0,1 6 2467 0 0</inkml:trace>
  <inkml:trace contextRef="#ctx0" brushRef="#br0" timeOffset="-2.14748E6">15426 1377 6561 0 0,'-6'30'9512'0'0,"14"-12"-4821"0"0,63-6-2890 0 0,129-44-4727 0 0,-135 10-2193 0 0,-8-8-4513 0 0,-49 26 6064 0 0</inkml:trace>
  <inkml:trace contextRef="#ctx0" brushRef="#br0" timeOffset="-2.14748E6">15656 1384 7914 0 0,'-20'19'3213'0'0,"-47"51"4281"0"0,37 9-3419 0 0,34-75-4070 0 0,0 0 1 0 0,0-1-1 0 0,0 1 1 0 0,0-1-1 0 0,1 0 1 0 0,0 0-1 0 0,-1-1 1 0 0,1 1-1 0 0,0-1 1 0 0,1 0 0 0 0,-1-1-1 0 0,0 1 1 0 0,0-1-1 0 0,1 0 1 0 0,-1 0-1 0 0,0-1 1 0 0,1 1-1 0 0,-1-1 1 0 0,1 0-1 0 0,-1-1 1 0 0,1 1 0 0 0,-1-1-1 0 0,0-1 1 0 0,1 1-1 0 0,2-2-5 0 0,95-24-3543 0 0,-15-31-8913 0 0,-76 43 7861 0 0</inkml:trace>
  <inkml:trace contextRef="#ctx0" brushRef="#br0" timeOffset="-2.14748E6">15857 1120 10250 0 0,'18'8'9053'0'0,"27"-9"-8591"0"0,-30 0 55 0 0,22-2-410 0 0,-31 1-71 0 0,0 1-1 0 0,0-1 1 0 0,0 2 0 0 0,0-1 0 0 0,0 1 0 0 0,0 0 0 0 0,0 0 0 0 0,0 0 0 0 0,0 1 0 0 0,0 0 0 0 0,0 0 0 0 0,0 1-1 0 0,0-1 1 0 0,0 1 0 0 0,-1 1 0 0 0,5 1-36 0 0,-34 64 791 0 0,15-55-855 0 0,-68 93-1524 0 0,10-56-3437 0 0,62-49 873 0 0,32-13 4796 0 0,41 11 6413 0 0,-10 26-4661 0 0,4 2-5521 0 0,-15-31-9012 0 0,-41 1 8473 0 0</inkml:trace>
  <inkml:trace contextRef="#ctx0" brushRef="#br0" timeOffset="-2.14748E6">16324 991 8994 0 0,'-1'-1'7393'0'0,"-2"0"-3677"0"0,-7 0-109 0 0,6 8-3367 0 0,1 0-1 0 0,0 0 0 0 0,0 0 0 0 0,0 1 1 0 0,1-1-1 0 0,0 1 0 0 0,0 0 0 0 0,1 0 0 0 0,0-1 1 0 0,0 1-1 0 0,1 0 0 0 0,0 0 0 0 0,1 0 1 0 0,0 3-240 0 0,-2 22 270 0 0,-3 28-1505 0 0,-13 174 2613 0 0,8-157-7001 0 0,-2-1-7306 0 0,10-72 7009 0 0</inkml:trace>
  <inkml:trace contextRef="#ctx0" brushRef="#br0" timeOffset="-2.14748E6">16742 1082 6793 0 0,'-69'-30'595'0'0,"43"66"465"0"0,21-30-1017 0 0,0 0 0 0 0,0 0 0 0 0,1 0 0 0 0,0 1 0 0 0,0-1 0 0 0,0 1 0 0 0,1 0 0 0 0,0 1 0 0 0,0-1 0 0 0,1 0 0 0 0,0 1 0 0 0,1-1 0 0 0,-1 1 0 0 0,1 0 0 0 0,1-1 0 0 0,-1 1 0 0 0,2 0 0 0 0,-1 0 0 0 0,1-1 0 0 0,0 1 0 0 0,0 0-1 0 0,1-1 1 0 0,0 1 0 0 0,3 6-43 0 0,0-13 87 0 0,0 0-1 0 0,0-1 0 0 0,0 1 1 0 0,0-1-1 0 0,0 0 1 0 0,0-1-1 0 0,0 1 0 0 0,0-1 1 0 0,0 0-1 0 0,0 0 0 0 0,-1 0 1 0 0,1-1-1 0 0,0 0 0 0 0,-1 0 1 0 0,1 0-1 0 0,-1-1 1 0 0,1 1-1 0 0,-1-1 0 0 0,0 0 1 0 0,0 0-1 0 0,0 0 0 0 0,-1-1 1 0 0,1 1-1 0 0,-1-1 0 0 0,0 0 1 0 0,0 0-1 0 0,0 0 0 0 0,-1-1 1 0 0,1 1-1 0 0,-1-1 1 0 0,0 1-1 0 0,0-1 0 0 0,0-3-86 0 0,2 3 71 0 0,0-1 1 0 0,-1 0-1 0 0,0-1 0 0 0,0 1 0 0 0,-1 0 0 0 0,0-1 0 0 0,0 0 0 0 0,0 1 1 0 0,-1-1-1 0 0,0 0 0 0 0,0 0 0 0 0,-1 0 0 0 0,0 1 0 0 0,0-1 1 0 0,-1 0-1 0 0,1 0 0 0 0,-1 0 0 0 0,-1 0 0 0 0,0 1 0 0 0,0-2-71 0 0,0 6-59 0 0,0-1 0 0 0,-1 1-1 0 0,1 0 1 0 0,-1 1 0 0 0,1-1-1 0 0,-1 0 1 0 0,0 1-1 0 0,1-1 1 0 0,-1 1 0 0 0,0 0-1 0 0,0 0 1 0 0,0 0 0 0 0,0 0-1 0 0,0 1 1 0 0,0-1 0 0 0,0 1-1 0 0,-1 0 1 0 0,1 0 0 0 0,0 0-1 0 0,0 0 1 0 0,0 0 0 0 0,0 1-1 0 0,0 0 1 0 0,0-1 0 0 0,0 1-1 0 0,0 0 1 0 0,0 0 0 0 0,0 1-1 0 0,0-1 1 0 0,1 0-1 0 0,-1 1 1 0 0,0 0 0 0 0,1 0-1 0 0,-1 0 60 0 0,-32 58-5559 0 0,35-58 1897 0 0</inkml:trace>
  <inkml:trace contextRef="#ctx0" brushRef="#br0" timeOffset="-2.14748E6">16969 887 6569 0 0,'-7'11'3266'0'0,"4"21"-3483"0"0,2-23 450 0 0,-73 358-1710 0 0,76-368 1415 0 0,1 1 0 0 0,0 0 0 0 0,0-1 0 0 0,0 1 0 0 0,-1-1 0 0 0,1 0 0 0 0,0 0 0 0 0,0 0 0 0 0,-1 0 0 0 0,1-1 0 0 0,-1 1 0 0 0,1-1 0 0 0,-1 1 0 0 0,0-1 0 0 0,0 0 0 0 0,1 0 0 0 0,-1 0 0 0 0,-1 0 1 0 0,1 0-1 0 0,0-1 0 0 0,0 1 0 0 0,-1 0 0 0 0,1-1 0 0 0,-1 0 0 0 0,0 1 0 0 0,1-3 62 0 0,7-6 71 0 0,0 0 0 0 0,-1-1 0 0 0,0 0 0 0 0,-1 0 0 0 0,0-1 0 0 0,-1 1 0 0 0,0-2 0 0 0,-1 1-1 0 0,-1-1 1 0 0,0 1 0 0 0,-1-1 0 0 0,0 0 0 0 0,-1 0 0 0 0,-1-6-71 0 0,-1 20 192 0 0,0 0-24 0 0,48 8 211 0 0,67-23-2011 0 0,-113 16 850 0 0,-1-1-2850 0 0</inkml:trace>
  <inkml:trace contextRef="#ctx0" brushRef="#br0" timeOffset="-2.14748E6">16772 1384 8210 0 0,'85'-46'2'0'0,"-21"6"-307"0"0,-76 47 310 0 0,1 1 0 0 0,-1-1 1 0 0,2 2-1 0 0,-1-1 0 0 0,1 1 0 0 0,1 1 0 0 0,-1 0 0 0 0,2 0 1 0 0,-1 1-1 0 0,2 0 0 0 0,-1 1 0 0 0,1-1 0 0 0,1 1 1 0 0,0 1-1 0 0,1-1 0 0 0,0 1 0 0 0,1 2-5 0 0,3-15 25 0 0,1 1 0 0 0,0 0 0 0 0,0 0 0 0 0,-1 0 0 0 0,1 0 0 0 0,0 0 0 0 0,0 0 0 0 0,0 0 0 0 0,0 0 0 0 0,0-1 0 0 0,0 1 0 0 0,0 0 1 0 0,1 0-1 0 0,-1 0 0 0 0,0 0 0 0 0,0 0 0 0 0,1 0 0 0 0,-1 0 0 0 0,0-1 0 0 0,1 1 0 0 0,-1 0 0 0 0,1 0 0 0 0,-1 0 0 0 0,1-1 0 0 0,-1 1 0 0 0,1 0 0 0 0,0-1 0 0 0,-1 1 0 0 0,1 0 0 0 0,0-1 0 0 0,0 1 0 0 0,-1-1 0 0 0,1 1 0 0 0,0-1 0 0 0,0 0 0 0 0,0 1 0 0 0,0-1 0 0 0,-1 0 0 0 0,1 1 0 0 0,0-1 1 0 0,0 0-1 0 0,0 0 0 0 0,0 0 0 0 0,0 0 0 0 0,0 0 0 0 0,0 0 0 0 0,0 0 0 0 0,0 0 0 0 0,0 0 0 0 0,-1 0 0 0 0,1-1 0 0 0,0 1 0 0 0,0 0 0 0 0,0-1 0 0 0,0 1 0 0 0,0-1 0 0 0,-1 1 0 0 0,1 0 0 0 0,0-1 0 0 0,0 0 0 0 0,-1 1 0 0 0,1-1 0 0 0,0 0-25 0 0,59-36 283 0 0,-55 33-375 0 0,173-122-3692 0 0,-172 123 214 0 0</inkml:trace>
  <inkml:trace contextRef="#ctx0" brushRef="#br0" timeOffset="-2.14748E6">17209 1163 6769 0 0,'0'0'104'0'0,"-1"0"-104"0"0,-1 1 0 0 0,2 1-16 0 0,-1-1-16 0 0,-1 1 8 0 0,1-1-480 0 0,-1 1-3633 0 0</inkml:trace>
  <inkml:trace contextRef="#ctx0" brushRef="#br0" timeOffset="-2.14748E6">16783 1295 7266 0 0,'55'-33'860'0'0,"28"4"-1355"0"0,-72 39-1180 0 0,-11-7-1904 0 0</inkml:trace>
  <inkml:trace contextRef="#ctx0" brushRef="#br0" timeOffset="-2.14748E6">17246 1055 6777 0 0,'-2'-2'26'0'0,"1"1"-1"0"0,-1 0 0 0 0,0 1 0 0 0,1-1 1 0 0,-1 0-1 0 0,0 0 0 0 0,1 1 0 0 0,-1-1 1 0 0,0 1-1 0 0,0-1 0 0 0,0 1 1 0 0,0 0-1 0 0,0 0 0 0 0,1 0 0 0 0,-1 0 1 0 0,0 0-1 0 0,0 0 0 0 0,0 0 0 0 0,0 1 1 0 0,0-1-1 0 0,1 1 0 0 0,-1-1 0 0 0,0 1 1 0 0,0 0-1 0 0,1-1 0 0 0,-1 1 0 0 0,0 0 1 0 0,1 0-1 0 0,-1 0 0 0 0,1 1 0 0 0,-1-1 1 0 0,1 0-1 0 0,0 0 0 0 0,0 1 0 0 0,-1-1 1 0 0,1 1-1 0 0,0-1 0 0 0,0 1 0 0 0,0 0 1 0 0,0 1-26 0 0,-43 69 982 0 0,29-39-957 0 0,9-25-7 0 0,1 0 0 0 0,0 1-1 0 0,1 0 1 0 0,0 0 0 0 0,0 0 0 0 0,1 0 0 0 0,0 1 0 0 0,1-1-1 0 0,0 1 1 0 0,1 0 0 0 0,0 0 0 0 0,0-1 0 0 0,1 1-1 0 0,0 0 1 0 0,1 0 0 0 0,0 0 0 0 0,1 5-18 0 0,2-12 35 0 0,0-1 0 0 0,0 0 0 0 0,0-1 1 0 0,0 1-1 0 0,0 0 0 0 0,0-1 0 0 0,0 0 0 0 0,0 0 1 0 0,1-1-1 0 0,-1 1 0 0 0,0-1 0 0 0,1 0 0 0 0,-1 0 1 0 0,0 0-1 0 0,1 0 0 0 0,-1-1 0 0 0,0 0 0 0 0,0 0 0 0 0,1 0 1 0 0,-1 0-1 0 0,0-1 0 0 0,0 1 0 0 0,0-1 0 0 0,0 0 1 0 0,-1-1-1 0 0,1 1 0 0 0,0 0 0 0 0,-1-1 0 0 0,0 0 0 0 0,0 0 1 0 0,0 0-1 0 0,0 0 0 0 0,0-1 0 0 0,0 1-35 0 0,9-6 85 0 0,-1 0 0 0 0,0-1-1 0 0,0 0 1 0 0,-1-1 0 0 0,0 0 0 0 0,-1 0-1 0 0,0-1 1 0 0,-1 0 0 0 0,-1-1-1 0 0,0 1 1 0 0,0-2 0 0 0,-1 1 0 0 0,-1-1-1 0 0,0 1 1 0 0,-1-2 0 0 0,0 1 0 0 0,0-9-85 0 0,-4 21-25 0 0,0-1 0 0 0,-1 1 0 0 0,1-1 1 0 0,-1 1-1 0 0,1-1 0 0 0,-1 1 0 0 0,0-1 1 0 0,0 1-1 0 0,0-1 0 0 0,0 1 1 0 0,-1 0-1 0 0,1 0 0 0 0,-1 0 0 0 0,1 0 1 0 0,-1 0-1 0 0,0 0 0 0 0,1 0 1 0 0,-1 0-1 0 0,0 1 0 0 0,0-1 0 0 0,0 1 1 0 0,-1-1-1 0 0,1 1 0 0 0,0 0 0 0 0,0 0 1 0 0,-1 0-1 0 0,1 0 0 0 0,-1 0 1 0 0,1 0-1 0 0,-1 1 0 0 0,1-1 0 0 0,-1 1 1 0 0,1 0-1 0 0,-1 0 0 0 0,0 0 1 0 0,1 0-1 0 0,-1 0 0 0 0,-1 1 25 0 0,-61 17-3461 0 0,63-11 2259 0 0,5-6-2433 0 0</inkml:trace>
  <inkml:trace contextRef="#ctx0" brushRef="#br0" timeOffset="-2.14748E6">17468 971 7730 0 0,'-7'7'80'0'0,"1"-1"1"0"0,0 2-1 0 0,0-1 1 0 0,1 1 0 0 0,0 0-1 0 0,0 0 1 0 0,1 1-1 0 0,0-1 1 0 0,0 1 0 0 0,1 0-1 0 0,0 0 1 0 0,0 0-1 0 0,1 0 1 0 0,0 9-81 0 0,-3-1 80 0 0,-74 278-313 0 0,75-266-228 0 0,17-44-276 0 0,41-131 3288 0 0,64 90-3486 0 0,-104 46 712 0 0,-1-1-1 0 0,-1-1 1 0 0,0 0-1 0 0,0 0 0 0 0,-1-1 1 0 0,-1-1-1 0 0,0 0 1 0 0,-1 0-1 0 0,-1-1 1 0 0,0 0-1 0 0,0-1 224 0 0,2 5 155 0 0,-18 29 261 0 0,-6-2-95 0 0,1 0 1 0 0,0 1 0 0 0,1 0-1 0 0,1 1 1 0 0,1 1-1 0 0,0-1 1 0 0,2 2-1 0 0,0-1 1 0 0,-3 16-322 0 0,10-34 24 0 0,1 0 0 0 0,0 0 1 0 0,0 0-1 0 0,0 0 0 0 0,0 0 1 0 0,0 0-1 0 0,1 0 0 0 0,-1 0 1 0 0,0 0-1 0 0,0 1 0 0 0,1-1 0 0 0,-1 0 1 0 0,1 0-1 0 0,-1 0 0 0 0,1 0 1 0 0,-1-1-1 0 0,1 1 0 0 0,-1 0 1 0 0,1 0-1 0 0,0 0 0 0 0,0 0 0 0 0,-1 0 1 0 0,1-1-1 0 0,0 1 0 0 0,0 0 1 0 0,0-1-1 0 0,0 1 0 0 0,0-1 1 0 0,0 1-1 0 0,0-1 0 0 0,0 1 0 0 0,0-1 1 0 0,0 0-1 0 0,0 1 0 0 0,0-1 1 0 0,0 0-1 0 0,0 0 0 0 0,0 0 1 0 0,0 0-1 0 0,0 0 0 0 0,1 0 0 0 0,-1 0 1 0 0,0 0-1 0 0,0 0 0 0 0,0-1 1 0 0,0 1-1 0 0,0 0 0 0 0,0-1 1 0 0,0 1-1 0 0,0-1 0 0 0,0 1 0 0 0,0-1 1 0 0,0 1-1 0 0,0-1 0 0 0,0 0 1 0 0,-1 1-1 0 0,1-1 0 0 0,0 0-24 0 0,60-32 450 0 0,-54 28-503 0 0,-1 0-1 0 0,0 0 1 0 0,0-1 0 0 0,0 1-1 0 0,-1-1 1 0 0,1 0-1 0 0,-2-1 1 0 0,1 1 0 0 0,-1-1-1 0 0,0 0 1 0 0,0 0 0 0 0,-1 0-1 0 0,0-1 1 0 0,0 1 0 0 0,-1-1-1 0 0,0 0 1 0 0,0 0 0 0 0,0 0-1 0 0,-1 0 1 0 0,-1 0 0 0 0,1 0-1 0 0,-2-2 54 0 0,-51-25-4726 0 0,46 33 1087 0 0</inkml:trace>
  <inkml:trace contextRef="#ctx0" brushRef="#br0" timeOffset="-2.14748E6">17850 953 8026 0 0,'1'1'50'0'0,"0"1"0"0"0,0 0 1 0 0,0 0-1 0 0,0 0 0 0 0,0 0 0 0 0,-1 0 1 0 0,1 0-1 0 0,-1 0 0 0 0,0 0 1 0 0,1 0-1 0 0,-1 0 0 0 0,0 0 0 0 0,0 0 1 0 0,0 0-1 0 0,0 0 0 0 0,-1 0 1 0 0,1 0-1 0 0,-1 0 0 0 0,1 0 0 0 0,-1 0 1 0 0,0 0-1 0 0,1 0 0 0 0,-1 0 0 0 0,0 0 1 0 0,0-1-1 0 0,-1 1 0 0 0,1 0 1 0 0,0-1-1 0 0,0 1 0 0 0,-1-1-50 0 0,1 2 49 0 0,-126 357-551 0 0,115-253-1727 0 0,24-108 1285 0 0,-9-4-2595 0 0</inkml:trace>
  <inkml:trace contextRef="#ctx0" brushRef="#br0" timeOffset="-2.14748E6">17742 1231 6393 0 0,'1'-2'55'0'0,"0"1"-1"0"0,0-1 0 0 0,0 0 0 0 0,1 0 1 0 0,-1 1-1 0 0,0-1 0 0 0,1 1 0 0 0,-1-1 1 0 0,1 1-1 0 0,-1-1 0 0 0,1 1 0 0 0,0 0 1 0 0,0 0-1 0 0,-1 0 0 0 0,1 0 0 0 0,0 0 1 0 0,0 0-1 0 0,0 1 0 0 0,0-1 0 0 0,0 1 1 0 0,0-1-1 0 0,0 1 0 0 0,0 0 0 0 0,0 0 1 0 0,0 0-1 0 0,0 0 0 0 0,1 0 0 0 0,-1 0 1 0 0,0 0-1 0 0,0 1 0 0 0,0-1 1 0 0,0 1-1 0 0,0-1 0 0 0,0 1 0 0 0,0 0 1 0 0,0 0-55 0 0,8-1-49 0 0,119-18-1538 0 0,-128 17 775 0 0,-3 0-2734 0 0</inkml:trace>
  <inkml:trace contextRef="#ctx0" brushRef="#br0" timeOffset="-2.14748E6">17725 1347 7450 0 0,'36'18'1281'0'0,"-28"-16"-1486"0"0,1-1-1 0 0,-1-1 0 0 0,1 1 1 0 0,-1-1-1 0 0,1 0 0 0 0,0-1 1 0 0,-1 0-1 0 0,1-1 0 0 0,-1 0 1 0 0,0 0-1 0 0,1 0 0 0 0,-1-1 1 0 0,0-1-1 0 0,3-1 206 0 0,-3 2-3540 0 0</inkml:trace>
  <inkml:trace contextRef="#ctx0" brushRef="#br0" timeOffset="-2.14748E6">18135 1024 10546 0 0,'5'-7'2415'0'0,"52"17"-3333"0"0,-28 14 15 0 0,-25-8-3312 0 0,-10-15 3318 0 0,2-1-2698 0 0</inkml:trace>
  <inkml:trace contextRef="#ctx0" brushRef="#br0" timeOffset="-2.14748E6">18123 1105 6865 0 0,'24'9'3104'0'0,"147"-29"-7044"0"0,-170 20 312 0 0</inkml:trace>
  <inkml:trace contextRef="#ctx0" brushRef="#br0" timeOffset="-2.14748E6">18262 1169 7306 0 0,'-6'4'79'0'0,"0"0"1"0"0,0 0 0 0 0,1 1-1 0 0,-1 0 1 0 0,1 0 0 0 0,0 0 0 0 0,1 1-1 0 0,0 0 1 0 0,-1-1 0 0 0,2 2-1 0 0,-1-1 1 0 0,1 0 0 0 0,0 1 0 0 0,0-1-1 0 0,1 1 1 0 0,0 0 0 0 0,0 0 0 0 0,-1 5-80 0 0,5-12 39 0 0,0 1 1 0 0,0-1 0 0 0,-1 1 0 0 0,1-1 0 0 0,0 0 0 0 0,0 1 0 0 0,-1-1 0 0 0,1 0 0 0 0,0 0 0 0 0,0 0 0 0 0,0-1 0 0 0,-1 1 0 0 0,1 0 0 0 0,0-1 0 0 0,-1 1 0 0 0,1-1-1 0 0,0 0 1 0 0,-1 1 0 0 0,1-1 0 0 0,0 0 0 0 0,-1 0 0 0 0,1 0 0 0 0,-1 0 0 0 0,0 0 0 0 0,1 0 0 0 0,-1-1 0 0 0,0 1 0 0 0,0 0 0 0 0,1-1 0 0 0,-1 1 0 0 0,0-1-1 0 0,-1 1 1 0 0,1-1 0 0 0,0 1 0 0 0,0-1 0 0 0,-1 0 0 0 0,1 0-40 0 0,12-13 318 0 0,-9 12-288 0 0,0-1 1 0 0,0 0-1 0 0,0 0 1 0 0,0 0-1 0 0,-1 0 0 0 0,0 0 1 0 0,0-1-1 0 0,0 0 1 0 0,0 0-1 0 0,-1 1 0 0 0,1-1 1 0 0,-1-1-1 0 0,-1 1 0 0 0,1 0 1 0 0,-1 0-1 0 0,0-1 1 0 0,0 1-1 0 0,0-1 0 0 0,-1 1 1 0 0,0-5-31 0 0,-3 9-76 0 0,0 0-1 0 0,0 0 1 0 0,-1 0 0 0 0,1 1 0 0 0,0-1 0 0 0,-1 1 0 0 0,1 0-1 0 0,-1 0 1 0 0,1 0 0 0 0,0 0 0 0 0,-1 1 0 0 0,1-1-1 0 0,-1 1 1 0 0,1 0 0 0 0,0 0 0 0 0,0 0 0 0 0,0 0 0 0 0,-1 1-1 0 0,1-1 1 0 0,0 1 0 0 0,0 0 0 0 0,1 0 0 0 0,-1 0 0 0 0,0 0-1 0 0,1 0 1 0 0,-2 2 76 0 0,-43 46-3104 0 0,44-47-514 0 0</inkml:trace>
  <inkml:trace contextRef="#ctx0" brushRef="#br0" timeOffset="-2.14748E6">18524 945 8090 0 0,'-55'73'386'0'0,"-84"230"-1186"0"0,139-303 783 0 0,0-1-1 0 0,-1 1 0 0 0,1 0 0 0 0,0 0 1 0 0,0-1-1 0 0,-1 1 0 0 0,1 0 0 0 0,0 0 1 0 0,-1 0-1 0 0,1 0 0 0 0,0-1 0 0 0,-1 1 1 0 0,1 0-1 0 0,0 0 0 0 0,-1 0 0 0 0,1 0 1 0 0,0 0-1 0 0,-1 0 0 0 0,1 0 0 0 0,-1 0 1 0 0,1 0-1 0 0,0 0 0 0 0,-1 0 0 0 0,1 0 1 0 0,0 0-1 0 0,-1 0 0 0 0,1 1 1 0 0,0-1-1 0 0,-1 0 0 0 0,1 0 0 0 0,0 0 1 0 0,-1 0-1 0 0,1 1 0 0 0,0-1 0 0 0,0 0 1 0 0,-1 0-1 0 0,1 0 0 0 0,0 1 0 0 0,0-1 1 0 0,-1 0 17 0 0,10-37-172 0 0,99-122 2644 0 0,-101 154-2532 0 0,1 1-1 0 0,0 0 1 0 0,1 1-1 0 0,-1 0 0 0 0,0 0 1 0 0,1 1-1 0 0,0 0 1 0 0,0 0-1 0 0,-1 1 0 0 0,1 0 1 0 0,0 1-1 0 0,0 0 1 0 0,0 0-1 0 0,9 2 61 0 0,6-2-1189 0 0,-21 6-65 0 0,-3-4-2313 0 0</inkml:trace>
  <inkml:trace contextRef="#ctx0" brushRef="#br0" timeOffset="-2.14748E6">18179 1412 8866 0 0,'-6'5'-71'0'0,"0"0"1"0"0,0 0-1 0 0,0 1 1 0 0,0-1-1 0 0,1 1 1 0 0,0 1 0 0 0,0-1-1 0 0,0 1 1 0 0,1-1-1 0 0,0 1 1 0 0,1 1-1 0 0,-1-1 1 0 0,1 0-1 0 0,1 1 1 0 0,0-1-1 0 0,0 1 1 0 0,0 0-1 0 0,1 0 1 0 0,0 0-1 0 0,0 0 1 0 0,1 0-1 0 0,0 0 1 0 0,0 0-1 0 0,1 0 1 0 0,0 0-1 0 0,1-1 1 0 0,0 3 70 0 0,2-8 37 0 0,-1-1-1 0 0,1 0 1 0 0,-1 1 0 0 0,1-2 0 0 0,0 1 0 0 0,0 0-1 0 0,-1-1 1 0 0,1 0 0 0 0,0 0 0 0 0,0 0 0 0 0,-1 0-1 0 0,1-1 1 0 0,0 1 0 0 0,-1-1 0 0 0,1 0 0 0 0,0 0-1 0 0,-1 0 1 0 0,1-1 0 0 0,-1 1 0 0 0,1-1 0 0 0,-1 0-1 0 0,0 0 1 0 0,0 0 0 0 0,0 0 0 0 0,0 0 0 0 0,0-1-1 0 0,0 0 1 0 0,-1 1 0 0 0,1-1-37 0 0,4-2-220 0 0,73-48-1655 0 0,-73 47-1691 0 0</inkml:trace>
  <inkml:trace contextRef="#ctx0" brushRef="#br0" timeOffset="-2.14748E6">18111 1469 9786 0 0,'0'0'740'0'0,"41"-3"-549"0"0,142-56-1394 0 0,-225 167 1451 0 0,15-20-3989 0 0,26-82 121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6:32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29 9962 0 0,'5'21'4869'0'0,"-6"-28"-6557"0"0,-10-27-4511 0 0,7 26 1888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6:28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13 155 6033 0 0,'-3'7'6898'0'0,"-6"24"-5233"0"0,46 98-2364 0 0,-14-71-2806 0 0,-25-70 3632 0 0,-1 0 1 0 0,2 0 0 0 0,0 0-1 0 0,0 0 1 0 0,1 0 0 0 0,1 0 0 0 0,0-1-1 0 0,1 1 1 0 0,0 0 0 0 0,0 0 0 0 0,1 1-1 0 0,1-1 1 0 0,0 1 0 0 0,1-1-1 0 0,0 1 1 0 0,1 1 0 0 0,0-1 0 0 0,0 1-1 0 0,1 0 1 0 0,1 0 0 0 0,0 1-1 0 0,4-4-127 0 0,-11 12 12 0 0,1-1 0 0 0,0 1 1 0 0,0 0-1 0 0,0 0 0 0 0,0 0 0 0 0,0 0 0 0 0,0 0 0 0 0,0 0 0 0 0,0 0 0 0 0,0 1 0 0 0,0-1 0 0 0,0 1 0 0 0,1 0 0 0 0,-1-1 0 0 0,0 1 0 0 0,0 0 0 0 0,0 0 0 0 0,1 0 0 0 0,-1 1 0 0 0,0-1 0 0 0,0 1 0 0 0,0-1 0 0 0,1 1 0 0 0,-1 0 0 0 0,0-1 0 0 0,0 1 0 0 0,0 0 0 0 0,0 0 0 0 0,0 1 0 0 0,-1-1 0 0 0,1 0 0 0 0,0 1 0 0 0,0-1 0 0 0,-1 1 0 0 0,1-1 0 0 0,-1 1 0 0 0,0 0 0 0 0,1 0 0 0 0,-1-1 0 0 0,0 1 0 0 0,0 0 0 0 0,0 0 0 0 0,0 0 0 0 0,0 1-12 0 0,19 98-127 0 0,-21-94 52 0 0,-1 0 1 0 0,1 0-1 0 0,-1 0 1 0 0,0 0-1 0 0,-1-1 1 0 0,1 1-1 0 0,-1-1 1 0 0,0 0-1 0 0,-1 0 1 0 0,0 0-1 0 0,0 0 0 0 0,0 0 1 0 0,-1-1-1 0 0,1 0 1 0 0,-1 0-1 0 0,-1 0 1 0 0,1-1-1 0 0,-1 1 1 0 0,1-1-1 0 0,-1-1 1 0 0,0 1-1 0 0,-1-1 0 0 0,1 0 1 0 0,-1 0-1 0 0,1-1 1 0 0,-1 0-1 0 0,0 0 1 0 0,-4 0 74 0 0,52-35 2326 0 0,79-38-1753 0 0,-119 71-588 0 0,0 0 0 0 0,0 0 0 0 0,0-1 0 0 0,0 1 0 0 0,0 0-1 0 0,0 0 1 0 0,0 0 0 0 0,0 1 0 0 0,0-1 0 0 0,0 0 0 0 0,0 0 0 0 0,0 1 0 0 0,0-1 0 0 0,-1 0-1 0 0,1 1 1 0 0,0-1 0 0 0,0 1 0 0 0,0-1 0 0 0,0 1 0 0 0,0-1 0 0 0,-1 1 0 0 0,1 0 0 0 0,0-1-1 0 0,-1 1 1 0 0,1 0 0 0 0,0-1 0 0 0,-1 1 0 0 0,1 0 0 0 0,-1 0 0 0 0,1 0 0 0 0,-1 0 0 0 0,1 0 0 0 0,-1 0-1 0 0,0-1 1 0 0,0 1 0 0 0,1 0 0 0 0,-1 0 0 0 0,0 0 0 0 0,0 0 0 0 0,0 0 0 0 0,0 0 0 0 0,0 0-1 0 0,0 0 1 0 0,0 0 0 0 0,0 0 0 0 0,0 0 0 0 0,-1 0 0 0 0,1 0 0 0 0,0 0 0 0 0,-1 0 0 0 0,1 0-1 0 0,-1 0 1 0 0,1-1 0 0 0,-1 1 0 0 0,1 0 0 0 0,-1 0 0 0 0,0 0 15 0 0,-28 62-441 0 0,27-58 376 0 0,-8 11 228 0 0,0-1 0 0 0,-1 0-1 0 0,-1 0 1 0 0,0-1 0 0 0,-1-1-1 0 0,-1 0 1 0 0,0-1 0 0 0,0-1-1 0 0,-1 0 1 0 0,-1 0 0 0 0,0-2 0 0 0,-13 6-163 0 0,29-15 26 0 0,0 0 0 0 0,0-1 0 0 0,0 1 0 0 0,0-1 1 0 0,0 1-1 0 0,0 0 0 0 0,0-1 0 0 0,0 1 0 0 0,0 0 1 0 0,0-1-1 0 0,-1 1 0 0 0,1 0 0 0 0,0 0 0 0 0,0-1 1 0 0,0 1-1 0 0,0 0 0 0 0,-1-1 0 0 0,1 1 1 0 0,0 0-1 0 0,0 0 0 0 0,-1-1 0 0 0,1 1 0 0 0,0 0 1 0 0,0 0-1 0 0,-1-1 0 0 0,1 1 0 0 0,0 0 0 0 0,-1 0 1 0 0,1 0-1 0 0,0 0 0 0 0,-1 0 0 0 0,1 0 1 0 0,0-1-1 0 0,-1 1 0 0 0,1 0 0 0 0,0 0 0 0 0,-1 0 1 0 0,1 0-1 0 0,0 0 0 0 0,-1 0 0 0 0,1 0 0 0 0,0 0 1 0 0,-1 1-1 0 0,1-1 0 0 0,0 0 0 0 0,-1 0 0 0 0,1 0 1 0 0,0 0-27 0 0,22-27 570 0 0,111-45-153 0 0,-66 59-4127 0 0,-34 3-2462 0 0,-29 8 1681 0 0</inkml:trace>
  <inkml:trace contextRef="#ctx0" brushRef="#br0" timeOffset="354.779">316 144 10210 0 0,'16'-27'5477'0'0,"24"-8"-4190"0"0,9 6-934 0 0,-48 29-378 0 0,0 0 1 0 0,1 0-1 0 0,-1 0 0 0 0,0 0 1 0 0,0 0-1 0 0,0 1 1 0 0,0-1-1 0 0,0 0 1 0 0,0 0-1 0 0,0 1 1 0 0,0-1-1 0 0,0 1 1 0 0,0-1-1 0 0,0 1 0 0 0,0-1 1 0 0,0 1-1 0 0,-1-1 1 0 0,1 1-1 0 0,0 0 1 0 0,0 0-1 0 0,0-1 1 0 0,-1 1-1 0 0,1 0 1 0 0,0 0-1 0 0,-1 0 0 0 0,1 0 1 0 0,-1 0-1 0 0,1 0 1 0 0,-1 0-1 0 0,0 0 1 0 0,1 0-1 0 0,-1 0 1 0 0,0 0-1 0 0,1 0 1 0 0,-1 0-1 0 0,0 0 0 0 0,0 0 1 0 0,0 0-1 0 0,0 0 1 0 0,0 0-1 0 0,0 0 1 0 0,-1 0-1 0 0,1 0 1 0 0,0 0-1 0 0,0 0 1 0 0,-1 0-1 0 0,1 0 0 0 0,0 0 1 0 0,-1 0-1 0 0,0 1 25 0 0,-2 16-107 0 0,-1 0-1 0 0,-1 0 0 0 0,0-1 0 0 0,-2 0 0 0 0,0 0 0 0 0,0 0 0 0 0,-2-1 0 0 0,0 0 0 0 0,-1-1 0 0 0,0 0 1 0 0,-12 13 107 0 0,70-39 1153 0 0,-11-22-1091 0 0,-10 8-1478 0 0,-7 12-2330 0 0,-16 14-189 0 0,-5 1-279 0 0</inkml:trace>
  <inkml:trace contextRef="#ctx0" brushRef="#br0" timeOffset="605.539">349 425 8610 0 0,'18'-3'6799'0'0,"28"-23"-6378"0"0,-42 24-110 0 0,123-71-409 0 0,-72 43-4844 0 0,-40 22 2442 0 0,-7 3-277 0 0,0 1-1303 0 0</inkml:trace>
  <inkml:trace contextRef="#ctx0" brushRef="#br0" timeOffset="1024.612">532 94 9970 0 0,'11'-1'4195'0'0,"12"-2"-3193"0"0,-22 2-1007 0 0,0-1-1 0 0,0 1 0 0 0,0 0 1 0 0,1 0-1 0 0,-1 0 1 0 0,0 0-1 0 0,1 0 1 0 0,-1 1-1 0 0,1-1 0 0 0,-1 0 1 0 0,1 1-1 0 0,-1-1 1 0 0,1 1-1 0 0,-1-1 0 0 0,1 1 1 0 0,0 0-1 0 0,-1 0 1 0 0,1-1-1 0 0,0 1 0 0 0,-1 0 1 0 0,1 1-1 0 0,-1-1 1 0 0,1 0-1 0 0,0 0 1 0 0,-1 1-1 0 0,1-1 0 0 0,-1 1 1 0 0,1-1-1 0 0,0 1 1 0 0,-1 0-1 0 0,0 0 0 0 0,1-1 1 0 0,-1 1-1 0 0,1 0 1 0 0,-1 0-1 0 0,0 1 0 0 0,0-1 1 0 0,0 0-1 0 0,0 0 1 0 0,0 0-1 0 0,0 1 1 0 0,0-1-1 0 0,0 1 0 0 0,0-1 1 0 0,0 0-1 0 0,-1 1 1 0 0,1-1-1 0 0,-1 1 0 0 0,1 0 1 0 0,-1-1-1 0 0,1 1 1 0 0,-1-1-1 0 0,0 1 0 0 0,0 0 1 0 0,0-1-1 0 0,0 1 1 0 0,0 0-1 0 0,0-1 1 0 0,-1 1-1 0 0,1 0 0 0 0,0-1 1 0 0,-1 1-1 0 0,1 0 6 0 0,-24 139-2755 0 0,72-294 3663 0 0,12 38-524 0 0,-50 185 3222 0 0,-3 54-4552 0 0,10-45-6651 0 0,-16-78 6166 0 0,0-1-2816 0 0</inkml:trace>
  <inkml:trace contextRef="#ctx0" brushRef="#br0" timeOffset="1211.787">806 73 7850 0 0,'-3'-63'8623'0'0,"2"123"-7606"0"0,11 25-4408 0 0,-11 0-3633 0 0,-1-71 2678 0 0</inkml:trace>
  <inkml:trace contextRef="#ctx0" brushRef="#br0" timeOffset="1581.082">697 231 5385 0 0,'-17'17'9445'0'0,"-5"25"-7230"0"0,17-31-1388 0 0,-44 165-3108 0 0,46-143-2412 0 0,16-46 1142 0 0,1-36 4372 0 0,-15 45-710 0 0,1 0-1 0 0,0 0 1 0 0,0 0-1 0 0,0 0 0 0 0,0 0 1 0 0,1 0-1 0 0,0-1 0 0 0,0 1 1 0 0,0 0-1 0 0,0 0 1 0 0,0 0-1 0 0,1 1 0 0 0,0-1 1 0 0,0 0-1 0 0,0 1 0 0 0,0-1 1 0 0,1 1-1 0 0,-1-1 1 0 0,1 1-1 0 0,0 0 0 0 0,0 0 1 0 0,0 1-1 0 0,0-1 0 0 0,0 0 1 0 0,1 1-1 0 0,-1 0 1 0 0,1 0-1 0 0,-1 0 0 0 0,1 0 1 0 0,0 1-1 0 0,0-1 0 0 0,0 1 1 0 0,0 0-1 0 0,0 0 1 0 0,0 0-1 0 0,0 1 0 0 0,0-1 1 0 0,2 1-111 0 0,2 2-22 0 0,50-4-5803 0 0,-55-1 1934 0 0</inkml:trace>
  <inkml:trace contextRef="#ctx0" brushRef="#br0" timeOffset="1890.439">828 243 7514 0 0,'-12'24'8264'0'0,"-2"28"-6853"0"0,11-38-908 0 0,-28 129-447 0 0,21-82-3812 0 0,18-92-3588 0 0,14-54 8892 0 0,-14 9 4834 0 0,16 119-3571 0 0,-11-10-2867 0 0,16 32-1522 0 0,-3-32-4859 0 0,-22-32 4663 0 0,0-1-2849 0 0</inkml:trace>
  <inkml:trace contextRef="#ctx0" brushRef="#br0" timeOffset="2215.176">896 97 7017 0 0,'-2'2'269'0'0,"1"0"0"0"0,-1-1 0 0 0,0 1 0 0 0,1 0-1 0 0,-1 0 1 0 0,1 0 0 0 0,0 1 0 0 0,0-1 0 0 0,0 0-1 0 0,0 0 1 0 0,0 1 0 0 0,0-1 0 0 0,1 0 0 0 0,-1 1-1 0 0,1-1 1 0 0,-1 1 0 0 0,1-1 0 0 0,0 1-1 0 0,0-1 1 0 0,0 1 0 0 0,0-1 0 0 0,1 1 0 0 0,-1-1-1 0 0,1 1 1 0 0,-1-1 0 0 0,1 0 0 0 0,0 1 0 0 0,0-1-1 0 0,0 0 1 0 0,0 0 0 0 0,1 2-269 0 0,0-2 40 0 0,-1 1 1 0 0,1-1-1 0 0,0 0 0 0 0,0 0 0 0 0,0 1 1 0 0,0-1-1 0 0,0-1 0 0 0,0 1 1 0 0,1 0-1 0 0,-1 0 0 0 0,1-1 1 0 0,-1 0-1 0 0,1 1 0 0 0,-1-1 0 0 0,1 0 1 0 0,0 0-1 0 0,-1 0 0 0 0,1-1 1 0 0,0 1-1 0 0,0-1 0 0 0,0 1 1 0 0,0-1-1 0 0,0 0 0 0 0,-1 0 0 0 0,1 0 1 0 0,0-1-1 0 0,0 1 0 0 0,0-1 1 0 0,0 1-1 0 0,-1-1 0 0 0,1 0 1 0 0,0 0-1 0 0,-1 0 0 0 0,1 0 1 0 0,0-1-1 0 0,-1 1 0 0 0,0-1 0 0 0,1 0 1 0 0,-1 1-1 0 0,0-1 0 0 0,1-1-40 0 0,0-1 42 0 0,0 0 0 0 0,1 0-1 0 0,-2 0 1 0 0,1-1 0 0 0,0 1-1 0 0,-1-1 1 0 0,0 0 0 0 0,0 1-1 0 0,0-1 1 0 0,-1 0 0 0 0,1 0-1 0 0,-1-1 1 0 0,-1 1 0 0 0,1 0-1 0 0,-1 0 1 0 0,0 0 0 0 0,0 0-1 0 0,0-1 1 0 0,0 1 0 0 0,-1 0-1 0 0,0 0 1 0 0,0 0 0 0 0,-1 0-1 0 0,1 0 1 0 0,-1 0 0 0 0,0 0-1 0 0,-1 1 1 0 0,1-1 0 0 0,-1 1-1 0 0,0-1 1 0 0,0 1 0 0 0,0 0-1 0 0,0 0 1 0 0,-3-1-42 0 0,4 3-97 0 0,-1 0 1 0 0,0 0-1 0 0,-1 0 1 0 0,1 1-1 0 0,0-1 1 0 0,0 1-1 0 0,-1 0 1 0 0,1 0-1 0 0,-1 0 1 0 0,1 0-1 0 0,-1 1 1 0 0,1-1-1 0 0,-1 1 1 0 0,1 0-1 0 0,-1 0 1 0 0,0 0-1 0 0,1 1 1 0 0,-1-1-1 0 0,1 1 1 0 0,-1 0-1 0 0,1 0 0 0 0,-1 0 97 0 0,0 1-461 0 0,-1 1-1 0 0,0 0 1 0 0,1 0-1 0 0,0 0 1 0 0,0 0-1 0 0,0 1 1 0 0,0-1-1 0 0,0 1 0 0 0,1 0 1 0 0,0 0-1 0 0,0 0 1 0 0,0 1-1 0 0,0-1 1 0 0,0 1-1 0 0,1 0 0 0 0,0-1 1 0 0,0 1-1 0 0,0 0 1 0 0,1 0-1 0 0,-1 2 462 0 0,-1 7-4351 0 0</inkml:trace>
  <inkml:trace contextRef="#ctx0" brushRef="#br0" timeOffset="2463.944">895 341 10098 0 0,'7'-2'4691'0'0,"9"-2"-2814"0"0,42-42-348 0 0,4 1-2246 0 0,-7 34-9378 0 0,-54 11 5553 0 0</inkml:trace>
  <inkml:trace contextRef="#ctx0" brushRef="#br0" timeOffset="2713.915">981 298 8394 0 0,'-16'46'6345'0'0,"8"9"-4196"0"0,8-53-2140 0 0,-1 1-1 0 0,1-1 0 0 0,0 0 1 0 0,0 0-1 0 0,0 0 0 0 0,1 1 1 0 0,-1-1-1 0 0,1 0 1 0 0,-1 0-1 0 0,1 0 0 0 0,-1 0 1 0 0,1 0-1 0 0,0 0 0 0 0,0 0 1 0 0,0 0-1 0 0,0 0 1 0 0,1 0-1 0 0,-1 0 0 0 0,0-1 1 0 0,1 1-1 0 0,-1 0 0 0 0,1-1 1 0 0,0 1-1 0 0,-1-1 1 0 0,1 0-1 0 0,0 0 0 0 0,0 1 1 0 0,0-1-1 0 0,0 0 0 0 0,0 0 1 0 0,0-1-1 0 0,0 1 1 0 0,0 0-1 0 0,0-1 0 0 0,0 1 1 0 0,1-1-1 0 0,-1 0 0 0 0,0 0 1 0 0,0 0-1 0 0,0 0 0 0 0,1 0 1 0 0,-1 0-1 0 0,0-1 1 0 0,0 1-1 0 0,1-1-8 0 0,31-12-877 0 0,-14 0-2947 0 0,-8 5-1520 0 0,-10 6 893 0 0</inkml:trace>
  <inkml:trace contextRef="#ctx0" brushRef="#br0" timeOffset="2987.362">968 365 8994 0 0,'5'-18'4946'0'0,"57"-27"-4991"0"0,-60 45 95 0 0,-1-1-1 0 0,1 1 1 0 0,0-1 0 0 0,0 1 0 0 0,0 0-1 0 0,0-1 1 0 0,0 1 0 0 0,-1 0-1 0 0,1 0 1 0 0,0 0 0 0 0,0 1-1 0 0,0-1 1 0 0,0 0 0 0 0,0 1 0 0 0,-1-1-1 0 0,1 1 1 0 0,0 0 0 0 0,0-1-1 0 0,-1 1 1 0 0,1 0 0 0 0,0 0 0 0 0,-1 0-1 0 0,1 0 1 0 0,-1 0 0 0 0,1 1-1 0 0,-1-1 1 0 0,0 0 0 0 0,1 1 0 0 0,-1-1-1 0 0,0 1 1 0 0,0-1 0 0 0,0 1-1 0 0,0 0 1 0 0,0-1 0 0 0,-1 1 0 0 0,1 0-1 0 0,0 0 1 0 0,-1-1 0 0 0,1 1-1 0 0,-1 0 1 0 0,0 0 0 0 0,0 0-1 0 0,1 0 1 0 0,-1 0 0 0 0,0-1 0 0 0,-1 1-1 0 0,1 0 1 0 0,0 0 0 0 0,0 0-1 0 0,-1 0 1 0 0,0 0-50 0 0,6 74-9134 0 0,-3-73 4543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6:19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77 191 11723 0 0,'-17'19'3492'0'0,"35"-24"-2115"0"0,139-85-2572 0 0,-156 91 1221 0 0,1 1 1 0 0,-1-1-1 0 0,0 0 1 0 0,1 1 0 0 0,-1-1-1 0 0,0 1 1 0 0,0-1-1 0 0,0 1 1 0 0,0 0 0 0 0,0-1-1 0 0,0 1 1 0 0,0 0-1 0 0,-1-1 1 0 0,1 1 0 0 0,-1 0-1 0 0,1 0 1 0 0,-1 0-1 0 0,0 0 1 0 0,1 0 0 0 0,-1 0-1 0 0,0-1 1 0 0,0 1-1 0 0,-1 0 1 0 0,1 0 0 0 0,0 0-1 0 0,-1 0 1 0 0,1 0-1 0 0,-1 0 1 0 0,1-1 0 0 0,-1 1-1 0 0,0 0 1 0 0,0 0-1 0 0,0-1 1 0 0,0 1 0 0 0,0-1-1 0 0,0 1 1 0 0,0-1-1 0 0,0 1 1 0 0,-1-1 0 0 0,1 0-1 0 0,-1 1 1 0 0,-1 0-27 0 0,0 5 32 0 0,-165 290-1015 0 0,176-321-5122 0 0,2-23 5280 0 0,-1 4-2795 0 0,-6 31 63 0 0</inkml:trace>
  <inkml:trace contextRef="#ctx0" brushRef="#br0" timeOffset="191.163">112 339 8354 0 0,'0'-1'59'0'0,"1"0"0"0"0,-1 0 1 0 0,1 1-1 0 0,-1-1 0 0 0,1 0 0 0 0,0 1 1 0 0,0-1-1 0 0,-1 1 0 0 0,1-1 1 0 0,0 1-1 0 0,0-1 0 0 0,-1 1 0 0 0,1-1 1 0 0,0 1-1 0 0,0 0 0 0 0,0 0 1 0 0,0-1-1 0 0,0 1 0 0 0,0 0 0 0 0,0 0 1 0 0,0 0-1 0 0,-1 0 0 0 0,1 0 0 0 0,0 0 1 0 0,0 0-1 0 0,0 0 0 0 0,0 0 1 0 0,0 0-1 0 0,0 1 0 0 0,0-1 0 0 0,0 0 1 0 0,-1 1-1 0 0,1-1 0 0 0,0 1 0 0 0,0-1 1 0 0,0 1-1 0 0,-1-1 0 0 0,1 1 1 0 0,0-1-1 0 0,-1 1 0 0 0,1 0 0 0 0,0-1 1 0 0,-1 1-1 0 0,1 0 0 0 0,-1 0 1 0 0,1-1-1 0 0,-1 1 0 0 0,1 0 0 0 0,-1 0 1 0 0,0 0-1 0 0,1 0 0 0 0,-1-1 0 0 0,0 1 1 0 0,0 0-1 0 0,1 0 0 0 0,-1 0 1 0 0,0 0-60 0 0,24 57 1370 0 0,-23-56-1444 0 0,15 41-349 0 0,0-1-4044 0 0,-15-37-167 0 0</inkml:trace>
  <inkml:trace contextRef="#ctx0" brushRef="#br0" timeOffset="473.193">165 307 10650 0 0,'53'9'4969'0'0,"36"-31"-4173"0"0,-84 20-993 0 0,1 0 1 0 0,-1 0-1 0 0,0-1 0 0 0,0 1 1 0 0,0-1-1 0 0,0 0 1 0 0,0-1-1 0 0,-1 1 0 0 0,1-1 1 0 0,-1 0-1 0 0,0 0 0 0 0,0 0 1 0 0,0-1-1 0 0,-1 0 0 0 0,0 1 1 0 0,0-1-1 0 0,0 0 1 0 0,0-1-1 0 0,-1 1 0 0 0,0 0 1 0 0,0-1-1 0 0,0 1 0 0 0,-1-1 1 0 0,1 1-1 0 0,-1-1 0 0 0,-1 0 1 0 0,1 0-1 0 0,-1 1 1 0 0,0-1-1 0 0,-1 0 0 0 0,1 0 1 0 0,-1 0-1 0 0,0 1 0 0 0,0-1 1 0 0,-1-1 196 0 0,-10-19 392 0 0,12 27-263 0 0,0-1 0 0 0,0 1 0 0 0,0 0 0 0 0,0 0 0 0 0,1 0 0 0 0,-2 0 1 0 0,1-1-1 0 0,0 1 0 0 0,0 0 0 0 0,0 0 0 0 0,0 0 0 0 0,0-1 0 0 0,-1 1 0 0 0,1 0 0 0 0,0 0 0 0 0,-1-1 0 0 0,1 1 0 0 0,0 0 0 0 0,-1-1 0 0 0,1 1 0 0 0,-1 0 0 0 0,1-1 0 0 0,-1 1 0 0 0,0 0 0 0 0,1-1 0 0 0,-1 1 0 0 0,1-1 0 0 0,-1 1 0 0 0,0-1 0 0 0,0 0 0 0 0,1 1 0 0 0,-1-1 0 0 0,0 0 0 0 0,0 1 0 0 0,1-1 1 0 0,-1 0-1 0 0,0 0 0 0 0,0 0 0 0 0,0 0 0 0 0,1 0 0 0 0,-1 1 0 0 0,0-2 0 0 0,0 1 0 0 0,0 0 0 0 0,1 0 0 0 0,-1 0 0 0 0,0 0 0 0 0,0 0 0 0 0,0-1 0 0 0,1 1 0 0 0,-1 0 0 0 0,0-1 0 0 0,0 1 0 0 0,1 0 0 0 0,-1-1 0 0 0,0 1 0 0 0,1-1 0 0 0,-1 1 0 0 0,1-1 0 0 0,-1 0 0 0 0,0 1 0 0 0,1-1 0 0 0,-1 1 1 0 0,1-1-1 0 0,0 0 0 0 0,-1 0 0 0 0,1 0-129 0 0,-3 26 173 0 0,1-1 1 0 0,1 1 0 0 0,1 0-1 0 0,2 0 1 0 0,0-1 0 0 0,1 1-1 0 0,2-1 1 0 0,3 8-174 0 0,-4-10 23 0 0,6 30-852 0 0,0-3-1811 0 0,-1 0-4151 0 0,-9-45 5211 0 0,-2 1-3138 0 0</inkml:trace>
  <inkml:trace contextRef="#ctx0" brushRef="#br0" timeOffset="752.594">273 532 9874 0 0,'-6'7'363'0'0,"0"1"0"0"0,0-1-1 0 0,1 1 1 0 0,0 1 0 0 0,1-1 0 0 0,0 1-1 0 0,0-1 1 0 0,0 1 0 0 0,1 0 0 0 0,1 0-1 0 0,0 1 1 0 0,0-1 0 0 0,0 0 0 0 0,1 1-1 0 0,1-1 1 0 0,0 1 0 0 0,0-1 0 0 0,1 1-1 0 0,1 6-362 0 0,2-14-26 0 0,0 0 0 0 0,0 1-1 0 0,0-1 1 0 0,0-1 0 0 0,0 1-1 0 0,1-1 1 0 0,-1 1 0 0 0,1-1-1 0 0,-1-1 1 0 0,1 1 0 0 0,-1 0-1 0 0,1-1 1 0 0,0 0 0 0 0,-1 0-1 0 0,1-1 1 0 0,-1 1-1 0 0,1-1 1 0 0,-1 0 0 0 0,1 0-1 0 0,-1 0 1 0 0,1-1 0 0 0,-1 0-1 0 0,0 0 1 0 0,0 0 0 0 0,0 0-1 0 0,0-1 1 0 0,0 1 0 0 0,0-1-1 0 0,-1 0 1 0 0,1 0 0 0 0,-1 0-1 0 0,2-3 27 0 0,-2 4 26 0 0,0 0-1 0 0,0-1 0 0 0,-1 1 1 0 0,1-1-1 0 0,-1 0 1 0 0,1 0-1 0 0,-1 0 0 0 0,0 0 1 0 0,0 0-1 0 0,0 0 0 0 0,-1-1 1 0 0,1 1-1 0 0,-1-1 0 0 0,0 1 1 0 0,0-1-1 0 0,0 1 1 0 0,0-1-1 0 0,0 0 0 0 0,-1 0 1 0 0,0 1-1 0 0,0-1 0 0 0,0 0 1 0 0,0 1-1 0 0,0-1 0 0 0,-1 0 1 0 0,0 0-1 0 0,0 1 0 0 0,0-1 1 0 0,0 1-1 0 0,0-1 1 0 0,-1 1-1 0 0,1-1 0 0 0,-1 1 1 0 0,0 0-1 0 0,0 0 0 0 0,-1 0 1 0 0,1 0-1 0 0,0 0 0 0 0,-1 0 1 0 0,0 1-1 0 0,1-1 1 0 0,-1 1-1 0 0,0 0 0 0 0,-1 0 1 0 0,1 0-1 0 0,0 0 0 0 0,0 0 1 0 0,-1 1-1 0 0,1 0 0 0 0,-1-1 1 0 0,1 1-1 0 0,-1 0 1 0 0,0 1-1 0 0,1-1 0 0 0,-1 1 1 0 0,0 0-1 0 0,0-1 0 0 0,1 2 1 0 0,-1-1-1 0 0,0 0 0 0 0,-1 1-25 0 0,-70 36-565 0 0,62 11-4930 0 0,19-40 2539 0 0,-1-5-2001 0 0</inkml:trace>
  <inkml:trace contextRef="#ctx0" brushRef="#br0" timeOffset="940.431">491 1 12035 0 0,'-8'17'5886'0'0,"8"7"-3898"0"0,7-3-4455 0 0,10-12-5012 0 0,-16-9 5808 0 0,-1-1-3148 0 0</inkml:trace>
  <inkml:trace contextRef="#ctx0" brushRef="#br0" timeOffset="1224.213">372 173 10634 0 0,'3'23'6508'0'0,"28"-21"-4941"0"0,36-21-1801 0 0,3-19-1767 0 0,-11 5-6215 0 0,-54 31 3447 0 0</inkml:trace>
  <inkml:trace contextRef="#ctx0" brushRef="#br0" timeOffset="1817.313">497 259 10722 0 0,'-4'6'369'0'0,"0"-1"0"0"0,1 1 0 0 0,-1 0 0 0 0,1 0 0 0 0,1 0 0 0 0,-1 0 0 0 0,1 0-1 0 0,0 1 1 0 0,0-1 0 0 0,1 1 0 0 0,0-1 0 0 0,0 1 0 0 0,1 0 0 0 0,-1-1 0 0 0,2 1 0 0 0,-1 0-1 0 0,1-1 1 0 0,0 2-369 0 0,2-7-13 0 0,1 0-1 0 0,0 0 0 0 0,-1 0 1 0 0,1-1-1 0 0,0 1 0 0 0,0-1 0 0 0,0 0 1 0 0,-1 0-1 0 0,1 0 0 0 0,0 0 1 0 0,0-1-1 0 0,-1 0 0 0 0,1 0 0 0 0,0 0 1 0 0,-1 0-1 0 0,1 0 0 0 0,0-1 1 0 0,-1 1-1 0 0,0-1 0 0 0,1 0 0 0 0,-1 0 1 0 0,0 0-1 0 0,0-1 0 0 0,0 1 1 0 0,0-1-1 0 0,-1 1 0 0 0,1-1 0 0 0,-1 0 1 0 0,1 0-1 0 0,-1 0 0 0 0,0-1 1 0 0,0 1 13 0 0,2-2 30 0 0,-1 1 1 0 0,0-1-1 0 0,0 0 0 0 0,0 0 1 0 0,0 0-1 0 0,-1 0 1 0 0,1 0-1 0 0,-1-1 1 0 0,-1 1-1 0 0,1-1 0 0 0,-1 0 1 0 0,0 1-1 0 0,0-1 1 0 0,-1 0-1 0 0,0 1 1 0 0,0-1-1 0 0,0 0 1 0 0,0 0-1 0 0,-1 1 0 0 0,0-1 1 0 0,0 0-1 0 0,-1 1 1 0 0,-1-5-31 0 0,0 10 42 0 0,0 0 1 0 0,0 0-1 0 0,0 0 1 0 0,0 0 0 0 0,-1 1-1 0 0,1-1 1 0 0,0 1-1 0 0,0-1 1 0 0,0 1-1 0 0,1 0 1 0 0,-1 1-1 0 0,0-1 1 0 0,0 0-1 0 0,0 1 1 0 0,1 0 0 0 0,-1-1-1 0 0,1 1 1 0 0,-1 0-1 0 0,1 0 1 0 0,0 0-1 0 0,0 1 1 0 0,0-1-1 0 0,0 0 1 0 0,0 1-1 0 0,1 0 1 0 0,-1-1 0 0 0,1 1-1 0 0,-1 0 1 0 0,1 0-1 0 0,0 0 1 0 0,0 0-43 0 0,-4 5 24 0 0,1 1 0 0 0,0-1 0 0 0,1 1 0 0 0,-1-1 0 0 0,2 1 0 0 0,-1 0 1 0 0,1 0-1 0 0,1 0 0 0 0,0 0 0 0 0,0 1 0 0 0,0-1 0 0 0,1 0 0 0 0,1 0 0 0 0,0 0 0 0 0,0 1 1 0 0,0-1-1 0 0,2 0 0 0 0,-1 0 0 0 0,1-1 0 0 0,0 1 0 0 0,0 0 0 0 0,1-1 0 0 0,1 0 0 0 0,-1 0 1 0 0,5 5-25 0 0,-7-11-31 0 0,0-1 1 0 0,0 0 0 0 0,1 0 0 0 0,-1 0 0 0 0,0 0 0 0 0,1 0 0 0 0,-1 0 0 0 0,1 0 0 0 0,-1-1 0 0 0,1 0 0 0 0,-1 1 0 0 0,1-1 0 0 0,-1 0 0 0 0,1 0 0 0 0,0 0 0 0 0,-1 0 0 0 0,1-1 0 0 0,-1 1 0 0 0,1-1 0 0 0,-1 0 0 0 0,0 1 0 0 0,1-1 0 0 0,-1 0 0 0 0,0 0 0 0 0,1-1 0 0 0,-1 1 0 0 0,0 0 0 0 0,0-1 0 0 0,0 1 0 0 0,0-1 0 0 0,0 0 0 0 0,0 0 0 0 0,-1 0 0 0 0,1 0 0 0 0,-1 0 0 0 0,1 0 0 0 0,-1 0 0 0 0,1-1 30 0 0,51-87-1181 0 0,-45 70 1059 0 0,1-1 1 0 0,-2 0-1 0 0,-1 0 1 0 0,-1-1-1 0 0,0 0 1 0 0,-2 0-1 0 0,-1 0 1 0 0,0 0-1 0 0,-2-1 1 0 0,-1-3 121 0 0,-21 66 2988 0 0,30 124-2379 0 0,25-60-3766 0 0,-31-100 151 0 0,-16-86 5489 0 0,76 3-1262 0 0,4 70-4644 0 0,-48 26-2594 0 0,-18-13 1519 0 0</inkml:trace>
  <inkml:trace contextRef="#ctx0" brushRef="#br0" timeOffset="2103.314">645 587 10018 0 0,'-14'44'6546'0'0,"48"-47"-5166"0"0,134-90-799 0 0,-165 95-549 0 0,-1 1 0 0 0,1-1 0 0 0,-1 0 0 0 0,1 1 0 0 0,-1-1-1 0 0,0 1 1 0 0,0 0 0 0 0,-1 0 0 0 0,1 0 0 0 0,0 0 0 0 0,-1 0 0 0 0,0 0-1 0 0,1 0 1 0 0,-1 0 0 0 0,-1 0 0 0 0,1 1 0 0 0,0-1 0 0 0,-1 0 0 0 0,0 1-1 0 0,1-1 1 0 0,-1 0 0 0 0,-1 1 0 0 0,1-1 0 0 0,0 0 0 0 0,-1 1 0 0 0,0-1-1 0 0,0 0 1 0 0,0 0 0 0 0,0 2-32 0 0,0 0 14 0 0,0 2-220 0 0,0 41-596 0 0,10-31-4674 0 0,9-33 160 0 0,-14 9 902 0 0</inkml:trace>
  <inkml:trace contextRef="#ctx0" brushRef="#br0" timeOffset="2286.43">928 71 10186 0 0,'6'-11'8785'0'0,"12"37"-9141"0"0,-6-15-1164 0 0,16 19-7405 0 0,-28-25 4172 0 0</inkml:trace>
  <inkml:trace contextRef="#ctx0" brushRef="#br0" timeOffset="2520.072">856 256 9818 0 0,'3'-9'7250'0'0,"77"-30"-7322"0"0,-41 24-771 0 0,77-18-7264 0 0,-105 32 3486 0 0</inkml:trace>
  <inkml:trace contextRef="#ctx0" brushRef="#br0" timeOffset="2786.867">1012 325 8954 0 0,'-56'71'5402'0'0,"55"-69"-5375"0"0,0-1 0 0 0,1 0-1 0 0,-1 1 1 0 0,0-1 0 0 0,1 1 0 0 0,-1-1 0 0 0,1 1 0 0 0,-1-1-1 0 0,1 1 1 0 0,0 0 0 0 0,-1-1 0 0 0,1 1 0 0 0,0 0 0 0 0,0-1-1 0 0,0 1 1 0 0,1-1 0 0 0,-1 1 0 0 0,0 0 0 0 0,1-1 0 0 0,-1 1-1 0 0,1-1 1 0 0,-1 1 0 0 0,1-1 0 0 0,-1 1 0 0 0,1-1 0 0 0,0 1-1 0 0,0-1 1 0 0,0 0 0 0 0,0 0 0 0 0,0 1 0 0 0,0-1 0 0 0,0 0-1 0 0,1 0 1 0 0,-1 0 0 0 0,0 0 0 0 0,0 0 0 0 0,1 0 0 0 0,-1 0-1 0 0,1-1 1 0 0,-1 1 0 0 0,1 0 0 0 0,-1-1 0 0 0,1 1 0 0 0,-1-1-1 0 0,1 0 1 0 0,0 0 0 0 0,-1 1 0 0 0,1-1 0 0 0,-1 0 0 0 0,1 0-1 0 0,0 0 1 0 0,-1 0 0 0 0,1-1-27 0 0,4 2 11 0 0,0-1 0 0 0,0 0 1 0 0,0 0-1 0 0,0-1 0 0 0,-1 0 0 0 0,1 0 1 0 0,0 0-1 0 0,0 0 0 0 0,-1-1 0 0 0,1 0 0 0 0,-1 0 1 0 0,0-1-1 0 0,1 0 0 0 0,-1 1 0 0 0,0-2 1 0 0,0 1-1 0 0,-1-1 0 0 0,1 1 0 0 0,-1-1 0 0 0,0 0 1 0 0,0-1-1 0 0,0 1 0 0 0,-1-1 0 0 0,1 0 1 0 0,-1 0-1 0 0,0 0 0 0 0,0 0 0 0 0,-1 0 0 0 0,0-1 1 0 0,0 1-1 0 0,0-1 0 0 0,0 1 0 0 0,-1-1 1 0 0,0 0-1 0 0,0 0 0 0 0,-1 1 0 0 0,1-1 0 0 0,-1 0 1 0 0,-1 0-1 0 0,1 0 0 0 0,-1-1-11 0 0,-2 4 2 0 0,0-1 0 0 0,1 1 0 0 0,-2 0 0 0 0,1 0 0 0 0,0 0 0 0 0,-1 1 0 0 0,1-1 0 0 0,-1 1 0 0 0,0-1 0 0 0,1 1-1 0 0,-1 0 1 0 0,0 1 0 0 0,0-1 0 0 0,-1 1 0 0 0,1 0 0 0 0,0 0 0 0 0,0 0 0 0 0,-1 0 0 0 0,1 1 0 0 0,0 0 0 0 0,-1-1 0 0 0,1 2 0 0 0,-1-1 0 0 0,1 0 0 0 0,0 1 0 0 0,-1 0-1 0 0,1 0 1 0 0,0 0 0 0 0,0 1 0 0 0,0 0 0 0 0,0-1 0 0 0,0 1 0 0 0,0 1 0 0 0,0-1 0 0 0,1 0 0 0 0,-1 1 0 0 0,1 0 0 0 0,0 0 0 0 0,-1 0 0 0 0,1 0 0 0 0,1 0 0 0 0,-3 4-3 0 0,-22 55-967 0 0,39-21-5764 0 0,-8-38 1698 0 0</inkml:trace>
  <inkml:trace contextRef="#ctx0" brushRef="#br0" timeOffset="3083.096">1219 52 10362 0 0,'-12'9'5642'0'0,"1"22"-3804"0"0,37 219-2776 0 0,-10-165-3521 0 0,-15-75 2028 0 0,-7-23 2195 0 0,-5-23 1678 0 0,11 31-1191 0 0,0 1 1 0 0,0-1 0 0 0,1 1-1 0 0,-1-1 1 0 0,1 1 0 0 0,0 0-1 0 0,1-1 1 0 0,-1 1 0 0 0,1 0-1 0 0,0 0 1 0 0,0 0 0 0 0,0 0-1 0 0,0 0 1 0 0,1 0 0 0 0,-1 1-1 0 0,1-1 1 0 0,0 1 0 0 0,0 0-1 0 0,1-1 1 0 0,-1 2 0 0 0,0-1-1 0 0,4-2-251 0 0,41-12-601 0 0,-9 45-5708 0 0,-37-17 4073 0 0,-1-7-2229 0 0</inkml:trace>
  <inkml:trace contextRef="#ctx0" brushRef="#br0" timeOffset="3344.575">1076 480 9690 0 0,'-33'57'6144'0'0,"33"-53"-6110"0"0,0-1 1 0 0,0 1-1 0 0,1-1 1 0 0,0 1-1 0 0,0-1 1 0 0,0 0-1 0 0,0 1 1 0 0,0-1-1 0 0,1 0 1 0 0,-1 0-1 0 0,1 0 0 0 0,0 0 1 0 0,0 0-1 0 0,0 0 1 0 0,0 0-1 0 0,1-1 1 0 0,-1 1-1 0 0,1-1 1 0 0,-1 0-1 0 0,1 0 1 0 0,0 0-1 0 0,0 0 1 0 0,0 0-1 0 0,0 0 1 0 0,0-1-1 0 0,0 1 1 0 0,1-1-1 0 0,-1 0 1 0 0,0 0-1 0 0,1 0 1 0 0,-1-1-1 0 0,1 1 1 0 0,-1-1-1 0 0,1 0 1 0 0,-1 0-1 0 0,1 0 1 0 0,-1 0-1 0 0,1-1 1 0 0,-1 1-1 0 0,0-1 1 0 0,2 0-35 0 0,64-29 1291 0 0,2 0-2075 0 0,-18 29-7514 0 0,-45 2 2658 0 0</inkml:trace>
  <inkml:trace contextRef="#ctx0" brushRef="#br0" timeOffset="3823.019">0 1114 11514 0 0,'9'1'3724'0'0,"12"-1"-2526"0"0,111-56-1812 0 0,-64-6-7829 0 0,-68 60 4137 0 0</inkml:trace>
  <inkml:trace contextRef="#ctx0" brushRef="#br0" timeOffset="4257.784">80 1080 8586 0 0,'-5'6'441'0'0,"0"-1"0"0"0,0 1 0 0 0,1 0 1 0 0,0 0-1 0 0,0 0 0 0 0,1 0 0 0 0,0 1 0 0 0,0-1 1 0 0,0 1-1 0 0,1 0 0 0 0,0 0 0 0 0,0 0 0 0 0,0 0 1 0 0,1 0-1 0 0,1 0 0 0 0,-1 1 0 0 0,1 6-441 0 0,1-12-8 0 0,-1 0 1 0 0,1 0-1 0 0,0-1 0 0 0,0 1 1 0 0,0 0-1 0 0,0-1 0 0 0,0 1 0 0 0,0 0 1 0 0,0-1-1 0 0,1 1 0 0 0,-1-1 1 0 0,0 0-1 0 0,1 1 0 0 0,-1-1 1 0 0,1 0-1 0 0,0 0 0 0 0,-1 0 0 0 0,1 0 1 0 0,0 0-1 0 0,0 0 0 0 0,0-1 1 0 0,-1 1-1 0 0,1 0 0 0 0,0-1 1 0 0,0 0-1 0 0,0 1 0 0 0,0-1 0 0 0,0 0 1 0 0,0 0-1 0 0,0 0 0 0 0,0 0 1 0 0,0 0-1 0 0,0-1 0 0 0,0 1 1 0 0,0-1-1 0 0,0 1 0 0 0,-1-1 0 0 0,1 0 1 0 0,1 0 7 0 0,76-27-307 0 0,23-34 677 0 0,-96 125-330 0 0,-9-48-118 0 0,-1 1-1 0 0,0-1 1 0 0,-2 0 0 0 0,1 0 0 0 0,-2 0 0 0 0,0-1 0 0 0,-1 0 0 0 0,0 0-1 0 0,-1-1 1 0 0,-1 0 0 0 0,0 0 0 0 0,0-1 0 0 0,-2-1 0 0 0,1 0-1 0 0,-1 0 79 0 0,32-27 134 0 0,99-68 818 0 0,-33 41-7701 0 0,-80 42 5311 0 0,0 0-3040 0 0</inkml:trace>
  <inkml:trace contextRef="#ctx0" brushRef="#br0" timeOffset="4552.941">284 1482 9450 0 0,'-2'5'281'0'0,"1"-1"-1"0"0,0 1 1 0 0,0-1 0 0 0,0 1 0 0 0,0-1-1 0 0,1 1 1 0 0,0 0 0 0 0,0-1-1 0 0,0 1 1 0 0,1-1 0 0 0,-1 1-1 0 0,1-1 1 0 0,0 1 0 0 0,0-1-1 0 0,1 1 1 0 0,-1-1 0 0 0,1 0 0 0 0,0 0-1 0 0,1 2-280 0 0,-1-4 31 0 0,-1 0-1 0 0,1 0 1 0 0,0 0 0 0 0,0 0-1 0 0,0-1 1 0 0,0 1-1 0 0,0-1 1 0 0,1 1 0 0 0,-1-1-1 0 0,0 0 1 0 0,1 1-1 0 0,-1-1 1 0 0,1-1 0 0 0,-1 1-1 0 0,1 0 1 0 0,0-1-1 0 0,-1 1 1 0 0,1-1-1 0 0,0 0 1 0 0,-1 0 0 0 0,1 0-1 0 0,-1 0 1 0 0,1 0-1 0 0,0 0 1 0 0,-1-1 0 0 0,1 1-1 0 0,0-1 1 0 0,-1 0-1 0 0,1 0 1 0 0,-1 0 0 0 0,0 0-1 0 0,1 0 1 0 0,1-2-31 0 0,1 0 17 0 0,0 0 0 0 0,-1 0 0 0 0,1-1 0 0 0,-1 0 0 0 0,0 0 0 0 0,0 0 0 0 0,0 0 0 0 0,0 0 0 0 0,-1-1 0 0 0,0 0 0 0 0,0 0 0 0 0,0 0 0 0 0,0 0 0 0 0,-1 0 0 0 0,0-1 0 0 0,0 1 0 0 0,0-1 0 0 0,-1 1 0 0 0,1-6-17 0 0,-1 9 12 0 0,-1-1 0 0 0,1 0 0 0 0,-1 1-1 0 0,0-1 1 0 0,0 0 0 0 0,0 0 0 0 0,0 1 0 0 0,0-1 0 0 0,0 0 0 0 0,-1 0-1 0 0,0 1 1 0 0,1-1 0 0 0,-1 0 0 0 0,0 1 0 0 0,0-1 0 0 0,0 1 0 0 0,-1-1-1 0 0,1 1 1 0 0,-1 0 0 0 0,1 0 0 0 0,-1-1 0 0 0,0 1 0 0 0,1 0 0 0 0,-1 0-1 0 0,0 0 1 0 0,-1 1 0 0 0,1-1 0 0 0,0 1 0 0 0,0-1 0 0 0,-1 1 0 0 0,1-1-1 0 0,-1 1 1 0 0,1 0 0 0 0,-1 0 0 0 0,1 1 0 0 0,-1-1 0 0 0,0 0 0 0 0,1 1 0 0 0,-1-1-1 0 0,0 1 1 0 0,-1 0-12 0 0,-1 0-37 0 0,-1 0 0 0 0,1 0 0 0 0,0 1 0 0 0,0 0 0 0 0,-1 0 0 0 0,1 0 0 0 0,0 1-1 0 0,0-1 1 0 0,0 1 0 0 0,0 1 0 0 0,1-1 0 0 0,-1 0 0 0 0,1 1 0 0 0,-1 0 0 0 0,1 0 0 0 0,0 1 0 0 0,0-1-1 0 0,0 1 1 0 0,0 0 0 0 0,1 0 0 0 0,-1 0 0 0 0,1 0 0 0 0,0 1 37 0 0,-6 47-5691 0 0,12-46 3213 0 0,0-4-2029 0 0</inkml:trace>
  <inkml:trace contextRef="#ctx0" brushRef="#br0" timeOffset="4957.315">346 1105 9938 0 0,'29'-64'5777'0'0,"-26"60"-5668"0"0,0 0 1 0 0,1 0-1 0 0,0 1 0 0 0,-1-1 1 0 0,1 1-1 0 0,0 0 1 0 0,1 0-1 0 0,-1 0 0 0 0,0 0 1 0 0,1 1-1 0 0,0 0 0 0 0,-1 0 1 0 0,1 0-1 0 0,0 0 1 0 0,0 1-1 0 0,0 0 0 0 0,0 0 1 0 0,0 0-1 0 0,0 1 0 0 0,2-1-109 0 0,-4 5 6 0 0,-1-1-1 0 0,1 1 0 0 0,-1 0 0 0 0,0 0 1 0 0,-1 0-1 0 0,1 0 0 0 0,-1 0 0 0 0,1 0 1 0 0,-1 0-1 0 0,-1 0 0 0 0,1 0 0 0 0,0 1 0 0 0,-1-1 1 0 0,0 0-1 0 0,0 1 0 0 0,0-1 0 0 0,-1 0 1 0 0,0 0-1 0 0,1 1 0 0 0,-1-1 0 0 0,-1 0 0 0 0,1 0 1 0 0,-1 0-1 0 0,0 1-5 0 0,2-4-4 0 0,-42 157-1523 0 0,47-169-2939 0 0,26-68 4298 0 0,-30 80 228 0 0,-1 0 0 0 0,1-1 0 0 0,0 1 1 0 0,0-1-1 0 0,-1 1 0 0 0,1-1 1 0 0,0 1-1 0 0,0-1 0 0 0,0 0 1 0 0,0 1-1 0 0,0-1 0 0 0,-1 0 0 0 0,1 0 1 0 0,0 1-1 0 0,0-1 0 0 0,0 0 1 0 0,0 0-1 0 0,0 0 0 0 0,0 0 1 0 0,0 0-1 0 0,0-1 0 0 0,0 1 0 0 0,-1 0 1 0 0,1 0-1 0 0,0 0 0 0 0,0-1 1 0 0,0 1-1 0 0,0-1 0 0 0,0 1 1 0 0,-1-1-1 0 0,1 1 0 0 0,0-1 0 0 0,0 1 1 0 0,-1-1-1 0 0,1 1 0 0 0,0-1 1 0 0,-1 0-1 0 0,1 1 0 0 0,-1-1 1 0 0,1 0-1 0 0,-1 0 0 0 0,1 0 0 0 0,-1 1 1 0 0,1-1-1 0 0,-1 0 0 0 0,0 0 1 0 0,1 0-1 0 0,-1 0 0 0 0,0 0 1 0 0,0 0-1 0 0,0 0-60 0 0,9 20-267 0 0,21 44-696 0 0,-7-24-5130 0 0,-22-37 1655 0 0</inkml:trace>
  <inkml:trace contextRef="#ctx0" brushRef="#br0" timeOffset="5271.441">576 974 9322 0 0,'-1'-18'4139'0'0,"-2"29"-1239"0"0,1 31-1796 0 0,34 144-2969 0 0,-20-118-1035 0 0,-9-44 250 0 0,-8-40 1802 0 0,-10-41 1759 0 0,13 54-852 0 0,1 0 1 0 0,-1-1 0 0 0,1 1-1 0 0,0-1 1 0 0,0 1-1 0 0,0-1 1 0 0,0 1 0 0 0,0-1-1 0 0,1 0 1 0 0,0 1-1 0 0,0-1 1 0 0,0 0-1 0 0,0 0 1 0 0,0 1 0 0 0,1-1-1 0 0,0 0 1 0 0,0 1-1 0 0,0-1 1 0 0,0 1 0 0 0,0-1-1 0 0,1 1 1 0 0,-1 0-1 0 0,1-1 1 0 0,0 1-1 0 0,0 0 1 0 0,0 0 0 0 0,0 0-1 0 0,1 0 1 0 0,-1 1-1 0 0,1-1 1 0 0,0 1 0 0 0,0-1-1 0 0,0 1 1 0 0,0 0-1 0 0,0 0 1 0 0,0 0 0 0 0,1 1-1 0 0,-1-1 1 0 0,1 1-1 0 0,-1 0 1 0 0,1 0-1 0 0,-1 0 1 0 0,1 0 0 0 0,0 0-1 0 0,-1 1 1 0 0,1 0-1 0 0,0 0 1 0 0,-1 0 0 0 0,1 0-1 0 0,2 1-59 0 0,49 22-5713 0 0,-49-19 1327 0 0</inkml:trace>
  <inkml:trace contextRef="#ctx0" brushRef="#br0" timeOffset="5542.192">428 1358 10626 0 0,'5'-14'5262'0'0,"42"-44"-4756"0"0,-46 56-489 0 0,0-1 0 0 0,0 1 1 0 0,1 0-1 0 0,-1 0 0 0 0,0-1 0 0 0,1 1 0 0 0,0 0 0 0 0,-1 0 0 0 0,1 1 1 0 0,0-1-1 0 0,0 0 0 0 0,0 1 0 0 0,0-1 0 0 0,0 1 0 0 0,0-1 0 0 0,1 1 1 0 0,-1 0-1 0 0,0 0 0 0 0,1 0 0 0 0,-1 0 0 0 0,1 1 0 0 0,-1-1 0 0 0,1 1 1 0 0,-1-1-1 0 0,1 1 0 0 0,-1 0 0 0 0,1 0 0 0 0,-1 0 0 0 0,1 0 0 0 0,0 1 1 0 0,-1-1-1 0 0,1 0 0 0 0,-1 1 0 0 0,1 0 0 0 0,-1 0 0 0 0,0 0 0 0 0,1 0 1 0 0,-1 0-1 0 0,0 0 0 0 0,0 1 0 0 0,0-1 0 0 0,1 1 0 0 0,-1-1 1 0 0,-1 1-1 0 0,1 0 0 0 0,0 0 0 0 0,0-1 0 0 0,-1 2 0 0 0,1-1 0 0 0,-1 0 1 0 0,0 0-1 0 0,1 0 0 0 0,-1 1 0 0 0,0-1 0 0 0,0 2-17 0 0,25 114-383 0 0,-9-29-5034 0 0,-12-80 1643 0 0,-4-9-868 0 0</inkml:trace>
  <inkml:trace contextRef="#ctx0" brushRef="#br0" timeOffset="5862.073">695 1003 8506 0 0,'-2'18'5078'0'0,"7"32"-4230"0"0,-5-46-852 0 0,1-1-1 0 0,-1 1 0 0 0,1 0 0 0 0,-1-1 1 0 0,1 1-1 0 0,0-1 0 0 0,0 1 0 0 0,1-1 0 0 0,-1 0 1 0 0,1 1-1 0 0,0-1 0 0 0,-1 0 0 0 0,2 0 1 0 0,-1 0-1 0 0,0 0 0 0 0,0-1 0 0 0,1 1 1 0 0,0-1-1 0 0,-1 1 0 0 0,1-1 0 0 0,0 0 0 0 0,0 0 1 0 0,0 0-1 0 0,0 0 0 0 0,1-1 0 0 0,-1 1 1 0 0,0-1-1 0 0,1 0 0 0 0,-1 0 0 0 0,1 0 1 0 0,-1 0-1 0 0,1-1 0 0 0,0 1 0 0 0,-1-1 0 0 0,1 0 1 0 0,0 0-1 0 0,-1 0 0 0 0,1-1 0 0 0,-1 1 1 0 0,1-1-1 0 0,-1 0 0 0 0,1 0 0 0 0,-1 0 1 0 0,1-1-1 0 0,-1 1 0 0 0,0-1 0 0 0,1 1 0 0 0,-1-1 1 0 0,0 0-1 0 0,0 0 0 0 0,-1-1 0 0 0,3-1 5 0 0,-1-1 34 0 0,-1-1-1 0 0,1 1 0 0 0,-1-1 1 0 0,0 0-1 0 0,0 0 1 0 0,-1 0-1 0 0,1-1 0 0 0,-1 1 1 0 0,-1-1-1 0 0,1 1 1 0 0,-1-1-1 0 0,-1 1 0 0 0,1-1 1 0 0,-1 0-1 0 0,0 1 0 0 0,0-1 1 0 0,-1 0-1 0 0,0 1 1 0 0,0-1-1 0 0,-1 0 0 0 0,1 1 1 0 0,-2 0-1 0 0,1-1 0 0 0,-1 1 1 0 0,1 0-1 0 0,-2 0 1 0 0,1 1-1 0 0,-1-1 0 0 0,0 0 1 0 0,0 1-1 0 0,0 0 0 0 0,-1 0 1 0 0,0 1-1 0 0,0-1 1 0 0,0 1-1 0 0,0 0 0 0 0,-3-1-33 0 0,2 6-229 0 0,-1 0 0 0 0,1 1-1 0 0,0 0 1 0 0,0 1 0 0 0,-1-1-1 0 0,2 1 1 0 0,-1 0 0 0 0,0 1-1 0 0,1-1 1 0 0,-1 1 0 0 0,1 0-1 0 0,0 1 1 0 0,0-1 0 0 0,1 1-1 0 0,-1 0 1 0 0,1 0 0 0 0,0 0-1 0 0,0 1 1 0 0,1-1 0 0 0,0 1-1 0 0,0 0 1 0 0,0 0 0 0 0,1 0-1 0 0,0 0 1 0 0,0 1 0 0 0,0-1-1 0 0,1 1 1 0 0,-1 1 229 0 0,-13 39-2115 0 0,10-31-1927 0 0</inkml:trace>
  <inkml:trace contextRef="#ctx0" brushRef="#br0" timeOffset="6109.214">663 1295 8314 0 0,'55'-3'5896'0'0,"28"-46"-3554"0"0,-74 42-2085 0 0,43-33 54 0 0,13-8-1155 0 0,-20 21-4980 0 0,-35 24 356 0 0,-6 2 1604 0 0</inkml:trace>
  <inkml:trace contextRef="#ctx0" brushRef="#br0" timeOffset="6345.909">742 1426 10242 0 0,'6'-6'2811'0'0,"20"-20"673"0"0,62-36-4040 0 0,-87 62 477 0 0,0 0 0 0 0,0 0 1 0 0,1 0-1 0 0,-1 0 0 0 0,0 0 1 0 0,0 0-1 0 0,0 0 0 0 0,0 0 0 0 0,0 1 1 0 0,0-1-1 0 0,0 0 0 0 0,0 1 1 0 0,0-1-1 0 0,0 1 0 0 0,0-1 1 0 0,0 1-1 0 0,0-1 0 0 0,0 1 0 0 0,0 0 1 0 0,0-1-1 0 0,-1 1 0 0 0,1 0 1 0 0,0 0-1 0 0,0 0 0 0 0,-1 0 0 0 0,1 0 1 0 0,-1-1-1 0 0,1 1 0 0 0,-1 0 1 0 0,1 0-1 0 0,-1 1 0 0 0,1-1 1 0 0,-1 0-1 0 0,0 0 0 0 0,0 0 0 0 0,1 0 1 0 0,-1 0-1 0 0,0 0 0 0 0,0 0 1 0 0,0 0-1 0 0,0 0 0 0 0,0 0 1 0 0,-1 1-1 0 0,1-1 0 0 0,0 0 0 0 0,0 0 1 0 0,-1 0-1 0 0,1 0 0 0 0,-1 0 1 0 0,1 1 78 0 0,-13 58-1113 0 0,-16 36 5343 0 0,98-115-3118 0 0,55-129-9055 0 0,-102 114 6359 0 0,-11 19-2403 0 0</inkml:trace>
  <inkml:trace contextRef="#ctx0" brushRef="#br0" timeOffset="6700.247">1117 1176 9082 0 0,'0'1'52'0'0,"-3"4"216"0"0,1 0 0 0 0,0 1-1 0 0,0-1 1 0 0,1 1 0 0 0,0 0 0 0 0,0-1 0 0 0,0 1-1 0 0,1 0 1 0 0,-1 0 0 0 0,1-1 0 0 0,1 1-1 0 0,-1 0 1 0 0,1 0 0 0 0,0-1 0 0 0,0 1-1 0 0,1-1 1 0 0,0 1 0 0 0,0-1 0 0 0,2 5-268 0 0,1-9-110 0 0,0-1 1 0 0,0-1 0 0 0,0 1-1 0 0,0 0 1 0 0,0-1 0 0 0,-1 0-1 0 0,1-1 1 0 0,0 1-1 0 0,0-1 1 0 0,-1 1 0 0 0,1-1-1 0 0,-1-1 1 0 0,0 1 0 0 0,1-1-1 0 0,-1 0 1 0 0,0 1 0 0 0,-1-2-1 0 0,1 1 1 0 0,2-3 109 0 0,2 0-45 0 0,-4 3 78 0 0,0-1-1 0 0,-1 1 1 0 0,1-1 0 0 0,-1 0 0 0 0,0 0 0 0 0,0 0 0 0 0,0 0 0 0 0,-1-1 0 0 0,1 1 0 0 0,-1-1 0 0 0,0 1 0 0 0,0-1 0 0 0,-1 0-1 0 0,1 0 1 0 0,-1 0 0 0 0,0 0 0 0 0,-1 0 0 0 0,1 0 0 0 0,-1 0 0 0 0,0 0 0 0 0,0 0 0 0 0,0 0 0 0 0,-1 0 0 0 0,0 0 0 0 0,0 0 0 0 0,0 0-1 0 0,-1 0 1 0 0,1 1 0 0 0,-1-1 0 0 0,0 0 0 0 0,-1 1 0 0 0,1-1 0 0 0,-1 1 0 0 0,0 0 0 0 0,0 0 0 0 0,0 0 0 0 0,0 0 0 0 0,-1 0 0 0 0,0 1-1 0 0,1 0 1 0 0,-1 0 0 0 0,-1 0 0 0 0,1 0 0 0 0,0 0 0 0 0,-1 1 0 0 0,1 0 0 0 0,-1 0 0 0 0,0 0 0 0 0,1 0 0 0 0,-1 1 0 0 0,-2 0-33 0 0,5 0 10 0 0,0 1 1 0 0,0-1-1 0 0,0 1 0 0 0,0 0 1 0 0,0-1-1 0 0,0 1 1 0 0,0 0-1 0 0,0 1 1 0 0,0-1-1 0 0,0 0 1 0 0,0 0-1 0 0,0 1 0 0 0,0-1 1 0 0,0 1-1 0 0,0 0 1 0 0,0 0-1 0 0,0 0 1 0 0,0 0-1 0 0,1 0 1 0 0,-1 0-1 0 0,0 0 1 0 0,1 0-1 0 0,-1 1 0 0 0,1-1 1 0 0,-1 0-1 0 0,1 1 1 0 0,0 0-1 0 0,-1-1 1 0 0,1 1-1 0 0,0 0 1 0 0,0-1-1 0 0,0 1 1 0 0,0 0-1 0 0,1 0 0 0 0,-1 0 1 0 0,0 0-1 0 0,1 0 1 0 0,0 0-1 0 0,-1 1-10 0 0,-13 82-895 0 0,24 17-5328 0 0,-7-97 1997 0 0</inkml:trace>
  <inkml:trace contextRef="#ctx0" brushRef="#br0" timeOffset="7059.645">1269 849 10538 0 0,'-7'48'7109'0'0,"-1"3"-5897"0"0,30 212-1255 0 0,-8-144-2895 0 0,-15-93 449 0 0,-7-37 922 0 0,-5-45 1786 0 0,68-107 829 0 0,-7 110-6990 0 0,-45 51 1684 0 0</inkml:trace>
  <inkml:trace contextRef="#ctx0" brushRef="#br0" timeOffset="7416.613">1363 876 8978 0 0,'18'-19'5449'0'0,"22"-3"-3947"0"0,-38 22-1491 0 0,0 0-1 0 0,0-1 1 0 0,0 1 0 0 0,0 0 0 0 0,0 0-1 0 0,-1 0 1 0 0,1 0 0 0 0,0 0 0 0 0,0 0 0 0 0,0 1-1 0 0,0-1 1 0 0,0 1 0 0 0,-1-1 0 0 0,1 1-1 0 0,0 0 1 0 0,0-1 0 0 0,-1 1 0 0 0,1 0 0 0 0,0 0-1 0 0,-1 0 1 0 0,1 0 0 0 0,-1 1 0 0 0,0-1 0 0 0,1 0-1 0 0,-1 1 1 0 0,0-1 0 0 0,0 1 0 0 0,0-1-1 0 0,0 1 1 0 0,0 0 0 0 0,0-1 0 0 0,0 1 0 0 0,0 0-1 0 0,-1-1 1 0 0,1 1 0 0 0,-1 0 0 0 0,1 0-1 0 0,-1 0 1 0 0,0 0 0 0 0,1 0 0 0 0,-1-1 0 0 0,0 1-1 0 0,0 0 1 0 0,-1 0 0 0 0,1 0 0 0 0,0 0-1 0 0,-1 0 1 0 0,1 0 0 0 0,-1-1 0 0 0,1 1 0 0 0,-1 0-1 0 0,0 0 1 0 0,0-1 0 0 0,0 1 0 0 0,0-1 0 0 0,0 1-1 0 0,0 0 1 0 0,0-1 0 0 0,-1 1-11 0 0,1 3-55 0 0,-1 12-47 0 0,0-1 0 0 0,-1 0 0 0 0,-1 0 1 0 0,-1-1-1 0 0,0 1 0 0 0,-1-1 0 0 0,0 0 0 0 0,-2-1 0 0 0,1 1 0 0 0,-7 6 102 0 0,13-35-3110 0 0,23-37 3149 0 0,49 33-109 0 0,-24 16-5799 0 0,-42 1 1941 0 0</inkml:trace>
  <inkml:trace contextRef="#ctx0" brushRef="#br0" timeOffset="7670.329">1580 797 8610 0 0,'-25'-25'9330'0'0,"18"54"-8027"0"0,20 83-2490 0 0,-2-44-2211 0 0,-9 1-3408 0 0,-4-54 1995 0 0</inkml:trace>
  <inkml:trace contextRef="#ctx0" brushRef="#br0" timeOffset="7916.743">1461 1181 9930 0 0,'23'-10'4041'0'0,"13"-22"-2242"0"0,-19 16-1560 0 0,-17 15-238 0 0,55-34 455 0 0,-54 35-440 0 0,0 0 0 0 0,1 0 1 0 0,-1 0-1 0 0,0 0 0 0 0,0 0 0 0 0,1 0 0 0 0,-1 0 0 0 0,0 1 1 0 0,0-1-1 0 0,1 0 0 0 0,-1 1 0 0 0,0-1 0 0 0,0 1 1 0 0,0-1-1 0 0,0 1 0 0 0,0 0 0 0 0,0-1 0 0 0,1 1 0 0 0,-2 0 1 0 0,1 0-1 0 0,0 0 0 0 0,0 0 0 0 0,0 0 0 0 0,0 0 1 0 0,0 0-1 0 0,-1 0 0 0 0,1 0 0 0 0,-1 0 0 0 0,1 0 0 0 0,-1 0 1 0 0,1 1-1 0 0,-1-1 0 0 0,1 0 0 0 0,-1 0 0 0 0,0 1 1 0 0,0-1-1 0 0,0 0 0 0 0,0 0 0 0 0,0 1 0 0 0,0-1 0 0 0,0 0 1 0 0,0 1-1 0 0,0-1 0 0 0,0 0 0 0 0,-1 0 0 0 0,1 1-16 0 0,-9 143 228 0 0,1-97-2817 0 0,-2 0-3789 0 0,8-38 1108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6:33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67 167 4113 0 0,'-3'-19'10748'0'0,"-2"27"-6025"0"0,-1 37-3500 0 0,9 35-1137 0 0,4 44-776 0 0,6-45-3439 0 0,11-47-5434 0 0,-18-32 5244 0 0</inkml:trace>
  <inkml:trace contextRef="#ctx0" brushRef="#br0" timeOffset="247.809">262 356 8818 0 0,'1'11'4861'0'0,"2"11"-2299"0"0,-10 61-1020 0 0,5-28-7695 0 0,5-51 1418 0 0,-1-4 513 0 0</inkml:trace>
  <inkml:trace contextRef="#ctx0" brushRef="#br0" timeOffset="499.618">298 100 9066 0 0,'0'-9'1107'0'0,"-1"5"-834"0"0,0 0 0 0 0,1 1-1 0 0,-1-1 1 0 0,1 0 0 0 0,0 1 0 0 0,0-1-1 0 0,0 0 1 0 0,1 0 0 0 0,-1 1-1 0 0,1-1 1 0 0,0 0 0 0 0,0 1 0 0 0,0-1-1 0 0,0 1 1 0 0,1-1 0 0 0,-1 1-1 0 0,1 0 1 0 0,0-1 0 0 0,0 1-1 0 0,0 0 1 0 0,1 0 0 0 0,-1 1 0 0 0,1-1-1 0 0,-1 0 1 0 0,1 1 0 0 0,0-1-273 0 0,3 4-3 0 0,-1 1 1 0 0,0-1 0 0 0,0 1 0 0 0,-1 0 0 0 0,1 0-1 0 0,0 1 1 0 0,-1-1 0 0 0,1 1 0 0 0,-1 0-1 0 0,0 0 1 0 0,0 1 0 0 0,0-1 0 0 0,0 1 0 0 0,-1 0-1 0 0,1 0 1 0 0,-1 0 0 0 0,0 1 0 0 0,0-1-1 0 0,-1 1 1 0 0,1-1 0 0 0,1 6 2 0 0,0 1-52 0 0,-1 0 0 0 0,-1 0 0 0 0,0 0 1 0 0,0 0-1 0 0,-1 0 0 0 0,0 1 0 0 0,-1-1 0 0 0,0 0 0 0 0,-1 1 1 0 0,-1-1-1 0 0,1 0 0 0 0,-2 0 0 0 0,0 1 0 0 0,0-2 0 0 0,-1 1 1 0 0,0 0-1 0 0,0-1 0 0 0,-2 0 0 0 0,1 0 0 0 0,-1 0 0 0 0,-1-1 0 0 0,1 0 1 0 0,-2 0-1 0 0,-2 3 52 0 0,103-80 798 0 0,-56 49-3362 0 0,1 6-3615 0 0,-29 11 1168 0 0</inkml:trace>
  <inkml:trace contextRef="#ctx0" brushRef="#br0" timeOffset="793.234">626 199 10698 0 0,'-5'29'1956'0'0,"-8"55"3533"0"0,8-29-5361 0 0,6-8-4402 0 0,5 1-5598 0 0,-6-44 6515 0 0</inkml:trace>
  <inkml:trace contextRef="#ctx0" brushRef="#br0" timeOffset="37841.001">749 236 4737 0 0,'-7'-23'5271'0'0,"33"-23"-5606"0"0,-18 33 791 0 0,81-118-79 0 0,-88 130-384 0 0,1 0-1 0 0,-1 0 1 0 0,1 0-1 0 0,0 0 1 0 0,-1 0-1 0 0,1 1 1 0 0,0-1-1 0 0,-1 1 1 0 0,1-1-1 0 0,0 1 1 0 0,0-1-1 0 0,0 1 1 0 0,-1 0-1 0 0,1 0 1 0 0,0 0-1 0 0,0 0 1 0 0,0 0-1 0 0,-1 1 1 0 0,1-1-1 0 0,0 0 1 0 0,0 1-1 0 0,-1 0 0 0 0,1-1 1 0 0,0 1-1 0 0,-1 0 1 0 0,1 0-1 0 0,0 0 1 0 0,-1 0-1 0 0,1 0 1 0 0,-1 0-1 0 0,0 0 1 0 0,1 0-1 0 0,-1 1 1 0 0,0-1-1 0 0,0 0 1 0 0,0 1-1 0 0,0-1 1 0 0,0 1-1 0 0,0-1 1 0 0,0 1-1 0 0,0 0 1 0 0,-1-1-1 0 0,1 1 1 0 0,0 0-1 0 0,-1 0 1 0 0,0-1-1 0 0,1 1 1 0 0,-1 0-1 0 0,0 1 8 0 0,10 93-360 0 0,-11-86 444 0 0,-1 1 0 0 0,0 0 0 0 0,-1-1 0 0 0,-1 1 1 0 0,1-1-1 0 0,-2 0 0 0 0,1 0 0 0 0,-1 0 0 0 0,-1-1 0 0 0,0 0 0 0 0,0 0 0 0 0,-1 0 0 0 0,0-1 0 0 0,0 0 0 0 0,-1 0 1 0 0,0-1-1 0 0,-1 0 0 0 0,-3 2-84 0 0,28-36-344 0 0,-10 18 321 0 0,0 1 1 0 0,1-1-1 0 0,0 1 0 0 0,1 1 1 0 0,0 0-1 0 0,0 0 1 0 0,0 0-1 0 0,1 1 0 0 0,0 0 1 0 0,0 1-1 0 0,1 0 1 0 0,-1 0-1 0 0,1 1 1 0 0,0 0-1 0 0,2 0 23 0 0,-10 5 0 0 0,-1-1 1 0 0,1 0-1 0 0,-1 1 1 0 0,1-1-1 0 0,-1 1 0 0 0,1 0 1 0 0,-1-1-1 0 0,0 1 1 0 0,1 0-1 0 0,-1 0 0 0 0,0 0 1 0 0,1 0-1 0 0,-1 0 1 0 0,0 0-1 0 0,0 0 1 0 0,0 0-1 0 0,0 1 0 0 0,0-1 1 0 0,0 0-1 0 0,-1 1 1 0 0,1-1-1 0 0,0 1 0 0 0,-1-1 1 0 0,1 0-1 0 0,-1 1 1 0 0,1 0-1 0 0,-1-1 1 0 0,0 1-1 0 0,1-1 0 0 0,-1 1 1 0 0,0-1-1 0 0,0 1 1 0 0,0-1-1 0 0,0 1 0 0 0,-1 0 1 0 0,1-1-1 0 0,0 1 1 0 0,-1-1-1 0 0,1 1 0 0 0,-1-1 1 0 0,1 1-1 0 0,-1-1 1 0 0,0 1-1 0 0,-22 69 298 0 0,17-53-174 0 0,-2-1-1 0 0,0 0 1 0 0,-1-1 0 0 0,-1 0-1 0 0,-1 0 1 0 0,0-1 0 0 0,0 0-1 0 0,-2-1 1 0 0,0-1 0 0 0,0 0-1 0 0,-4 2-123 0 0,41-55-5385 0 0,-10 26 2457 0 0,-7 7-68 0 0</inkml:trace>
  <inkml:trace contextRef="#ctx0" brushRef="#br0" timeOffset="51357.863">32 618 7698 0 0,'1'-1'23'0'0,"1"1"1"0"0,-1-1 0 0 0,1 1-1 0 0,0-1 1 0 0,-1 1-1 0 0,1-1 1 0 0,0 1 0 0 0,-1 0-1 0 0,1 0 1 0 0,0 0 0 0 0,-1 0-1 0 0,1 0 1 0 0,0 0 0 0 0,-1 0-1 0 0,1 1 1 0 0,0-1-1 0 0,-1 1 1 0 0,1-1 0 0 0,-1 1-1 0 0,1 0 1 0 0,-1-1 0 0 0,1 1-1 0 0,-1 0 1 0 0,1 0 0 0 0,-1 0-1 0 0,1 0 1 0 0,-1 0-1 0 0,0 0 1 0 0,0 1 0 0 0,0-1-1 0 0,0 0 1 0 0,0 0 0 0 0,0 1-1 0 0,0-1 1 0 0,0 1-1 0 0,0 0-23 0 0,4 5-109 0 0,-1 0-1 0 0,0 1 0 0 0,0-1 1 0 0,0 1-1 0 0,-1 0 0 0 0,0 0 1 0 0,-1 0-1 0 0,0 0 0 0 0,0 1 1 0 0,0-1-1 0 0,-1 0 0 0 0,-1 1 1 0 0,1-1-1 0 0,-1 1 0 0 0,-1-1 1 0 0,0 1-1 0 0,-1 4 110 0 0,-8-25-1054 0 0,8 8-1517 0 0,1 0 56 0 0</inkml:trace>
  <inkml:trace contextRef="#ctx0" brushRef="#br0" timeOffset="52071.959">26 732 6281 0 0,'-1'-1'18'0'0,"0"0"0"0"0,0 0-1 0 0,1 0 1 0 0,-1 0 0 0 0,0-1-1 0 0,1 1 1 0 0,-1 0-1 0 0,1-1 1 0 0,0 1 0 0 0,-1 0-1 0 0,1-1 1 0 0,0 1 0 0 0,0-1-1 0 0,0 1 1 0 0,0 0 0 0 0,0-1-1 0 0,0 1 1 0 0,0 0 0 0 0,1-1-1 0 0,-1 1 1 0 0,0 0 0 0 0,1-1-1 0 0,-1 1 1 0 0,1 0-1 0 0,-1-1 1 0 0,1 1 0 0 0,0 0-1 0 0,0 0 1 0 0,-1 0 0 0 0,1 0-1 0 0,0 0 1 0 0,0 0 0 0 0,0 0-1 0 0,0 0 1 0 0,0 0 0 0 0,0 0-1 0 0,1 0 1 0 0,-1 0-1 0 0,0 1 1 0 0,0-1 0 0 0,0 1-1 0 0,1-1 1 0 0,0 0-18 0 0,-2 1 3 0 0,25-27 322 0 0,60-38 694 0 0,-83 65-1014 0 0,-1 0 0 0 0,1 0 1 0 0,-1 0-1 0 0,1 0 0 0 0,-1 0 0 0 0,1 1 0 0 0,-1-1 0 0 0,0 1 0 0 0,1-1 1 0 0,-1 1-1 0 0,1 0 0 0 0,-1-1 0 0 0,0 1 0 0 0,0 0 0 0 0,1 0 0 0 0,-1 0 1 0 0,0 0-1 0 0,0 0 0 0 0,0 0 0 0 0,0 0 0 0 0,0 0 0 0 0,0 0 1 0 0,0 1-1 0 0,0-1 0 0 0,-1 0 0 0 0,1 1 0 0 0,0-1 0 0 0,-1 1 0 0 0,1-1 1 0 0,-1 0-1 0 0,0 1 0 0 0,1-1 0 0 0,-1 1 0 0 0,0-1 0 0 0,0 1 0 0 0,0-1 1 0 0,0 1-1 0 0,0-1 0 0 0,0 1 0 0 0,0-1 0 0 0,-1 1 0 0 0,1-1 0 0 0,-1 1-5 0 0,-7 70-86 0 0,6-64 141 0 0,1 0 1 0 0,-1 0-1 0 0,0 0 0 0 0,-1-1 1 0 0,0 1-1 0 0,0 0 0 0 0,-1-1 1 0 0,0 0-1 0 0,0 0 0 0 0,0 0 1 0 0,-1 0-1 0 0,0-1 0 0 0,-1 1 1 0 0,1-1-1 0 0,-1-1 0 0 0,0 1 1 0 0,-1-1-1 0 0,1 0 0 0 0,-1-1 1 0 0,0 1-1 0 0,0-1 0 0 0,-1-1 1 0 0,1 1-1 0 0,-1-1 0 0 0,0 0 1 0 0,-3 0-56 0 0,11-3 8 0 0,0-1-1 0 0,0 1 1 0 0,1-1 0 0 0,-1 1 0 0 0,0 0 0 0 0,0-1-1 0 0,0 1 1 0 0,1-1 0 0 0,-1 1 0 0 0,0-1 0 0 0,0 1-1 0 0,0 0 1 0 0,0-1 0 0 0,0 1 0 0 0,0-1 0 0 0,0 1-1 0 0,0-1 1 0 0,0 1 0 0 0,0-1 0 0 0,0 1 0 0 0,0-1-1 0 0,0 1 1 0 0,0 0 0 0 0,0-1 0 0 0,-1 1 0 0 0,1-1-8 0 0,30-1-31 0 0,-28 1 36 0 0,0 0-1 0 0,0 0 1 0 0,0 0 0 0 0,0 1 0 0 0,0-1 0 0 0,0 1 0 0 0,0-1-1 0 0,0 1 1 0 0,0 0 0 0 0,0 0 0 0 0,0 0 0 0 0,0 0-1 0 0,1 0 1 0 0,-1 0 0 0 0,0 1 0 0 0,0-1 0 0 0,0 1 0 0 0,0-1-1 0 0,0 1 1 0 0,0 0 0 0 0,0 0 0 0 0,0 0 0 0 0,0 0-1 0 0,-1 0 1 0 0,1 0 0 0 0,0 0 0 0 0,-1 1 0 0 0,1-1 0 0 0,0 1-1 0 0,-1-1 1 0 0,1 2-5 0 0,-44 84 483 0 0,-45-12 716 0 0,128-97-591 0 0,-26 21-587 0 0,155-32-1638 0 0,-76-33-4735 0 0,-89 61 3224 0 0</inkml:trace>
  <inkml:trace contextRef="#ctx0" brushRef="#br0" timeOffset="52323.657">309 699 6041 0 0,'11'0'3771'0'0,"38"-9"-3869"0"0,26-35-829 0 0,-85 36-2400 0 0,7 8-13 0 0</inkml:trace>
  <inkml:trace contextRef="#ctx0" brushRef="#br0" timeOffset="52590.483">292 717 6361 0 0,'-5'2'92'0'0,"0"0"-1"0"0,0 1 1 0 0,0 0-1 0 0,0-1 0 0 0,0 2 1 0 0,1-1-1 0 0,0 0 1 0 0,-1 1-1 0 0,1 0 0 0 0,1 0 1 0 0,-1 0-1 0 0,0 0 1 0 0,1 1-1 0 0,0 0 1 0 0,0-1-1 0 0,0 1 0 0 0,1 0 1 0 0,0 0-1 0 0,0 1 1 0 0,0-1-1 0 0,0 0 0 0 0,1 1 1 0 0,0-1-1 0 0,0 1 1 0 0,0-1-1 0 0,1 1 1 0 0,0-1-1 0 0,0 1 0 0 0,0-1 1 0 0,1 1-1 0 0,0-1 1 0 0,0 1-1 0 0,1 3-91 0 0,2-7 56 0 0,0-1 0 0 0,1 0 0 0 0,-1 0 0 0 0,0 0 1 0 0,0 0-1 0 0,1-1 0 0 0,-1 0 0 0 0,0 0 0 0 0,1 0 0 0 0,-1 0 0 0 0,0-1 0 0 0,1 0 1 0 0,-1 1-1 0 0,0-2 0 0 0,0 1 0 0 0,0 0 0 0 0,0-1 0 0 0,0 0 0 0 0,0 0 0 0 0,0 0 1 0 0,0 0-1 0 0,-1 0 0 0 0,1-1 0 0 0,-1 0 0 0 0,0 0 0 0 0,1-1-56 0 0,-1 2 43 0 0,189-98-1101 0 0,-177 95-3149 0 0,-17 8 784 0 0</inkml:trace>
  <inkml:trace contextRef="#ctx0" brushRef="#br0" timeOffset="52813.418">292 985 7266 0 0,'61'-29'2229'0'0,"-46"22"-2568"0"0,-1-1-1 0 0,0 0 0 0 0,0-1 0 0 0,-1-1 0 0 0,0 0 0 0 0,-1-1 0 0 0,0 0 1 0 0,0-1-1 0 0,-2 0 0 0 0,1-1 0 0 0,-2 0 0 0 0,2-3 340 0 0,-8 10-3297 0 0</inkml:trace>
  <inkml:trace contextRef="#ctx0" brushRef="#br0" timeOffset="53011.024">466 862 6905 0 0,'-24'118'1975'0'0,"14"1"-3303"0"0,13-133-935 0 0,-3 7-1034 0 0</inkml:trace>
  <inkml:trace contextRef="#ctx0" brushRef="#br0" timeOffset="53259.903">635 624 8674 0 0,'-2'79'991'0'0,"4"-8"-3677"0"0,-16-45 2000 0 0,-3-14-747 0 0,11-9-1723 0 0</inkml:trace>
  <inkml:trace contextRef="#ctx0" brushRef="#br0" timeOffset="53763.264">511 844 7074 0 0,'2'-6'2443'0'0,"23"-17"-2298"0"0,69-26-1343 0 0,-82 64 668 0 0,-34 40 643 0 0,18-48-166 0 0,-95 173 589 0 0,219-342-1680 0 0,-118 160 1150 0 0,-1 0 0 0 0,1 1 0 0 0,-1-1 1 0 0,1 1-1 0 0,-1 0 0 0 0,1-1 0 0 0,0 1 0 0 0,0 0 1 0 0,0 0-1 0 0,0 0 0 0 0,-1 0 0 0 0,1 1 1 0 0,0-1-1 0 0,1 0 0 0 0,-1 1 0 0 0,0-1 1 0 0,0 1-1 0 0,0 0 0 0 0,0 0 0 0 0,0 0 1 0 0,0 0-1 0 0,0 0 0 0 0,1 0 0 0 0,-1 0 1 0 0,0 1-1 0 0,0-1 0 0 0,0 1 0 0 0,0 0 0 0 0,0-1 1 0 0,0 1-1 0 0,0 0 0 0 0,0 0 0 0 0,-1 0 1 0 0,1 1-1 0 0,0-1 0 0 0,0 0 0 0 0,-1 1 1 0 0,1-1-1 0 0,-1 1 0 0 0,1-1 0 0 0,-1 1 1 0 0,0 0-1 0 0,0-1 0 0 0,0 1 0 0 0,0 0 1 0 0,0 0-1 0 0,0 0 0 0 0,0 0 0 0 0,0 0 1 0 0,-1 0-1 0 0,1 0 0 0 0,-1 0 0 0 0,0 0 0 0 0,1 0 1 0 0,-1 1-1 0 0,0-1 0 0 0,0 0 0 0 0,0 0 1 0 0,-1 1-7 0 0,-2 20-2287 0 0,3-24-1044 0 0</inkml:trace>
  <inkml:trace contextRef="#ctx0" brushRef="#br0" timeOffset="54181.901">700 775 7578 0 0,'4'-6'47'0'0,"-1"-1"1"0"0,1 1 0 0 0,0 0-1 0 0,0 0 1 0 0,1 0-1 0 0,0 1 1 0 0,0 0 0 0 0,0 0-1 0 0,0 0 1 0 0,1 0 0 0 0,0 1-1 0 0,0 0 1 0 0,0 0-1 0 0,7-2-47 0 0,-10-4 43 0 0,6 16-111 0 0,-23 178 1560 0 0,14-174-1562 0 0,-1 0 0 0 0,1 0 0 0 0,0 0-1 0 0,1-1 1 0 0,0 1 0 0 0,1 0 0 0 0,0-1-1 0 0,0 1 1 0 0,1-1 0 0 0,0 0-1 0 0,1 1 1 0 0,0-2 0 0 0,1 1 0 0 0,-1 0-1 0 0,2-1 1 0 0,3 5 70 0 0,5-10-1193 0 0,-1-17-694 0 0,-11 9-1099 0 0</inkml:trace>
  <inkml:trace contextRef="#ctx0" brushRef="#br0" timeOffset="54645.402">804 739 8162 0 0,'1'-3'34'0'0,"1"1"0"0"0,0 0 0 0 0,0 0 0 0 0,0 0 0 0 0,0 0 0 0 0,0 0 1 0 0,0 0-1 0 0,1 0 0 0 0,-1 1 0 0 0,0-1 0 0 0,1 1 0 0 0,-1 0 0 0 0,1 0 0 0 0,0 0 1 0 0,-1 0-1 0 0,1 0 0 0 0,0 0 0 0 0,0 1 0 0 0,-1-1 0 0 0,1 1 0 0 0,0 0 0 0 0,0 0 1 0 0,0 0-1 0 0,0 0 0 0 0,-1 1 0 0 0,1-1 0 0 0,0 1 0 0 0,0-1 0 0 0,1 2-34 0 0,-16 83-29 0 0,-20 70-194 0 0,34-141 1559 0 0,24-27-890 0 0,31-29-466 0 0,66-81-3482 0 0,-123 106 1387 0 0,-1 14-1105 0 0</inkml:trace>
  <inkml:trace contextRef="#ctx0" brushRef="#br0" timeOffset="55029.262">944 737 6617 0 0,'42'-70'1035'0'0,"18"-37"-2502"0"0,-45 156 1775 0 0,-28 99 2052 0 0,-3-32-1911 0 0,15-50-2195 0 0,1-65 1486 0 0,-9-5-2094 0 0,7 1-820 0 0</inkml:trace>
  <inkml:trace contextRef="#ctx0" brushRef="#br0" timeOffset="55314.915">947 944 5329 0 0,'-4'5'173'0'0,"1"0"0"0"0,0 0-1 0 0,0 0 1 0 0,0 0 0 0 0,1 1-1 0 0,0-1 1 0 0,0 1 0 0 0,0 0-1 0 0,0-1 1 0 0,1 1 0 0 0,0 0 0 0 0,1 0-1 0 0,-1 0 1 0 0,1 0 0 0 0,0 0-1 0 0,0 0 1 0 0,1 0 0 0 0,0-1 0 0 0,0 1-1 0 0,0 0 1 0 0,1 0 0 0 0,-1-1-1 0 0,2 1 1 0 0,0 1-173 0 0,1-5 55 0 0,0-1 1 0 0,1 1-1 0 0,0-1 1 0 0,-1 0-1 0 0,1 0 1 0 0,0-1-1 0 0,-1 1 1 0 0,1-1-1 0 0,0 0 1 0 0,0 0-1 0 0,-1-1 1 0 0,1 1-1 0 0,0-1 1 0 0,0 0-1 0 0,-1 0 0 0 0,1-1 1 0 0,-1 1-1 0 0,1-1 1 0 0,-1 0-1 0 0,0 0 1 0 0,0-1-1 0 0,0 1 1 0 0,0-1-1 0 0,0 0 1 0 0,0 0-1 0 0,-1 0 1 0 0,1-1-1 0 0,-1 1 1 0 0,0-1-1 0 0,0 0-55 0 0,15-9-28 0 0,44-46-3315 0 0,-73 47 1083 0 0,7 8-975 0 0</inkml:trace>
  <inkml:trace contextRef="#ctx0" brushRef="#br0" timeOffset="55559.845">900 978 6697 0 0,'32'-43'2561'0'0,"-22"34"-2598"0"0,0 1-1 0 0,1 0 1 0 0,0 1 0 0 0,0 0 0 0 0,0 1-1 0 0,1 0 1 0 0,0 1 0 0 0,1 0 0 0 0,-1 1-1 0 0,1 0 1 0 0,0 1 0 0 0,0 0 0 0 0,0 1-1 0 0,0 1 1 0 0,0 0 0 0 0,0 1 0 0 0,2 0 37 0 0,-13 1-64 0 0,0 0 0 0 0,0 0 0 0 0,0 0 0 0 0,0 0 0 0 0,0 1 0 0 0,0-1 0 0 0,0 1 0 0 0,-1-1 0 0 0,1 1 1 0 0,0-1-1 0 0,-1 1 0 0 0,0 0 0 0 0,1 0 0 0 0,-1 0 0 0 0,0 0 0 0 0,0 0 0 0 0,0 0 0 0 0,0 0 0 0 0,0 0 1 0 0,0 0-1 0 0,-1 0 0 0 0,1 0 0 0 0,-1 1 0 0 0,1-1 0 0 0,-1 0 0 0 0,0 1 0 0 0,0-1 0 0 0,0 0 0 0 0,0 0 1 0 0,0 1-1 0 0,-1-1 0 0 0,1 0 0 0 0,-1 0 0 0 0,1 1 0 0 0,-1-1 0 0 0,0 0 0 0 0,0 0 0 0 0,0 0 64 0 0,-1 11-701 0 0,2-7-2642 0 0</inkml:trace>
  <inkml:trace contextRef="#ctx0" brushRef="#br0" timeOffset="56261.085">64 1416 7338 0 0,'73'-56'1311'0'0,"83"-49"-3541"0"0,-149 96 1282 0 0,-6 9-2379 0 0</inkml:trace>
  <inkml:trace contextRef="#ctx0" brushRef="#br0" timeOffset="56760.642">112 1403 6633 0 0,'-2'1'25'0'0,"-1"1"-1"0"0,1-1 1 0 0,0 1-1 0 0,0 0 0 0 0,0 0 1 0 0,0 0-1 0 0,0 0 1 0 0,0 0-1 0 0,0 1 1 0 0,0-1-1 0 0,1 0 0 0 0,-1 1 1 0 0,1 0-1 0 0,0-1 1 0 0,0 1-1 0 0,0 0 0 0 0,0-1 1 0 0,0 1-1 0 0,1 0 1 0 0,-1 0-1 0 0,1 0 0 0 0,0 0 1 0 0,-1-1-1 0 0,2 1 1 0 0,-1 0-1 0 0,0 0 1 0 0,0 0-1 0 0,1 0 0 0 0,-1 0 1 0 0,1-1-1 0 0,0 1 1 0 0,0 0-1 0 0,0 0 0 0 0,1-1 1 0 0,-1 1-1 0 0,0-1 1 0 0,1 1-1 0 0,0-1 0 0 0,-1 0 1 0 0,1 0-1 0 0,0 1 1 0 0,0-1-1 0 0,0-1 0 0 0,1 1 1 0 0,-1 0-1 0 0,2 1-24 0 0,2-5 68 0 0,1 1-1 0 0,-1-1 0 0 0,1 0 0 0 0,-1 0 1 0 0,0 0-1 0 0,0-1 0 0 0,0 0 0 0 0,0-1 1 0 0,0 1-1 0 0,0-1 0 0 0,-1 0 0 0 0,0 0 1 0 0,0-1-1 0 0,0 1 0 0 0,0-1 0 0 0,-1 0 1 0 0,0-1-68 0 0,19-15 13 0 0,-18 17-40 0 0,-3 1-19 0 0,1 0-1 0 0,-1 0 0 0 0,1 0 1 0 0,0 1-1 0 0,0-1 1 0 0,0 1-1 0 0,0 0 0 0 0,1-1 1 0 0,-1 2-1 0 0,1-1 0 0 0,-1 0 1 0 0,1 1-1 0 0,-1-1 0 0 0,1 1 1 0 0,0 0-1 0 0,0 1 1 0 0,0-1-1 0 0,-1 0 0 0 0,1 1 1 0 0,0 0-1 0 0,2 0 47 0 0,-26 78-548 0 0,14-66 504 0 0,0 0 118 0 0,0-1 0 0 0,0 0 0 0 0,-1 0 0 0 0,-1 0 0 0 0,0-1 1 0 0,0 0-1 0 0,-1-1 0 0 0,-1 0 0 0 0,1 0 0 0 0,-1-1 0 0 0,-1 0 0 0 0,1-1 0 0 0,-1 0 0 0 0,-9 3-74 0 0,20-12 19 0 0,-1 1-1 0 0,0-1 1 0 0,0 0-1 0 0,0 1 0 0 0,1-1 1 0 0,-1 0-1 0 0,1 0 1 0 0,-1 1-1 0 0,1-1 0 0 0,0 0 1 0 0,0 0-1 0 0,0 0 0 0 0,0 0 1 0 0,0 1-1 0 0,0-1 1 0 0,0 0-1 0 0,1 0 0 0 0,-1 0 1 0 0,1 0-1 0 0,-1 1 0 0 0,1-1 1 0 0,0 0-1 0 0,0 1 1 0 0,-1-1-1 0 0,1 0 0 0 0,0 1 1 0 0,0-1-1 0 0,1 1 1 0 0,-1 0-1 0 0,0-1 0 0 0,0 1 1 0 0,1 0-1 0 0,-1 0 0 0 0,1-1 1 0 0,-1 1-1 0 0,1 0 1 0 0,0 0-19 0 0,2-3-2 0 0,-2-1-29 0 0,1 1 0 0 0,0-1 1 0 0,1 0-1 0 0,-1 1 0 0 0,1 0 0 0 0,-1 0 0 0 0,1 0 0 0 0,0 0 0 0 0,1 1 1 0 0,-1-1-1 0 0,1 1 0 0 0,-1 0 0 0 0,1 1 0 0 0,0-1 0 0 0,0 1 0 0 0,0 0 1 0 0,1 0-1 0 0,-1 0 0 0 0,0 1 0 0 0,1 0 0 0 0,-1 0 0 0 0,1 0 0 0 0,-1 1 1 0 0,1 0-1 0 0,-1 0 0 0 0,1 0 0 0 0,-1 1 0 0 0,2 0 31 0 0,-6-1-66 0 0,0 1 1 0 0,0 0-1 0 0,0 0 1 0 0,0 0-1 0 0,0 0 1 0 0,0-1-1 0 0,-1 1 0 0 0,1 0 1 0 0,0 1-1 0 0,0-1 1 0 0,-1 0-1 0 0,1 0 1 0 0,0 0-1 0 0,-1 0 0 0 0,1 0 1 0 0,-1 1-1 0 0,0-1 1 0 0,1 0-1 0 0,-1 1 1 0 0,0-1-1 0 0,0 0 0 0 0,0 0 1 0 0,0 1-1 0 0,0-1 1 0 0,0 0-1 0 0,0 1 0 0 0,0-1 1 0 0,0 0-1 0 0,-1 0 1 0 0,1 1-1 0 0,-1-1 1 0 0,1 0-1 0 0,-1 0 0 0 0,1 0 1 0 0,-1 1-1 0 0,0-1 1 0 0,1 0-1 0 0,-1 0 1 0 0,0 0-1 0 0,0 0 0 0 0,0 0 1 0 0,0 0-1 0 0,0-1 1 0 0,0 1-1 0 0,0 0 0 0 0,0 0 1 0 0,0-1-1 0 0,0 1 1 0 0,0 0-1 0 0,0-1 1 0 0,-1 1-1 0 0,0-1 66 0 0,-1 2-3125 0 0</inkml:trace>
  <inkml:trace contextRef="#ctx0" brushRef="#br0" timeOffset="57075.056">227 1605 5945 0 0,'-36'75'759'0'0,"36"-74"-747"0"0,-1 1 0 0 0,0-1-1 0 0,1 0 1 0 0,-1 0 0 0 0,1 1 0 0 0,-1-1 0 0 0,1 0 0 0 0,0 1 0 0 0,-1-1 0 0 0,1 1 0 0 0,0-1 0 0 0,0 0 0 0 0,0 1-1 0 0,0-1 1 0 0,0 1 0 0 0,1-1 0 0 0,-1 0 0 0 0,0 1 0 0 0,0-1 0 0 0,1 0 0 0 0,-1 1 0 0 0,1-1 0 0 0,0 0 0 0 0,-1 0 0 0 0,1 1-1 0 0,0-1 1 0 0,-1 0 0 0 0,1 0 0 0 0,0 0 0 0 0,0 0 0 0 0,0 0 0 0 0,0 0 0 0 0,0 0 0 0 0,0 0 0 0 0,1-1 0 0 0,-1 1-1 0 0,0 0 1 0 0,0 0 0 0 0,0-1 0 0 0,1 1 0 0 0,-1-1 0 0 0,0 1 0 0 0,1-1 0 0 0,-1 0 0 0 0,0 0 0 0 0,1 1 0 0 0,-1-1 0 0 0,1 0-1 0 0,-1 0 1 0 0,0 0 0 0 0,1 0 0 0 0,-1-1 0 0 0,1 1 0 0 0,-1 0 0 0 0,1-1-12 0 0,7-4 59 0 0,0 0-1 0 0,0-1 1 0 0,-1 0 0 0 0,0 0 0 0 0,0-1-1 0 0,-1 0 1 0 0,0-1 0 0 0,0 0 0 0 0,0 0-1 0 0,-1 0 1 0 0,0-1 0 0 0,-1 0 0 0 0,0 0-1 0 0,0 0 1 0 0,-1 0 0 0 0,0-1 0 0 0,-1 0-1 0 0,0 0 1 0 0,0-3-59 0 0,-3 13 8 0 0,-1 0 0 0 0,1 1-1 0 0,-1-1 1 0 0,1 0 0 0 0,-1 1-1 0 0,1-1 1 0 0,-1 0 0 0 0,0 1 0 0 0,1-1-1 0 0,-1 0 1 0 0,1 0 0 0 0,-1 0-1 0 0,0 1 1 0 0,1-1 0 0 0,-1 0 0 0 0,1 0-1 0 0,-1 0 1 0 0,0 0 0 0 0,1 0-1 0 0,-1 0 1 0 0,0 0 0 0 0,1-1 0 0 0,-1 1-1 0 0,0 0 1 0 0,1 0 0 0 0,-1 0-1 0 0,1-1 1 0 0,-1 1 0 0 0,1 0 0 0 0,-1-1-1 0 0,1 1 1 0 0,-1 0 0 0 0,0-1-1 0 0,1 1 1 0 0,0-1 0 0 0,-1 1 0 0 0,1 0-1 0 0,-1-1 1 0 0,1 0 0 0 0,0 1-1 0 0,-1-1 1 0 0,1 1 0 0 0,0-1 0 0 0,-1 1-1 0 0,1-1 1 0 0,0 0 0 0 0,0 1-1 0 0,0-1 1 0 0,0 1 0 0 0,-1-1 0 0 0,1 0-1 0 0,0 1 1 0 0,0-1 0 0 0,0 0 0 0 0,0 1-1 0 0,0-1 1 0 0,1 1 0 0 0,-1-1-1 0 0,0 0 1 0 0,0 1 0 0 0,0-1 0 0 0,0 0-1 0 0,1 1 1 0 0,-1-1 0 0 0,0 1-1 0 0,1-1 1 0 0,-1 1 0 0 0,1-1-8 0 0,-57 30-320 0 0,47-24 250 0 0,-55 40-2139 0 0,64-45 1389 0 0,0-2-2569 0 0</inkml:trace>
  <inkml:trace contextRef="#ctx0" brushRef="#br0" timeOffset="57605.486">498 1247 7618 0 0,'-1'1'13'0'0,"1"0"1"0"0,0-1 0 0 0,-1 1 0 0 0,1 0 0 0 0,0-1 0 0 0,0 1 0 0 0,-1 0 0 0 0,1 0-1 0 0,0 0 1 0 0,0-1 0 0 0,0 1 0 0 0,0 0 0 0 0,0 0 0 0 0,0-1 0 0 0,0 1 0 0 0,0 0-1 0 0,1 0 1 0 0,-1-1 0 0 0,0 1 0 0 0,0 0 0 0 0,1 0 0 0 0,-1-1 0 0 0,0 1 0 0 0,1 0-1 0 0,-1-1 1 0 0,1 1 0 0 0,-1 0 0 0 0,1-1 0 0 0,-1 1 0 0 0,1-1 0 0 0,-1 1-1 0 0,1-1 1 0 0,-1 1 0 0 0,1-1 0 0 0,0 1 0 0 0,-1-1 0 0 0,1 0 0 0 0,0 1 0 0 0,0-1-1 0 0,-1 0 1 0 0,1 1 0 0 0,0-1 0 0 0,0 0 0 0 0,-1 0 0 0 0,1 0 0 0 0,0 0 0 0 0,0 0-1 0 0,-1 0 1 0 0,1 0 0 0 0,0 0 0 0 0,0 0 0 0 0,-1 0 0 0 0,1 0 0 0 0,0 0-1 0 0,0-1 1 0 0,-1 1 0 0 0,1 0 0 0 0,0-1 0 0 0,0 1 0 0 0,-1 0 0 0 0,1-1 0 0 0,0 1-1 0 0,-1-1 1 0 0,1 1 0 0 0,-1-1 0 0 0,1 1 0 0 0,-1-1 0 0 0,1 1 0 0 0,-1-1 0 0 0,1 0-14 0 0,-4 24 60 0 0,-2 0 0 0 0,0 0 0 0 0,-1 0 0 0 0,-2 0 0 0 0,0-1 0 0 0,-1-1 0 0 0,-1 1 0 0 0,-2-1 0 0 0,0-1 0 0 0,-4 5-60 0 0,16-25 8 0 0,0-1 0 0 0,-1 1 0 0 0,1-1 0 0 0,0 1 0 0 0,0-1 0 0 0,0 1 0 0 0,-1-1 0 0 0,1 1 0 0 0,0 0 0 0 0,0-1 0 0 0,-1 1 0 0 0,1-1 0 0 0,0 1 0 0 0,-1 0 0 0 0,1-1 0 0 0,0 1 0 0 0,-1 0 0 0 0,1 0 0 0 0,-1-1 0 0 0,1 1 0 0 0,-1 0 0 0 0,1 0 0 0 0,0-1 0 0 0,-1 1 0 0 0,1 0 0 0 0,-1 0 0 0 0,1 0 0 0 0,-1 0 0 0 0,1 0 0 0 0,-1 0 0 0 0,1 0 0 0 0,-1 0 0 0 0,1 0 0 0 0,-1 0 0 0 0,1 0 0 0 0,-1 0 0 0 0,1 0 0 0 0,-1 0 0 0 0,1 0 0 0 0,-1 1 0 0 0,1-1 0 0 0,-1 0 0 0 0,1 0 0 0 0,0 0 0 0 0,-1 1 0 0 0,1-1 0 0 0,-1 0 0 0 0,1 1 0 0 0,0-1 0 0 0,-1 0 0 0 0,1 1 0 0 0,0-1 0 0 0,-1 0 0 0 0,1 1 0 0 0,0-1 0 0 0,0 1 0 0 0,-1-1 0 0 0,1 1 0 0 0,0-1 0 0 0,0 1 0 0 0,0-1-8 0 0,2-43-158 0 0,-1 39 134 0 0,1 0 0 0 0,-1 0 0 0 0,1 1 0 0 0,-1-1 0 0 0,1 1 0 0 0,0 0 0 0 0,0-1-1 0 0,1 1 1 0 0,-1 0 0 0 0,1 0 0 0 0,-1 0 0 0 0,1 1 0 0 0,0-1 0 0 0,0 1 0 0 0,0-1 0 0 0,0 1-1 0 0,1 0 1 0 0,-1 0 0 0 0,1 0 0 0 0,-1 1 0 0 0,1-1 0 0 0,0 1 0 0 0,-1 0 0 0 0,1 0 0 0 0,0 0-1 0 0,0 1 1 0 0,0-1 0 0 0,0 1 0 0 0,0 0 0 0 0,-1 0 0 0 0,1 0 0 0 0,0 1 0 0 0,0-1 0 0 0,0 1-1 0 0,0 0 1 0 0,-1 0 0 0 0,1 0 0 0 0,2 2 24 0 0,60 24-335 0 0,-75-60-2748 0 0,7 30-142 0 0</inkml:trace>
  <inkml:trace contextRef="#ctx0" brushRef="#br0" timeOffset="57853.608">629 1183 6361 0 0,'3'3'78'0'0,"1"0"-1"0"0,0 0 0 0 0,-1 0 1 0 0,0 0-1 0 0,0 0 0 0 0,0 1 0 0 0,0-1 1 0 0,-1 1-1 0 0,1 0 0 0 0,-1 0 1 0 0,0 0-1 0 0,0 0 0 0 0,0 0 1 0 0,-1 1-1 0 0,1-1 0 0 0,-1 0 0 0 0,0 1 1 0 0,0-1-1 0 0,-1 1 0 0 0,1-1 1 0 0,-1 1-1 0 0,0 0 0 0 0,0-1 1 0 0,-1 1-1 0 0,1-1 0 0 0,-1 1-77 0 0,2 14 136 0 0,-2 191-921 0 0,1-211 710 0 0,-1 1 1 0 0,1-1 0 0 0,0 1-1 0 0,-1-1 1 0 0,1 1-1 0 0,-1-1 1 0 0,1 1 0 0 0,-1-1-1 0 0,1 1 1 0 0,-1 0 0 0 0,1-1-1 0 0,-1 1 1 0 0,1 0 0 0 0,-1-1-1 0 0,1 1 1 0 0,-1 0-1 0 0,0 0 1 0 0,1 0 0 0 0,-1-1-1 0 0,1 1 1 0 0,-1 0 0 0 0,0 0-1 0 0,1 0 1 0 0,-1 0-1 0 0,1 0 1 0 0,-1 0 0 0 0,0 0-1 0 0,1 0 1 0 0,-1 0 0 0 0,0 0-1 0 0,1 1 1 0 0,-1-1 0 0 0,1 0-1 0 0,-1 0 1 0 0,1 1-1 0 0,-1-1 1 0 0,0 0 0 0 0,1 1-1 0 0,-1-1 1 0 0,1 0 0 0 0,-1 1-1 0 0,1-1 1 0 0,0 1 0 0 0,-1-1-1 0 0,1 1 1 0 0,-1-1-1 0 0,1 1 1 0 0,0-1 0 0 0,-1 1-1 0 0,1-1 1 0 0,0 1 0 0 0,0-1-1 0 0,-1 1 1 0 0,1 0 0 0 0,0-1-1 0 0,0 1 1 0 0,0-1-1 0 0,0 1 1 0 0,0 0 74 0 0,-2-7-2638 0 0</inkml:trace>
  <inkml:trace contextRef="#ctx0" brushRef="#br0" timeOffset="58102.856">652 1371 6137 0 0,'2'-3'89'0'0,"0"0"-1"0"0,0 0 0 0 0,1 1 0 0 0,-1-1 1 0 0,1 1-1 0 0,-1 0 0 0 0,1 0 0 0 0,0 0 1 0 0,0 0-1 0 0,0 0 0 0 0,0 0 0 0 0,1 1 0 0 0,-1 0 1 0 0,0 0-1 0 0,1 0 0 0 0,-1 0 0 0 0,1 0 1 0 0,-1 0-1 0 0,1 1 0 0 0,-1 0 0 0 0,1 0 1 0 0,-1 0-1 0 0,3 0-88 0 0,46-11 224 0 0,-40 5-3218 0 0,-14 6-315 0 0</inkml:trace>
  <inkml:trace contextRef="#ctx0" brushRef="#br0" timeOffset="58349.59">434 1651 8962 0 0,'74'-69'1121'0'0,"-64"63"-1180"0"0,0-2-120 0 0,0 0 0 0 0,0 1 1 0 0,1 0-1 0 0,0 1 1 0 0,0 0-1 0 0,1 1 0 0 0,0 1 1 0 0,0-1-1 0 0,0 2 1 0 0,0 0-1 0 0,12-2 179 0 0,-22 7 48 0 0,0 1-1 0 0,0-1 1 0 0,-1 0 0 0 0,1 1-1 0 0,-1-1 1 0 0,1 1-1 0 0,-1-1 1 0 0,0 1 0 0 0,0 0-1 0 0,0-1 1 0 0,-1 1 0 0 0,1 0-1 0 0,-1 0 1 0 0,1 0-1 0 0,-1-1 1 0 0,0 1 0 0 0,0 0-1 0 0,0 0 1 0 0,0 0 0 0 0,-1 0-1 0 0,1 0 1 0 0,-1-1-1 0 0,0 1 1 0 0,1 0 0 0 0,-1 0-1 0 0,-1-1 1 0 0,1 1 0 0 0,0-1-1 0 0,-1 1 1 0 0,0 0-48 0 0,0 7 6 0 0,-35 156-63 0 0,37-167-25 0 0,0 1 1 0 0,0 0 0 0 0,0-1-1 0 0,0 1 1 0 0,-1-1 0 0 0,1 1-1 0 0,0-1 1 0 0,0 1-1 0 0,0 0 1 0 0,-1-1 0 0 0,1 1-1 0 0,0 0 1 0 0,0-1 0 0 0,-1 1-1 0 0,1 0 1 0 0,0-1 0 0 0,-1 1-1 0 0,1 0 1 0 0,0-1 0 0 0,-1 1-1 0 0,1 0 1 0 0,-1 0 0 0 0,1 0-1 0 0,0-1 1 0 0,-1 1-1 0 0,1 0 1 0 0,-1 0 0 0 0,1 0-1 0 0,0 0 1 0 0,-1 0 0 0 0,1 0-1 0 0,-1 0 1 0 0,1 0 0 0 0,-1 0-1 0 0,1 0 1 0 0,-1 0 0 0 0,1 0-1 0 0,0 0 1 0 0,-1 0-1 0 0,1 0 1 0 0,-1 0 0 0 0,1 1-1 0 0,-1-1 1 0 0,1 0 0 0 0,0 0-1 0 0,-1 0 1 0 0,1 1 81 0 0,-1-6-229 0 0,-1-3-3083 0 0</inkml:trace>
  <inkml:trace contextRef="#ctx0" brushRef="#br0" timeOffset="58786.712">348 1378 6489 0 0,'5'-12'1497'0'0,"104"-87"-1063"0"0,-50 58-3261 0 0,-50 33-606 0 0</inkml:trace>
  <inkml:trace contextRef="#ctx0" brushRef="#br0" timeOffset="59132.241">813 1246 8794 0 0,'-7'10'1394'0'0,"34"17"-3666"0"0,-23-23 1591 0 0,18 15-1706 0 0,-22-18-749 0 0</inkml:trace>
  <inkml:trace contextRef="#ctx0" brushRef="#br0" timeOffset="59380.553">764 1377 3673 0 0,'0'-3'4828'0'0,"-2"-7"-3974"0"0,161-111-4792 0 0,-153 116 641 0 0</inkml:trace>
  <inkml:trace contextRef="#ctx0" brushRef="#br0" timeOffset="59691.043">700 1575 7466 0 0,'2'-1'14'0'0,"-1"1"1"0"0,1-1 0 0 0,-1 1 0 0 0,1 0 0 0 0,-1 0-1 0 0,1 0 1 0 0,-1 0 0 0 0,1 0 0 0 0,-1 0 0 0 0,1 0-1 0 0,-1 0 1 0 0,1 1 0 0 0,-1-1 0 0 0,1 0 0 0 0,-1 1-1 0 0,1-1 1 0 0,-1 1 0 0 0,1 0 0 0 0,-1 0 0 0 0,0-1 0 0 0,0 1-1 0 0,1 0 1 0 0,-1 0 0 0 0,0 0 0 0 0,0 0 0 0 0,0 0-1 0 0,0 1 1 0 0,0-1 0 0 0,0 0 0 0 0,0 0 0 0 0,0 1-1 0 0,-1-1 1 0 0,1 0 0 0 0,0 1 0 0 0,-1-1 0 0 0,1 1-1 0 0,-1-1 1 0 0,0 1 0 0 0,1-1 0 0 0,-1 1 0 0 0,0-1-1 0 0,0 1 1 0 0,0-1 0 0 0,0 1 0 0 0,0-1 0 0 0,0 1-1 0 0,-1-1 1 0 0,1 1 0 0 0,0-1 0 0 0,-1 1 0 0 0,1-1-1 0 0,-1 1 1 0 0,1-1 0 0 0,-1 0 0 0 0,0 1 0 0 0,0-1-1 0 0,1 0 1 0 0,-1 1 0 0 0,0-1 0 0 0,0 0 0 0 0,0 0 0 0 0,-1 0-1 0 0,1 0 1 0 0,0 0 0 0 0,0 0 0 0 0,-1 0 0 0 0,1-1-1 0 0,0 1 1 0 0,-1 0-15 0 0,20-12-6 0 0,-2 0 0 0 0,0-1 1 0 0,0-1-1 0 0,-1-1 0 0 0,0 0 0 0 0,-2-1 0 0 0,1 0 0 0 0,-2-1 1 0 0,0-1-1 0 0,-1 0 0 0 0,-1 0 0 0 0,0-1 0 0 0,-2 0 0 0 0,0-1 1 0 0,-1 0-1 0 0,4-14 6 0 0,-12 34-15 0 0,1 0 1 0 0,-1-1-1 0 0,1 1 0 0 0,-1-1 1 0 0,1 1-1 0 0,-1-1 0 0 0,1 1 1 0 0,-1-1-1 0 0,1 0 0 0 0,-1 1 1 0 0,0-1-1 0 0,1 0 1 0 0,-1 1-1 0 0,1-1 0 0 0,-1 0 1 0 0,0 0-1 0 0,0 1 0 0 0,1-1 1 0 0,-1 0-1 0 0,0 0 0 0 0,1 0 1 0 0,-1 0-1 0 0,0 0 1 0 0,1 0-1 0 0,-1 0 0 0 0,0 0 1 0 0,1 0-1 0 0,-1-1 0 0 0,0 1 1 0 0,0 0-1 0 0,1 0 0 0 0,-1-1 1 0 0,1 1-1 0 0,-1 0 0 0 0,0-1 1 0 0,1 1-1 0 0,-1 0 1 0 0,1-1-1 0 0,-1 1 0 0 0,1-1 1 0 0,-1 1-1 0 0,1-1 0 0 0,-1 1 1 0 0,1-1-1 0 0,-1 0 0 0 0,1 1 1 0 0,0-1-1 0 0,-1 1 1 0 0,1-1-1 0 0,0 0 0 0 0,0 1 1 0 0,-1-1-1 0 0,1 0 0 0 0,0 1 1 0 0,0-1-1 0 0,0 0 0 0 0,0 0 1 0 0,0 1-1 0 0,0-1 1 0 0,0 0-1 0 0,0 1 0 0 0,0-1 15 0 0,-52 41-402 0 0,-58 89-341 0 0,104-122-188 0 0,4-4-2383 0 0</inkml:trace>
  <inkml:trace contextRef="#ctx0" brushRef="#br0" timeOffset="60266.398">984 1247 7682 0 0,'0'85'712'0'0,"-41"212"-341"0"0,127-526-656 0 0,-7 44-120 0 0,-66 166 389 0 0,-4 6-81 0 0,-17 35 207 0 0,-50 185 696 0 0,19 18 423 0 0,48-213-3407 0 0,3-49-431 0 0,-10 29-671 0 0</inkml:trace>
  <inkml:trace contextRef="#ctx0" brushRef="#br0" timeOffset="60545.446">1264 1093 8778 0 0,'-35'113'16'0'0,"-19"57"-3145"0"0,51-167 1193 0 0,0-1-881 0 0</inkml:trace>
  <inkml:trace contextRef="#ctx0" brushRef="#br0" timeOffset="61093.468">1326 1182 7130 0 0,'2'5'67'0'0,"0"1"0"0"0,-1 0 1 0 0,0 0-1 0 0,0-1 0 0 0,0 1 1 0 0,-1 0-1 0 0,1 0 0 0 0,-2 0 1 0 0,1 0-1 0 0,-1 0 0 0 0,1 0 1 0 0,-2-1-1 0 0,1 1 0 0 0,-1 0 1 0 0,1 0-1 0 0,-2-1 0 0 0,1 0 1 0 0,-1 1-1 0 0,1-1 0 0 0,-1 0 1 0 0,-2 1-68 0 0,-2 12 146 0 0,5-10-93 0 0,-1 1 0 0 0,0-1 1 0 0,-1 0-1 0 0,0 0 0 0 0,0 0 0 0 0,0-1 1 0 0,-1 1-1 0 0,0-1 0 0 0,0 0 1 0 0,-1 0-1 0 0,0-1 0 0 0,-1 0 0 0 0,1 0 1 0 0,-1 0-1 0 0,0-1 0 0 0,0 0 0 0 0,-1 0 1 0 0,-1 0-54 0 0,8-5-5 0 0,-1 0 0 0 0,1 0 0 0 0,0 0-1 0 0,0 0 1 0 0,-1-1 0 0 0,1 1 0 0 0,0 0 0 0 0,0-1 0 0 0,-1 1 0 0 0,1-1 0 0 0,0 1 0 0 0,0-1 0 0 0,0 0 0 0 0,0 1 0 0 0,0-1 0 0 0,0 0 0 0 0,0 0 0 0 0,0 0-1 0 0,0 0 1 0 0,0 0 0 0 0,1 0 0 0 0,-1 0 0 0 0,0 0 0 0 0,1 0 0 0 0,-1 0 0 0 0,0 0 0 0 0,1 0 0 0 0,-1 0 0 0 0,1-1 0 0 0,0 1 0 0 0,-1 0 0 0 0,1 0-1 0 0,0-1 1 0 0,0 1 0 0 0,0 0 0 0 0,0 0 0 0 0,0-1 0 0 0,0 1 0 0 0,0 0 0 0 0,0 0 0 0 0,1-1 0 0 0,-1 1 0 0 0,0 0 0 0 0,1 0 0 0 0,-1-1 0 0 0,1 1 0 0 0,0-1 5 0 0,21-62-404 0 0,-21 61 403 0 0,1 0 0 0 0,0 0 0 0 0,0 0 0 0 0,1 0 0 0 0,-1 0 0 0 0,0 0 0 0 0,1 1 0 0 0,0-1 0 0 0,0 1 0 0 0,0 0-1 0 0,0 0 1 0 0,0 0 0 0 0,0 0 0 0 0,0 0 0 0 0,1 1 0 0 0,-1-1 0 0 0,1 1 0 0 0,-1 0 0 0 0,1 0 0 0 0,-1 0 0 0 0,1 1 0 0 0,0-1 0 0 0,-1 1-1 0 0,1 0 1 0 0,0 0 0 0 0,0 0 0 0 0,-1 0 0 0 0,1 1 0 0 0,0 0 0 0 0,-1-1 0 0 0,1 1 0 0 0,-1 0 0 0 0,1 1 0 0 0,-1-1 0 0 0,0 1 0 0 0,2 0 1 0 0,-5 5 7 0 0,1-1 0 0 0,-1 1 0 0 0,-1-1 0 0 0,1 0 0 0 0,-1 1 0 0 0,0-1 0 0 0,-1 1 0 0 0,1-1 0 0 0,-1 0 0 0 0,0 0 0 0 0,-1 0 0 0 0,0 0 0 0 0,0 0 0 0 0,0-1 0 0 0,0 1 1 0 0,-2 0-8 0 0,-1 6 16 0 0,-5 10 53 0 0,-1-1-1 0 0,0 0 1 0 0,-2-1 0 0 0,0-1 0 0 0,-1 0-1 0 0,-1-1 1 0 0,-1-1 0 0 0,0 0 0 0 0,-12 7-69 0 0,8-23 274 0 0,44-32-28 0 0,-6 20-448 0 0,1 1 0 0 0,1 1 1 0 0,-1 0-1 0 0,1 2 0 0 0,1 0 0 0 0,0 1 0 0 0,0 1 1 0 0,0 0-1 0 0,0 2 0 0 0,0 1 0 0 0,20-1 202 0 0,-28 2-34 0 0,39-9-2667 0 0,-45 8-541 0 0</inkml:trace>
  <inkml:trace contextRef="#ctx0" brushRef="#br0" timeOffset="61539.517">1410 1089 7826 0 0,'-6'102'1116'0'0,"-21"365"-2786"0"0,13-665 546 0 0,16 195 1166 0 0,-1 0 0 0 0,1 0 0 0 0,0-1 0 0 0,0 1 0 0 0,1 0 0 0 0,-1 0 0 0 0,0 1 0 0 0,1-1 0 0 0,0 1 0 0 0,0-1 0 0 0,0 1 0 0 0,0 0 0 0 0,0 0 0 0 0,0 0 0 0 0,0 0 0 0 0,1 1 0 0 0,-1-1 0 0 0,1 1 0 0 0,-1 0 0 0 0,1 0 0 0 0,-1 0 0 0 0,2 0-42 0 0,45-25-348 0 0,-2-47-2451 0 0,-43 64-54 0 0</inkml:trace>
  <inkml:trace contextRef="#ctx0" brushRef="#br0" timeOffset="61825.7">1603 1237 7770 0 0,'-62'200'1461'0'0,"37"-61"-3680"0"0,8-157 313 0 0,16 10-1240 0 0</inkml:trace>
  <inkml:trace contextRef="#ctx0" brushRef="#br0" timeOffset="62068.905">1521 1401 6097 0 0,'125'49'2193'0'0,"-116"-42"-5835"0"0,-10-8 594 0 0</inkml:trace>
  <inkml:trace contextRef="#ctx0" brushRef="#br0" timeOffset="62254.281">1634 1396 5969 0 0,'16'-15'752'0'0,"23"-49"-1710"0"0,-33 25-261 0 0,-6 34-1733 0 0</inkml:trace>
  <inkml:trace contextRef="#ctx0" brushRef="#br0" timeOffset="62410.902">1728 1139 5977 0 0,'2'11'2729'0'0,"5"32"-2202"0"0,41 334-1218 0 0,-54-340-2434 0 0,4-34-308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8:15.3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193 75 10498 0 0,'-21'31'10553'0'0,"-9"36"-9112"0"0,0 1-1903 0 0,3-7-136 0 0,-15 27-1776 0 0,1-45-6909 0 0,40-46 5419 0 0,2-1 145 0 0</inkml:trace>
  <inkml:trace contextRef="#ctx0" brushRef="#br0" timeOffset="247.914">52 330 6377 0 0,'2'-3'352'0'0,"0"1"-1"0"0,0 0 0 0 0,0-1 1 0 0,1 1-1 0 0,-1 0 0 0 0,0 1 1 0 0,1-1-1 0 0,0 0 0 0 0,-1 0 1 0 0,1 1-1 0 0,0 0 0 0 0,0 0 1 0 0,-1-1-1 0 0,1 1 0 0 0,0 1 1 0 0,0-1-1 0 0,0 0 0 0 0,0 1 1 0 0,0 0-1 0 0,0 0 0 0 0,1 0 1 0 0,-1 0-1 0 0,0 0 1 0 0,0 0-1 0 0,0 1 0 0 0,0-1 1 0 0,0 1-352 0 0,33 20 451 0 0,12 8-1435 0 0,-14-22-7124 0 0,-31-8 3502 0 0</inkml:trace>
  <inkml:trace contextRef="#ctx0" brushRef="#br0" timeOffset="495.865">395 60 11282 0 0,'-9'-14'7354'0'0,"-12"30"-4888"0"0,0 229-3256 0 0,20-121-2103 0 0,-18-3-5201 0 0,18-130 6385 0 0,-6-70 3092 0 0,43-49 2721 0 0,34 71-7856 0 0,-27 31-66 0 0,-34 21 349 0 0</inkml:trace>
  <inkml:trace contextRef="#ctx0" brushRef="#br0" timeOffset="827.395">546 188 6753 0 0,'-30'52'6460'0'0,"30"-51"-6425"0"0,0 0-1 0 0,0 0 1 0 0,0 0 0 0 0,0 0 0 0 0,0 0-1 0 0,1 0 1 0 0,-1 0 0 0 0,0 0 0 0 0,0 0-1 0 0,0 0 1 0 0,1-1 0 0 0,-1 1 0 0 0,1 0-1 0 0,-1 0 1 0 0,1 0 0 0 0,-1 0 0 0 0,1-1-1 0 0,-1 1 1 0 0,1 0 0 0 0,-1 0 0 0 0,1-1-1 0 0,0 1 1 0 0,0-1 0 0 0,-1 1 0 0 0,1 0-1 0 0,0-1 1 0 0,0 1 0 0 0,0-1 0 0 0,-1 0-1 0 0,1 1 1 0 0,0-1 0 0 0,0 0 0 0 0,0 0-1 0 0,0 1 1 0 0,0-1 0 0 0,0 0 0 0 0,0 0-1 0 0,0 0 1 0 0,0 0 0 0 0,0 0 0 0 0,0 0-1 0 0,0 0 1 0 0,-1 0 0 0 0,1-1 0 0 0,0 1 0 0 0,0 0-1 0 0,0-1 1 0 0,0 1 0 0 0,0 0 0 0 0,0-1-1 0 0,-1 1 1 0 0,1-1 0 0 0,0 1 0 0 0,0-1-1 0 0,0 0 1 0 0,-1 1 0 0 0,1-1 0 0 0,0 0-35 0 0,8-2-26 0 0,0 1 1 0 0,0-1-1 0 0,0-1 1 0 0,-1 0-1 0 0,1 0 0 0 0,-1 0 1 0 0,0-1-1 0 0,0 0 1 0 0,-1-1-1 0 0,1 0 1 0 0,-1 0-1 0 0,-1-1 1 0 0,1 0-1 0 0,-1 0 1 0 0,0 0-1 0 0,-1-1 1 0 0,0 1-1 0 0,0-1 1 0 0,0-1-1 0 0,-1 1 1 0 0,0-1-1 0 0,-1 1 1 0 0,0-1-1 0 0,-1 0 1 0 0,1 0-1 0 0,-2-1 1 0 0,1 1-1 0 0,-1 0 1 0 0,-1-1-1 0 0,0-5 26 0 0,0 13-33 0 0,-1 0 0 0 0,0-1 0 0 0,0 1-1 0 0,-1 0 1 0 0,1 0 0 0 0,0 0 0 0 0,-1 0 0 0 0,1 0 0 0 0,-1 0-1 0 0,0 0 1 0 0,0 0 0 0 0,1 1 0 0 0,-1-1 0 0 0,0 1 0 0 0,0-1 0 0 0,-1 1-1 0 0,1 0 1 0 0,0 0 0 0 0,0-1 0 0 0,-1 2 0 0 0,1-1 0 0 0,0 0-1 0 0,-1 0 1 0 0,1 1 0 0 0,-1 0 0 0 0,1-1 0 0 0,-1 1 0 0 0,1 0-1 0 0,-1 0 1 0 0,1 0 0 0 0,-2 1 33 0 0,-3 0 233 0 0,-1 0 0 0 0,1 1 0 0 0,0 1 0 0 0,0-1 0 0 0,0 1 0 0 0,0 0 0 0 0,0 0 0 0 0,1 1-1 0 0,0 0 1 0 0,-1 0 0 0 0,1 1 0 0 0,1 0 0 0 0,-1 0 0 0 0,1 0 0 0 0,-4 4-233 0 0,-2 7 262 0 0,0 1 0 0 0,1 0-1 0 0,1 0 1 0 0,0 0 0 0 0,1 1 0 0 0,1 1 0 0 0,1-1-1 0 0,1 1 1 0 0,0 0 0 0 0,2 0 0 0 0,-1 6-262 0 0,8 136-2868 0 0,3-139-643 0 0,3-13-2684 0 0,-5-9 1521 0 0</inkml:trace>
  <inkml:trace contextRef="#ctx0" brushRef="#br0" timeOffset="1119.113">709 173 8202 0 0,'-4'16'9114'0'0,"-20"62"-8934"0"0,21-69-338 0 0,-1 0-1 0 0,0 0 1 0 0,-1 0 0 0 0,0-1 0 0 0,0 0-1 0 0,-1 0 1 0 0,0 0 0 0 0,0-1 0 0 0,0 0-1 0 0,-1 0 1 0 0,-1 0 0 0 0,1-1 0 0 0,-1 0-1 0 0,0-1 1 0 0,0 0 0 0 0,-1 0 0 0 0,1 0-1 0 0,-1-1 1 0 0,0-1 0 0 0,0 1 0 0 0,-1-2-1 0 0,1 1 1 0 0,0-1 0 0 0,-1-1 0 0 0,0 1 0 0 0,-2-1 158 0 0,-15 2 1887 0 0,46 1 489 0 0,189-25-2084 0 0,-141 2-3187 0 0,-4-9-4411 0 0,-54 23 2363 0 0</inkml:trace>
  <inkml:trace contextRef="#ctx0" brushRef="#br0" timeOffset="1428.744">589 490 8386 0 0,'-52'90'6907'0'0,"51"-88"-6855"0"0,1 0 0 0 0,-1 0 0 0 0,1 0 0 0 0,0 0 0 0 0,0 0 0 0 0,0 0 0 0 0,0 0 0 0 0,0 0 0 0 0,0 0 1 0 0,0 1-1 0 0,1-1 0 0 0,-1 0 0 0 0,1 0 0 0 0,-1 0 0 0 0,1 0 0 0 0,0 0 0 0 0,0-1 0 0 0,0 1 0 0 0,0 0 1 0 0,0 0-1 0 0,0 0 0 0 0,1-1 0 0 0,-1 1 0 0 0,0-1 0 0 0,1 1 0 0 0,0-1 0 0 0,-1 1 0 0 0,1-1 0 0 0,0 0 1 0 0,-1 0-1 0 0,1 0 0 0 0,0 0 0 0 0,0 0 0 0 0,0 0 0 0 0,0-1 0 0 0,0 1 0 0 0,0 0 0 0 0,0-1 0 0 0,0 0 0 0 0,0 1 1 0 0,0-1-1 0 0,0 0 0 0 0,1 0 0 0 0,-1 0 0 0 0,0-1 0 0 0,0 1 0 0 0,0 0-52 0 0,6 0 40 0 0,0-1 0 0 0,1 0-1 0 0,-1 0 1 0 0,0-1 0 0 0,-1 0-1 0 0,1 0 1 0 0,0 0 0 0 0,0-1-1 0 0,-1-1 1 0 0,0 1 0 0 0,1-1 0 0 0,-1 0-1 0 0,-1-1 1 0 0,1 0 0 0 0,-1 0-1 0 0,0 0 1 0 0,0-1 0 0 0,0 0 0 0 0,-1 0-1 0 0,0 0 1 0 0,0-1 0 0 0,0 1-1 0 0,-1-1 1 0 0,0 0 0 0 0,0-1 0 0 0,-1 1-1 0 0,0-1 1 0 0,-1 1 0 0 0,1-1-1 0 0,-1 0 1 0 0,-1-1-40 0 0,-3 5-190 0 0,0 1 0 0 0,0 0 0 0 0,-1 0 0 0 0,1 0 0 0 0,-1 0 0 0 0,0 0 0 0 0,0 0 0 0 0,0 1 0 0 0,-1-1 0 0 0,1 1 0 0 0,0 0 0 0 0,-1 0 0 0 0,0 0 0 0 0,1 1 0 0 0,-1-1 0 0 0,0 1 0 0 0,0 0 0 0 0,0 0 0 0 0,0 0 0 0 0,0 0 0 0 0,0 1 0 0 0,0 0 0 0 0,0 0-1 0 0,0 0 1 0 0,0 0 0 0 0,0 0 0 0 0,0 1 0 0 0,0 0 0 0 0,0 0 0 0 0,1 0 0 0 0,-1 0 0 0 0,0 1 0 0 0,0-1 0 0 0,1 1 0 0 0,-1 0 0 0 0,1 0 0 0 0,-1 0 0 0 0,1 1 0 0 0,0-1 0 0 0,0 1 0 0 0,-2 2 190 0 0,-9 18-4921 0 0,14-20 989 0 0</inkml:trace>
  <inkml:trace contextRef="#ctx0" brushRef="#br0" timeOffset="1676.599">838 147 9994 0 0,'22'-3'5468'0'0,"14"-9"-3644"0"0,5 0-1884 0 0,-10 3-652 0 0,-9 2-1448 0 0,1 4-4163 0 0,-21 4 4673 0 0,-2 0-2419 0 0</inkml:trace>
  <inkml:trace contextRef="#ctx0" brushRef="#br0" timeOffset="1829.098">826 238 8130 0 0,'3'15'9247'0'0,"20"-16"-6963"0"0,30-16-3337 0 0,-50 16 1569 0 0,24-8-960 0 0,48-22 147 0 0,-53 17-3320 0 0,-6-2-3595 0 0,-14 13 2331 0 0</inkml:trace>
  <inkml:trace contextRef="#ctx0" brushRef="#br0" timeOffset="2102.173">854 426 5713 0 0,'-2'60'9790'0'0,"2"-59"-9748"0"0,0 1 0 0 0,0 0 0 0 0,0 0 1 0 0,1 0-1 0 0,-1 0 0 0 0,1 0 0 0 0,-1-1 1 0 0,1 1-1 0 0,0 0 0 0 0,0-1 0 0 0,-1 1 1 0 0,1 0-1 0 0,0-1 0 0 0,1 1 0 0 0,-1-1 1 0 0,0 1-1 0 0,0-1 0 0 0,1 0 0 0 0,-1 1 1 0 0,0-1-1 0 0,1 0 0 0 0,0 0 0 0 0,-1 0 1 0 0,1 0-1 0 0,-1 0 0 0 0,1-1 0 0 0,0 1 1 0 0,0 0-1 0 0,0-1 0 0 0,-1 1 0 0 0,1-1 1 0 0,0 0-1 0 0,0 0 0 0 0,0 1 0 0 0,0-1 0 0 0,0 0 1 0 0,-1-1-1 0 0,1 1 0 0 0,0 0 0 0 0,0 0 1 0 0,0-1-1 0 0,0 1 0 0 0,-1-1 0 0 0,1 0 1 0 0,0 0-43 0 0,5-1 16 0 0,1 0 0 0 0,-1-1 0 0 0,0 0 0 0 0,0 0 1 0 0,0-1-1 0 0,0 1 0 0 0,-1-2 0 0 0,0 1 0 0 0,1-1 1 0 0,-2 0-1 0 0,1 0 0 0 0,0-1 0 0 0,-1 1 0 0 0,0-1 0 0 0,-1-1 1 0 0,1 1-1 0 0,-1 0 0 0 0,0-1 0 0 0,-1 0 0 0 0,0 0 1 0 0,0 0-1 0 0,0 0 0 0 0,-1-1 0 0 0,0 1 0 0 0,0-1 0 0 0,-1 0 1 0 0,0 1-1 0 0,0-1 0 0 0,-1 0 0 0 0,0-4-16 0 0,-1 10-6 0 0,0 0-1 0 0,0-1 1 0 0,0 1-1 0 0,0-1 1 0 0,0 1-1 0 0,0 0 1 0 0,-1 0 0 0 0,1 0-1 0 0,-1 0 1 0 0,0 0-1 0 0,0 0 1 0 0,1 0-1 0 0,-1 0 1 0 0,0 0-1 0 0,0 1 1 0 0,-1-1-1 0 0,1 1 1 0 0,0 0 0 0 0,0 0-1 0 0,-1 0 1 0 0,1 0-1 0 0,-1 0 1 0 0,1 0-1 0 0,-1 0 1 0 0,1 1-1 0 0,-1 0 1 0 0,1-1 0 0 0,-1 1-1 0 0,0 0 1 0 0,1 0-1 0 0,-1 0 1 0 0,1 0-1 0 0,-1 1 1 0 0,0-1-1 0 0,1 1 1 0 0,-1 0-1 0 0,1-1 1 0 0,0 1 0 0 0,-1 0-1 0 0,1 1 1 0 0,-1-1 6 0 0,-2 1-52 0 0,0 0 0 0 0,0 0-1 0 0,1 1 1 0 0,-1-1 0 0 0,1 1 0 0 0,-1 0 0 0 0,1 1 0 0 0,0-1 0 0 0,0 1 0 0 0,0 0 0 0 0,0 0 0 0 0,1 0 0 0 0,0 0 0 0 0,0 1 0 0 0,0-1 0 0 0,0 1 0 0 0,1 0 0 0 0,-1-1 0 0 0,1 1 0 0 0,1 1 52 0 0,4 26-758 0 0,-2-30 474 0 0,0-1 0 0 0,0 1 0 0 0,0-1 1 0 0,0 1-1 0 0,0-1 0 0 0,1 0 0 0 0,-1 1 0 0 0,1-1 0 0 0,-1 0 0 0 0,1 0 0 0 0,-1 0 1 0 0,1 0-1 0 0,0 0 0 0 0,-1-1 0 0 0,1 1 0 0 0,0 0 0 0 0,0-1 0 0 0,0 1 0 0 0,0-1 1 0 0,-1 0-1 0 0,1 1 0 0 0,0-1 0 0 0,0 0 0 0 0,0 0 0 0 0,0 0 0 0 0,0-1 0 0 0,0 1 1 0 0,-1 0-1 0 0,1-1 0 0 0,0 1 0 0 0,0-1 0 0 0,0 1 0 0 0,-1-1 0 0 0,1 0 0 0 0,0 0 1 0 0,0 0 283 0 0,7-4-3463 0 0</inkml:trace>
  <inkml:trace contextRef="#ctx0" brushRef="#br0" timeOffset="2436.195">1122 206 6729 0 0,'34'-60'4327'0'0,"0"-1"3410"0"0,-31 71-4605 0 0,6 42-2974 0 0,2 240-4290 0 0,-20-263 757 0 0,3-50 935 0 0,6 8 2867 0 0,0 1 0 0 0,2 0 0 0 0,-1 0 0 0 0,1 0 0 0 0,1 0 0 0 0,0 0 0 0 0,1 0 0 0 0,0 1 0 0 0,1-1 0 0 0,1 1 0 0 0,-1 0 0 0 0,1 1 0 0 0,4-5-427 0 0,-7 12-49 0 0,0-1 0 0 0,0 1 0 0 0,1-1-1 0 0,-1 1 1 0 0,1 0 0 0 0,-1 0 0 0 0,1 1 0 0 0,0-1 0 0 0,0 1 0 0 0,1 0-1 0 0,-1 0 1 0 0,0 0 0 0 0,1 0 0 0 0,-1 1 0 0 0,1 0 0 0 0,-1 0 0 0 0,1 0 0 0 0,0 1-1 0 0,-1-1 1 0 0,1 1 0 0 0,0 0 0 0 0,0 1 0 0 0,4 0 49 0 0,9 5-3159 0 0,-7 9-3374 0 0,-11-11 2149 0 0</inkml:trace>
  <inkml:trace contextRef="#ctx0" brushRef="#br0" timeOffset="2701.764">1079 388 9378 0 0,'-1'2'468'0'0,"-16"56"6247"0"0,9 4-4418 0 0,8-59-2283 0 0,0-1-1 0 0,0 1 0 0 0,0 0 0 0 0,1 0 0 0 0,-1 0 0 0 0,1 0 0 0 0,0 0 1 0 0,0-1-1 0 0,0 1 0 0 0,0 0 0 0 0,0-1 0 0 0,1 1 0 0 0,-1-1 0 0 0,1 1 1 0 0,-1-1-1 0 0,1 0 0 0 0,0 0 0 0 0,0 1 0 0 0,0-1 0 0 0,0-1 0 0 0,1 1 1 0 0,-1 0-1 0 0,0 0 0 0 0,1-1 0 0 0,-1 1 0 0 0,1-1 0 0 0,0 0 0 0 0,-1 0 1 0 0,1 0-1 0 0,0 0 0 0 0,0-1 0 0 0,0 1 0 0 0,-1 0 0 0 0,1-1 0 0 0,0 0 1 0 0,0 0-1 0 0,0 0 0 0 0,0 0 0 0 0,0 0 0 0 0,0-1-13 0 0,128-33-1486 0 0,-34-60-9988 0 0,-91 80 7386 0 0</inkml:trace>
  <inkml:trace contextRef="#ctx0" brushRef="#br0" timeOffset="2955.221">1419 240 9282 0 0,'7'-3'7119'0'0,"27"-9"-5664"0"0,-6 3-1414 0 0,73-27 331 0 0,-40 5-4395 0 0,-40 5-4491 0 0,-22 21 4886 0 0</inkml:trace>
  <inkml:trace contextRef="#ctx0" brushRef="#br0" timeOffset="3556.265">1589 120 6537 0 0,'-111'93'11812'0'0,"103"-84"-11612"0"0,1 1 0 0 0,1-1 1 0 0,0 1-1 0 0,0 0 1 0 0,1 0-1 0 0,0 1 0 0 0,1-1 1 0 0,0 1-1 0 0,0 0 0 0 0,2 0 1 0 0,-1 1-1 0 0,1-1 1 0 0,1 1-1 0 0,0-1 0 0 0,1 1 1 0 0,0-1-1 0 0,0 1 0 0 0,2 3-200 0 0,-2-11-54 0 0,1 0-1 0 0,0-1 0 0 0,0 1 0 0 0,0-1 0 0 0,0 1 0 0 0,1-1 0 0 0,-1 0 1 0 0,1 1-1 0 0,0-1 0 0 0,0 0 0 0 0,0 0 0 0 0,0 0 0 0 0,0 0 0 0 0,1-1 1 0 0,-1 1-1 0 0,1 0 0 0 0,0-1 0 0 0,0 0 0 0 0,0 0 0 0 0,0 0 1 0 0,0 0-1 0 0,0 0 0 0 0,1-1 0 0 0,2 2 55 0 0,-1-2-311 0 0,-1-1 0 0 0,1 1 1 0 0,0-1-1 0 0,-1 1 0 0 0,1-1 0 0 0,0-1 0 0 0,0 1 1 0 0,-1-1-1 0 0,1 0 0 0 0,0 0 0 0 0,-1 0 0 0 0,1-1 1 0 0,-1 1-1 0 0,0-1 0 0 0,1 0 0 0 0,-1 0 0 0 0,0-1 1 0 0,0 1-1 0 0,0-1 311 0 0,112-113-8615 0 0,-2-109 11094 0 0,-119 181 8052 0 0,-8 91-9318 0 0,-9 303-5482 0 0,27-318 193 0 0,-4-56 1201 0 0,-9-24 4682 0 0,5-82 3282 0 0,4 126-5088 0 0,0 1 0 0 0,1 0 0 0 0,0 0-1 0 0,0 0 1 0 0,0 0 0 0 0,0 1 0 0 0,0-1 0 0 0,0 0-1 0 0,1 1 1 0 0,-1 0 0 0 0,1-1 0 0 0,0 1 0 0 0,-1 0 0 0 0,1 0-1 0 0,0 1 1 0 0,0-1 0 0 0,0 1 0 0 0,1-1 0 0 0,-1 1-1 0 0,0 0 1 0 0,1 0 0 0 0,-1 0 0 0 0,4 0-1 0 0,4-1-180 0 0,-7 2-133 0 0,0 0 1 0 0,-1 0 0 0 0,1 0 0 0 0,0-1 0 0 0,-1 0-1 0 0,1 1 1 0 0,0-1 0 0 0,-1-1 0 0 0,1 1-1 0 0,-1 0 1 0 0,0-1 0 0 0,1 0 0 0 0,-1 0-1 0 0,0 0 1 0 0,0 0 0 0 0,0 0 0 0 0,0 0-1 0 0,-1-1 1 0 0,1 1 0 0 0,0-1 0 0 0,-1 0 0 0 0,0 0-1 0 0,0 0 1 0 0,0 0 0 0 0,0 0 0 0 0,0-1-1 0 0,-1 1 1 0 0,1-1 0 0 0,-1 1 0 0 0,0-1-1 0 0,0 1 1 0 0,0-3 312 0 0,0 1 402 0 0,0 1 0 0 0,0-1 0 0 0,0 1-1 0 0,0-1 1 0 0,1 0 0 0 0,0 1 0 0 0,0 0 0 0 0,0 0-1 0 0,0-1 1 0 0,1 1 0 0 0,0 0 0 0 0,-1 1 0 0 0,2-1-1 0 0,-1 1 1 0 0,0-1 0 0 0,1 1 0 0 0,-1 0-1 0 0,1 0 1 0 0,0 0 0 0 0,0 1 0 0 0,0-1 0 0 0,0 1-1 0 0,1 0 1 0 0,-1 0 0 0 0,1 1 0 0 0,-1-1 0 0 0,1 1-1 0 0,-1 0 1 0 0,1 0 0 0 0,0 0 0 0 0,-1 1 0 0 0,1 0-1 0 0,0 0 1 0 0,0 0 0 0 0,0 0 0 0 0,0 1-402 0 0,0-1 102 0 0,0 0-1 0 0,-1 0 1 0 0,1 0 0 0 0,0 0 0 0 0,-1 1 0 0 0,1 0 0 0 0,0 0-1 0 0,-1 0 1 0 0,0 0 0 0 0,1 1 0 0 0,-1 0 0 0 0,0 0 0 0 0,1 0-1 0 0,-1 0 1 0 0,-1 1 0 0 0,1-1 0 0 0,0 1 0 0 0,0 0 0 0 0,-1 0-1 0 0,0 1 1 0 0,0-1 0 0 0,3 4-102 0 0,9 69-1251 0 0,-24-21-2920 0 0,-17-6-6385 0 0,19-42 6228 0 0</inkml:trace>
  <inkml:trace contextRef="#ctx0" brushRef="#br0" timeOffset="3823.864">2005 273 7978 0 0,'-15'0'6340'0'0,"-1"12"-3308"0"0,-18 39-2017 0 0,33-49-891 0 0,-5 7-3 0 0,1 0-1 0 0,-1 0 1 0 0,2 1-1 0 0,-1 0 1 0 0,1 0-1 0 0,1 0 1 0 0,0 1-1 0 0,0-1 1 0 0,1 1-1 0 0,0 0 0 0 0,1 0 1 0 0,0-1-1 0 0,1 1 1 0 0,0 0-1 0 0,2 6-120 0 0,3-14 71 0 0,0 1 0 0 0,1-1 0 0 0,0 0 0 0 0,0 0 1 0 0,0 0-1 0 0,0-1 0 0 0,0 0 0 0 0,0 0 0 0 0,1-1 0 0 0,-1 0 0 0 0,0 0 0 0 0,1 0 0 0 0,-1-1 0 0 0,1 0 0 0 0,-1 0 0 0 0,1-1 0 0 0,-1 0 0 0 0,1 0 0 0 0,-1 0 0 0 0,1-1 0 0 0,-1 0 0 0 0,6-2-71 0 0,-5 2 47 0 0,108-24-373 0 0,-27 6-4642 0 0,-29 9-6435 0 0,-44 9 7042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8:06.5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116 190 9298 0 0,'-34'67'4832'0'0,"31"-63"-4736"0"0,1 0 1 0 0,0 0-1 0 0,0 1 1 0 0,0-1-1 0 0,1 1 0 0 0,-1-1 1 0 0,1 1-1 0 0,0 0 1 0 0,1-1-1 0 0,-1 1 1 0 0,1 0-1 0 0,0 0 1 0 0,0 0-1 0 0,0-1 1 0 0,1 1-1 0 0,-1 0 1 0 0,1 0-1 0 0,1-1 1 0 0,-1 1-1 0 0,1-1 0 0 0,-1 1 1 0 0,1-1-1 0 0,0 0 1 0 0,1 1-1 0 0,-1-1 1 0 0,1 0-1 0 0,0 0 1 0 0,0-1-1 0 0,0 1 1 0 0,0-1-1 0 0,1 1 1 0 0,-1-1-1 0 0,1 0 0 0 0,0 0 1 0 0,0-1-1 0 0,2 2-96 0 0,2-4 26 0 0,-1 0 1 0 0,1-1-1 0 0,0 1 0 0 0,0-2 0 0 0,-1 1 0 0 0,1-1 0 0 0,-1 0 0 0 0,1-1 0 0 0,-1 1 0 0 0,0-1 0 0 0,0-1 0 0 0,0 0 0 0 0,0 0 0 0 0,-1 0 0 0 0,1 0 0 0 0,-1-1 0 0 0,0 0 0 0 0,-1-1 0 0 0,1 1 1 0 0,-1-1-1 0 0,0 0 0 0 0,0-1 0 0 0,-1 1 0 0 0,0-1 0 0 0,0 1 0 0 0,-1-1 0 0 0,0-1 0 0 0,0 1-26 0 0,32-106-2367 0 0,-34 109 2280 0 0,-1 1-1 0 0,1 0 0 0 0,-1-1 0 0 0,0 1 0 0 0,0-1 0 0 0,0 1 1 0 0,-1 0-1 0 0,1-1 0 0 0,-1 1 0 0 0,0 0 0 0 0,0-1 0 0 0,0 1 1 0 0,-1 0-1 0 0,1 0 0 0 0,-1 0 0 0 0,1 0 0 0 0,-1 0 0 0 0,0 0 1 0 0,0 1-1 0 0,0-1 0 0 0,-1 1 0 0 0,1-1 0 0 0,0 1 0 0 0,-1 0 0 0 0,0 0 1 0 0,1 0-1 0 0,-1 0 0 0 0,0 0 0 0 0,0 0 0 0 0,0 1 0 0 0,-1 0 1 0 0,1 0-1 0 0,-2-1 88 0 0,-62 16-6732 0 0,53-7 2774 0 0</inkml:trace>
  <inkml:trace contextRef="#ctx0" brushRef="#br0" timeOffset="277.48">122 295 7906 0 0,'0'32'5518'0'0,"-1"50"402"0"0,1-76-6004 0 0,0 1 1 0 0,-1 0-1 0 0,1 0 0 0 0,-1-1 0 0 0,-1 1 0 0 0,1-1 0 0 0,-1 1 0 0 0,-1-1 1 0 0,1 0-1 0 0,-1 1 0 0 0,0-1 0 0 0,0-1 0 0 0,-1 1 0 0 0,1 0 0 0 0,-1-1 0 0 0,-1 0 1 0 0,1 0-1 0 0,-1 0 0 0 0,0 0 0 0 0,0-1 0 0 0,0 1 0 0 0,0-2 0 0 0,-1 1 0 0 0,0 0 1 0 0,0-1-1 0 0,-4 2 84 0 0,-5 0-33 0 0,4 1 970 0 0,31-5-400 0 0,5-3-637 0 0,0 0-1 0 0,0-2 1 0 0,-1 0-1 0 0,1-2 1 0 0,-1-1-1 0 0,-1-1 1 0 0,19-8 100 0 0,83-54-5670 0 0,-70 15-423 0 0,-47 43 2266 0 0</inkml:trace>
  <inkml:trace contextRef="#ctx0" brushRef="#br0" timeOffset="606.041">396 145 8106 0 0,'-20'-36'9472'0'0,"0"62"-5404"0"0,14 12-3976 0 0,2 0 0 0 0,1-1 1 0 0,2 1-1 0 0,2 0 0 0 0,1 0 0 0 0,6 26-92 0 0,25 129-3306 0 0,-27-162 2065 0 0,2 10-5040 0 0,-8-46 1881 0 0,-4-18 4507 0 0,0 3-360 0 0,-1 7 727 0 0,1 1 1 0 0,0-1-1 0 0,1 0 0 0 0,0 0 1 0 0,1-1-1 0 0,1 1 0 0 0,0-1 1 0 0,1 1-1 0 0,0 0 0 0 0,1-1 1 0 0,1 1-1 0 0,0 0 0 0 0,1-1 1 0 0,0 1-1 0 0,1 0 1 0 0,0 1-1 0 0,1-1 0 0 0,1 1 1 0 0,0 0-1 0 0,1 0 0 0 0,1-2-474 0 0,40 11-1620 0 0,-25 43-7350 0 0,-25-33 5086 0 0</inkml:trace>
  <inkml:trace contextRef="#ctx0" brushRef="#br0" timeOffset="776.943">192 581 11066 0 0,'-10'116'6685'0'0,"11"-112"-6643"0"0,1-1 1 0 0,-1 0-1 0 0,1 1 0 0 0,0-1 1 0 0,0 0-1 0 0,0 0 0 0 0,0 0 1 0 0,1 0-1 0 0,-1 0 0 0 0,1 0 0 0 0,0 0 1 0 0,-1-1-1 0 0,1 0 0 0 0,1 1 1 0 0,-1-1-1 0 0,0-1 0 0 0,0 1 1 0 0,1 0-1 0 0,-1-1 0 0 0,1 1 0 0 0,-1-1 1 0 0,1 0-1 0 0,0 0 0 0 0,-1-1 1 0 0,1 1-1 0 0,0-1 0 0 0,0 1 0 0 0,-1-1 1 0 0,1 0-1 0 0,1-1-42 0 0,120-36-3378 0 0,-60-20-4974 0 0,-58 48 3751 0 0</inkml:trace>
  <inkml:trace contextRef="#ctx0" brushRef="#br0" timeOffset="1061.453">90 249 7786 0 0,'-13'-67'8302'0'0,"12"64"-8219"0"0,1-1 0 0 0,0 0 0 0 0,0 0 0 0 0,1 1 0 0 0,-1-1-1 0 0,1 0 1 0 0,-1 0 0 0 0,1 1 0 0 0,0-1 0 0 0,1 1 0 0 0,-1-1 0 0 0,1 1-1 0 0,-1-1 1 0 0,1 1 0 0 0,0 0 0 0 0,0 0 0 0 0,1 0 0 0 0,-1 0 0 0 0,0 0-1 0 0,1 0 1 0 0,0 1 0 0 0,0-1 0 0 0,0 1 0 0 0,0 0 0 0 0,0 0 0 0 0,3-2-83 0 0,27 9-2350 0 0,-11 22-5724 0 0,-17-19 3192 0 0</inkml:trace>
  <inkml:trace contextRef="#ctx0" brushRef="#br0" timeOffset="1664.499">515 222 11370 0 0,'-1'-5'7616'0'0,"-1"9"-3874"0"0,-11 58-3826 0 0,12 90-2854 0 0,2-75-2488 0 0,-1-78 3977 0 0,1-18-1154 0 0,1-60 4383 0 0,-2 68-1548 0 0,0 0 1 0 0,0-1 0 0 0,1 1-1 0 0,0 0 1 0 0,1 0-1 0 0,1 0 1 0 0,0 0-1 0 0,0 0 1 0 0,1 0 0 0 0,0 1-1 0 0,1-1 1 0 0,0 1-1 0 0,0 0 1 0 0,1 1-1 0 0,1-1 1 0 0,-1 1-1 0 0,2 1 1 0 0,-1-1 0 0 0,1 1-1 0 0,0 0 1 0 0,1 1-1 0 0,0 0 1 0 0,0 1-1 0 0,1-1 1 0 0,-1 2 0 0 0,7-3-233 0 0,-12 7-11 0 0,1 2 1 0 0,-1-1 0 0 0,1 0 0 0 0,-1 1 0 0 0,0 0 0 0 0,1 0 0 0 0,-1 0 0 0 0,0 0 0 0 0,0 1 0 0 0,1-1 0 0 0,-1 1 0 0 0,-1 0 0 0 0,1 1 0 0 0,0-1 0 0 0,0 1-1 0 0,-1-1 1 0 0,1 1 0 0 0,-1 0 0 0 0,0 1 0 0 0,0-1 0 0 0,0 0 0 0 0,-1 1 0 0 0,1-1 0 0 0,-1 1 0 0 0,0 0 0 0 0,0 0 0 0 0,0 0 0 0 0,0 0 0 0 0,-1 0 0 0 0,1 1 0 0 0,-1-1-1 0 0,0 0 1 0 0,-1 1 0 0 0,1-1 0 0 0,-1 1 0 0 0,1-1 0 0 0,-2 0 0 0 0,1 1 0 0 0,0-1 0 0 0,-1 1 0 0 0,0-1 0 0 0,0 0 0 0 0,0 1 0 0 0,0-1 0 0 0,-1 0 0 0 0,1 0 0 0 0,-1 0-1 0 0,0 0 1 0 0,-1 0 0 0 0,1 0 0 0 0,-1-1 0 0 0,1 1 0 0 0,-2 0 10 0 0,-2 5-100 0 0,0-1 0 0 0,0 0 0 0 0,0 0-1 0 0,-1 0 1 0 0,-1-1 0 0 0,1 0 0 0 0,-1 0 0 0 0,0-1 0 0 0,-1 0 0 0 0,0-1-1 0 0,0 1 1 0 0,0-2 0 0 0,0 1 0 0 0,-1-1 0 0 0,1-1 0 0 0,-1 0-1 0 0,0 0 1 0 0,0-1 0 0 0,0 0 0 0 0,-5 0 100 0 0,78-10 1977 0 0,34-5-1859 0 0,-4-11-4792 0 0,-51-8-2025 0 0,-36 23 2763 0 0</inkml:trace>
  <inkml:trace contextRef="#ctx0" brushRef="#br0" timeOffset="2008.338">898 13 9306 0 0,'-10'-9'9006'0'0,"1"33"-6319"0"0,6 12-2682 0 0,1 0 1 0 0,2 0-1 0 0,1 0 0 0 0,2-1 0 0 0,2 1 1 0 0,2 5-6 0 0,4 44-993 0 0,-7-56 211 0 0,-5 88-6105 0 0,-11-115 4227 0 0,-9-54 3212 0 0,18 39-42 0 0,1 0 1 0 0,0 0-1 0 0,1 0 1 0 0,0-1-1 0 0,1 1 0 0 0,1 0 1 0 0,0 0-1 0 0,0-1 1 0 0,2 1-1 0 0,-1 0 0 0 0,4-8-510 0 0,-4 16 53 0 0,0 0 0 0 0,0 0-1 0 0,0 0 1 0 0,1 0 0 0 0,-1 1-1 0 0,1-1 1 0 0,0 1 0 0 0,0-1-1 0 0,1 1 1 0 0,-1 0-1 0 0,1 1 1 0 0,0-1 0 0 0,0 1-1 0 0,0-1 1 0 0,1 1 0 0 0,-1 0-1 0 0,1 1 1 0 0,-1-1 0 0 0,3 0-53 0 0,25 8-1838 0 0,-8 39-6797 0 0,-25-35 4577 0 0</inkml:trace>
  <inkml:trace contextRef="#ctx0" brushRef="#br0" timeOffset="2230.633">681 459 11562 0 0,'-48'76'8186'0'0,"47"-74"-8148"0"0,0 1 1 0 0,0 0-1 0 0,0 0 1 0 0,0 0-1 0 0,1 0 0 0 0,-1 0 1 0 0,1 0-1 0 0,-1 0 1 0 0,1 0-1 0 0,0 0 0 0 0,0 0 1 0 0,1 1-1 0 0,-1-1 1 0 0,1 0-1 0 0,-1 0 0 0 0,1 0 1 0 0,0 0-1 0 0,0-1 0 0 0,0 1 1 0 0,1 0-1 0 0,-1 0 1 0 0,1-1-1 0 0,-1 1 0 0 0,1 0 1 0 0,0-1-1 0 0,0 0 1 0 0,0 1-1 0 0,0-1 0 0 0,1 0 1 0 0,-1 0-1 0 0,1 0 1 0 0,-1-1-1 0 0,1 1 0 0 0,-1 0 1 0 0,1-1-1 0 0,0 0 1 0 0,0 0-1 0 0,0 0 0 0 0,0 0 1 0 0,0 0-1 0 0,0 0 1 0 0,0-1-39 0 0,7 2-132 0 0,1 0 0 0 0,-1-1 1 0 0,0-1-1 0 0,1 0 1 0 0,-1 0-1 0 0,0-1 0 0 0,1 0 1 0 0,-1-1-1 0 0,0 0 1 0 0,0-1-1 0 0,0 0 0 0 0,0 0 1 0 0,0-1-1 0 0,-1-1 1 0 0,0 1-1 0 0,0-1 0 0 0,4-3 132 0 0,127-124-12526 0 0,-128 115 8298 0 0</inkml:trace>
  <inkml:trace contextRef="#ctx0" brushRef="#br0" timeOffset="2425.122">1058 148 12659 0 0,'1'4'8295'0'0,"53"-14"-8055"0"0,-17 3-2102 0 0,-25 6-944 0 0,1 11-6229 0 0,-12-6 4233 0 0</inkml:trace>
  <inkml:trace contextRef="#ctx0" brushRef="#br0" timeOffset="2675.95">973 322 6889 0 0,'-1'21'8473'0'0,"7"-10"-4537"0"0,44-19-2691 0 0,69-53-951 0 0,-71 33-3170 0 0,1 3-5736 0 0,-44 24 6399 0 0,-2 1-2394 0 0</inkml:trace>
  <inkml:trace contextRef="#ctx0" brushRef="#br0" timeOffset="2857.645">1013 514 11010 0 0,'-19'124'8094'0'0,"19"-121"-8068"0"0,0 0-1 0 0,0-1 0 0 0,1 1 0 0 0,0-1 1 0 0,-1 1-1 0 0,1 0 0 0 0,0-1 0 0 0,0 1 1 0 0,1-1-1 0 0,-1 0 0 0 0,0 1 0 0 0,1-1 1 0 0,-1 0-1 0 0,1 0 0 0 0,0 0 0 0 0,0 0 1 0 0,0 0-1 0 0,0 0 0 0 0,0-1 0 0 0,0 1 0 0 0,0-1 1 0 0,1 1-1 0 0,-1-1 0 0 0,0 0 0 0 0,1 0 1 0 0,-1 0-1 0 0,1 0 0 0 0,-1 0 0 0 0,1-1 1 0 0,0 1-1 0 0,-1-1 0 0 0,1 0 0 0 0,0 1 1 0 0,-1-1-1 0 0,1 0 0 0 0,0-1 0 0 0,-1 1 1 0 0,1 0-1 0 0,0-1 0 0 0,-1 0 0 0 0,1 1 1 0 0,-1-1-1 0 0,1 0 0 0 0,-1 0 0 0 0,2-1-25 0 0,7-3 20 0 0,1 1 0 0 0,-1-2 0 0 0,0 0-1 0 0,0 0 1 0 0,-1-1 0 0 0,1 0 0 0 0,-2-1-1 0 0,1 0 1 0 0,-1 0 0 0 0,0-1 0 0 0,-1-1-1 0 0,0 1 1 0 0,-1-1 0 0 0,0-1 0 0 0,0 1 0 0 0,-1-1-1 0 0,0 0 1 0 0,-1-1 0 0 0,0 1 0 0 0,-1-1-1 0 0,-1 0 1 0 0,1 0-20 0 0,-4 9-6 0 0,0 1 0 0 0,1 0 0 0 0,-1 0-1 0 0,0-1 1 0 0,0 1 0 0 0,0 0 0 0 0,0 0 0 0 0,-1 0 0 0 0,1-1 0 0 0,-1 1-1 0 0,1 0 1 0 0,-1 0 0 0 0,0 0 0 0 0,0 0 0 0 0,1 0 0 0 0,-2 0-1 0 0,1 0 1 0 0,0 0 0 0 0,0 0 0 0 0,0 1 0 0 0,-1-1 0 0 0,1 0-1 0 0,-1 1 1 0 0,0-1 0 0 0,1 1 0 0 0,-1-1 0 0 0,0 1 0 0 0,0 0 0 0 0,0 0-1 0 0,0 0 1 0 0,0 0 0 0 0,0 0 0 0 0,0 0 0 0 0,0 1 0 0 0,0-1-1 0 0,0 1 1 0 0,-1-1 0 0 0,1 1 0 0 0,0 0 0 0 0,0 0 0 0 0,-1 0 0 0 0,1 0-1 0 0,0 0 1 0 0,0 0 0 0 0,0 1 6 0 0,-100 24-2845 0 0,94-21 2295 0 0,0 0 1 0 0,1 1-1 0 0,0 0 1 0 0,-1 0-1 0 0,1 0 0 0 0,1 1 1 0 0,-1 0-1 0 0,1 1 0 0 0,0-1 1 0 0,1 1-1 0 0,0 0 0 0 0,0 0 1 0 0,0 1-1 0 0,1 0 0 0 0,0-1 1 0 0,0 2-1 0 0,1-1 1 0 0,0 0-1 0 0,1 0 0 0 0,0 1 1 0 0,-2 8 549 0 0,4-10-3739 0 0</inkml:trace>
  <inkml:trace contextRef="#ctx0" brushRef="#br0" timeOffset="3202.641">1384 190 10362 0 0,'-18'0'9515'0'0,"0"64"-8122"0"0,42 269-4999 0 0,-24-334 3600 0 0,-1 1 1 0 0,1 0-1 0 0,-1-1 1 0 0,1 1-1 0 0,-1 0 0 0 0,1 0 1 0 0,-1 0-1 0 0,1 0 1 0 0,-1-1-1 0 0,0 1 1 0 0,1 0-1 0 0,-1 0 0 0 0,1 0 1 0 0,-1 0-1 0 0,1 0 1 0 0,-1 0-1 0 0,0 1 1 0 0,1-1-1 0 0,-1 0 1 0 0,1 0-1 0 0,-1 0 0 0 0,1 0 1 0 0,-1 1-1 0 0,1-1 1 0 0,-1 0-1 0 0,1 0 1 0 0,-1 1-1 0 0,1-1 0 0 0,-1 1 1 0 0,1-1-1 0 0,-1 0 1 0 0,1 1-1 0 0,0-1 1 0 0,-1 1-1 0 0,1-1 1 0 0,0 1-1 0 0,-1-1 0 0 0,1 1 1 0 0,0-1-1 0 0,0 1 1 0 0,-1-1-1 0 0,1 1 1 0 0,0-1-1 0 0,0 1 0 0 0,0-1 1 0 0,0 1-1 0 0,0 0 1 0 0,0-1-1 0 0,0 1 1 0 0,0-1-1 0 0,0 1 1 0 0,0-1-1 0 0,0 1 0 0 0,0 0 1 0 0,0-1-1 0 0,0 1 1 0 0,1-1-1 0 0,-1 1 1 0 0,0-1-1 0 0,0 1 0 0 0,1-1 1 0 0,-1 1-1 0 0,0-1 1 0 0,1 1-1 0 0,-1-1 1 0 0,0 1-1 0 0,1-1 1 0 0,-1 0-1 0 0,1 1 0 0 0,-1-1 6 0 0,-1-10 229 0 0,1 0 0 0 0,-1 0-1 0 0,2 0 1 0 0,-1 0 0 0 0,2 0-1 0 0,-1 0 1 0 0,1 0 0 0 0,1 0-1 0 0,-1 1 1 0 0,2-1 0 0 0,0 1-1 0 0,0-1 1 0 0,0 1-229 0 0,58-55-2011 0 0,-48 61-1139 0 0,-7 5-6013 0 0,-7-4 5472 0 0</inkml:trace>
  <inkml:trace contextRef="#ctx0" brushRef="#br0" timeOffset="3654.781">1445 318 6929 0 0,'61'-36'8255'0'0,"-55"34"-8133"0"0,0 1-1 0 0,0-1 1 0 0,1 1-1 0 0,-1 1 1 0 0,0-1-1 0 0,1 1 1 0 0,-1 0-1 0 0,1 0 0 0 0,-1 1 1 0 0,1 0-1 0 0,-1 0 1 0 0,0 1-1 0 0,0-1 1 0 0,0 1-1 0 0,1 1 1 0 0,3 1-122 0 0,-7 2-37 0 0,0-1 1 0 0,-1 1-1 0 0,1-1 1 0 0,-1 1-1 0 0,0 0 1 0 0,-1 0 0 0 0,0 0-1 0 0,0 0 1 0 0,0 0-1 0 0,0 0 1 0 0,-1 0-1 0 0,0 0 1 0 0,-1 0 0 0 0,1 0-1 0 0,-1 0 1 0 0,0 0-1 0 0,0 0 1 0 0,-1 0-1 0 0,0 0 1 0 0,0-1-1 0 0,0 1 1 0 0,-1-1 0 0 0,0 1-1 0 0,0-1 1 0 0,0 0 36 0 0,-2 8-252 0 0,-63 116-2094 0 0,109-181 2893 0 0,114-279 3571 0 0,-189 461-1905 0 0,11 39-6322 0 0,23-144 587 0 0,6-10-1934 0 0,-4-12 735 0 0</inkml:trace>
  <inkml:trace contextRef="#ctx0" brushRef="#br0" timeOffset="3933.853">1859 165 9538 0 0,'-2'-22'7633'0'0,"-5"37"-4208"0"0,-3 38-2392 0 0,-59 400-549 0 0,60-411-2804 0 0,9-37-1984 0 0,0-4-3675 0 0,3-6 3142 0 0</inkml:trace>
  <inkml:trace contextRef="#ctx0" brushRef="#br0" timeOffset="4185.906">2050 292 8370 0 0,'12'-4'8139'0'0,"9"-5"-4120"0"0,104-54-3912 0 0,-96 48-762 0 0,45-27-1830 0 0,-40 6-6235 0 0,-34 31 5982 0 0,-1 3-1115 0 0</inkml:trace>
  <inkml:trace contextRef="#ctx0" brushRef="#br0" timeOffset="4542.964">2114 247 8426 0 0,'-109'150'8888'0'0,"108"-149"-8853"0"0,1 0 1 0 0,0 0-1 0 0,0 0 0 0 0,-1 0 0 0 0,1 0 0 0 0,0 0 0 0 0,0 0 0 0 0,0 0 1 0 0,0 0-1 0 0,0 0 0 0 0,0 0 0 0 0,1 0 0 0 0,-1 0 0 0 0,0 0 0 0 0,0 0 0 0 0,1 0 1 0 0,-1 0-1 0 0,1 0 0 0 0,-1 0 0 0 0,1 0 0 0 0,-1 0 0 0 0,1 0 0 0 0,-1-1 1 0 0,1 1-1 0 0,0 0 0 0 0,0 0 0 0 0,-1-1 0 0 0,1 1 0 0 0,0 0 0 0 0,0-1 0 0 0,0 1 1 0 0,0-1-1 0 0,0 1 0 0 0,-1-1 0 0 0,1 1 0 0 0,0-1 0 0 0,0 0 0 0 0,0 1 1 0 0,0-1-1 0 0,1 0 0 0 0,-1 0 0 0 0,0 0 0 0 0,0 0 0 0 0,0 0 0 0 0,0 0 0 0 0,0 0 1 0 0,0 0-1 0 0,0 0 0 0 0,0 0 0 0 0,0-1 0 0 0,0 1 0 0 0,0 0 0 0 0,0-1 0 0 0,0 1 1 0 0,0-1-1 0 0,0 1 0 0 0,0-1 0 0 0,-1 1 0 0 0,1-1 0 0 0,0 0 0 0 0,0 0-35 0 0,69-21 201 0 0,30-18 216 0 0,-99 42-441 0 0,0 1 0 0 0,0-1 0 0 0,0 1 1 0 0,-1-1-1 0 0,1 1 0 0 0,-1-1 0 0 0,1 1 0 0 0,-1 0 1 0 0,0-1-1 0 0,0 1 0 0 0,0 0 0 0 0,0-1 0 0 0,-1 1 0 0 0,1-1 1 0 0,-1 1-1 0 0,1-1 0 0 0,-1 1 0 0 0,0-1 0 0 0,0 1 1 0 0,0-1-1 0 0,-1 0 0 0 0,1 1 0 0 0,0-1 0 0 0,-1 0 0 0 0,1 0 1 0 0,-1 0-1 0 0,0 0 0 0 0,0 0 0 0 0,-2 1 24 0 0,-1 4-17 0 0,-1 0-1 0 0,0 0 1 0 0,0-1-1 0 0,0 0 1 0 0,-1 0 0 0 0,0-1-1 0 0,0 1 1 0 0,-1-2-1 0 0,0 1 1 0 0,1-1-1 0 0,-1 0 1 0 0,-1-1 0 0 0,1 1-1 0 0,0-2 1 0 0,-5 2 17 0 0,90-6 508 0 0,65-20-4280 0 0,-51-9-5516 0 0,-79 25 5029 0 0</inkml:trace>
  <inkml:trace contextRef="#ctx0" brushRef="#br0" timeOffset="4821.325">2437 98 10306 0 0,'-37'4'10955'0'0,"16"37"-8872"0"0,9 54-2846 0 0,11-92 776 0 0,1-1 0 0 0,0 1 1 0 0,0-1-1 0 0,0 1 0 0 0,0-1 0 0 0,0 1 0 0 0,0-1 1 0 0,1 1-1 0 0,-1-1 0 0 0,1 0 0 0 0,0 1 1 0 0,-1-1-1 0 0,1 1 0 0 0,0-1 0 0 0,1 0 1 0 0,-1 0-1 0 0,0 0 0 0 0,1 0 0 0 0,-1 0 1 0 0,1 0-1 0 0,-1 0 0 0 0,1 0 0 0 0,0 0 0 0 0,0-1 1 0 0,0 1-1 0 0,0-1 0 0 0,0 1 0 0 0,0-1 1 0 0,1 0-1 0 0,-1 0 0 0 0,0 0 0 0 0,1 0 1 0 0,-1 0-1 0 0,0 0 0 0 0,1-1 0 0 0,-1 1 0 0 0,1-1 1 0 0,-1 0-1 0 0,1 0 0 0 0,-1 0 0 0 0,1 0 1 0 0,-1 0-1 0 0,1 0 0 0 0,-1-1 0 0 0,1 1 1 0 0,-1-1-1 0 0,1 0 0 0 0,-1 0 0 0 0,0 0 1 0 0,1 0-1 0 0,-1 0 0 0 0,2-1-13 0 0,8-3-526 0 0,1 1-1 0 0,-1-2 1 0 0,0 0 0 0 0,-1 0-1 0 0,1-1 1 0 0,-2-1 0 0 0,1 1-1 0 0,-1-2 1 0 0,0 0 0 0 0,0 0-1 0 0,-1 0 1 0 0,4-7 526 0 0,-17 19-5580 0 0,-7 6 2312 0 0,-5 4 1179 0 0,6-6-1687 0 0</inkml:trace>
  <inkml:trace contextRef="#ctx0" brushRef="#br0" timeOffset="5071.554">2274 389 9202 0 0,'-3'37'8703'0'0,"36"-30"-6586"0"0,48-27-2493 0 0,29-40-3108 0 0,-45 8-5913 0 0,-57 44 4985 0 0</inkml:trace>
  <inkml:trace contextRef="#ctx0" brushRef="#br0" timeOffset="5222.697">2444 372 11282 0 0,'-14'25'3360'0'0,"-21"36"988"0"0,22 37-2415 0 0,14-96-1970 0 0,0 0-1 0 0,1 0 1 0 0,-1 0-1 0 0,0 0 0 0 0,1-1 1 0 0,-1 1-1 0 0,1 0 1 0 0,0-1-1 0 0,-1 1 1 0 0,1-1-1 0 0,0 0 1 0 0,0 0-1 0 0,0 0 1 0 0,0 0-1 0 0,0 0 0 0 0,0 0 1 0 0,0 0-1 0 0,0-1 1 0 0,0 1-1 0 0,1-1 1 0 0,-1 1-1 0 0,0-1 1 0 0,0 0-1 0 0,1 0 1 0 0,-1 0-1 0 0,0 0 1 0 0,0 0-1 0 0,1 0 0 0 0,-1-1 1 0 0,0 1-1 0 0,0-1 1 0 0,0 0-1 0 0,0 0 1 0 0,0 1-1 0 0,0-1 1 0 0,0 0-1 0 0,1-1 38 0 0,80-39-4115 0 0,4-22-5235 0 0,-69 49 5161 0 0</inkml:trace>
  <inkml:trace contextRef="#ctx0" brushRef="#br0" timeOffset="5493.181">2944 4 10442 0 0,'-2'-3'8213'0'0,"-4"12"-4174"0"0,-32 77-4387 0 0,-9 28-2517 0 0,28-78-564 0 0,-2-3-3361 0 0,20-32 3797 0 0,1-3-988 0 0</inkml:trace>
  <inkml:trace contextRef="#ctx0" brushRef="#br0" timeOffset="5755.063">2868 83 5969 0 0,'64'-38'9751'0'0,"-15"67"-8629"0"0,-45-24-1085 0 0,20 22-3179 0 0,-15 6-4103 0 0,-10-25 3089 0 0</inkml:trace>
  <inkml:trace contextRef="#ctx0" brushRef="#br0" timeOffset="6042.992">2650 327 10234 0 0,'8'5'6557'0'0,"14"-8"-3857"0"0,65-25-3922 0 0,-72 22 1901 0 0,45-14-1531 0 0,15-5-3356 0 0,-27 6-5254 0 0,-42 16 5996 0 0</inkml:trace>
  <inkml:trace contextRef="#ctx0" brushRef="#br0" timeOffset="6043.992">2979 202 8970 0 0,'-20'28'7659'0'0,"12"5"-3498"0"0,9 11-2739 0 0,13 24-3910 0 0,-1 5-2171 0 0,-13-33-2956 0 0,-2-32 2798 0 0</inkml:trace>
  <inkml:trace contextRef="#ctx0" brushRef="#br0" timeOffset="6218.606">2846 448 9354 0 0,'-26'19'9549'0'0,"25"-15"-9434"0"0,0 0-1 0 0,1 0 0 0 0,0 0 1 0 0,0 0-1 0 0,0 0 0 0 0,0 0 1 0 0,0 0-1 0 0,1 0 0 0 0,0 0 1 0 0,0 0-1 0 0,0 0 0 0 0,0 0 1 0 0,1 0-1 0 0,0-1 0 0 0,-1 1 1 0 0,1 0-1 0 0,1-1 0 0 0,-1 0 1 0 0,0 1-1 0 0,3 1-114 0 0,0-2-102 0 0,0-1 1 0 0,0 1-1 0 0,0-1 0 0 0,0 0 1 0 0,0-1-1 0 0,1 1 1 0 0,-1-1-1 0 0,0 0 0 0 0,1 0 1 0 0,-1-1-1 0 0,1 0 1 0 0,-1 0-1 0 0,1 0 0 0 0,-1-1 1 0 0,1 1-1 0 0,-1-1 1 0 0,1 0-1 0 0,-1-1 0 0 0,0 0 1 0 0,1 0-1 0 0,-1 0 1 0 0,0 0-1 0 0,0-1 0 0 0,-1 1 1 0 0,1-1-1 0 0,3-3 102 0 0,113-96-11680 0 0,-106 84 7253 0 0</inkml:trace>
  <inkml:trace contextRef="#ctx0" brushRef="#br0" timeOffset="6516.575">3302 86 11194 0 0,'-62'34'6220'0'0,"11"18"-4389"0"0,4 26-4143 0 0,9 47-7094 0 0,47-159 10588 0 0,-8 29-681 0 0,0 1-1 0 0,1 1 0 0 0,-1-1 1 0 0,1 0-1 0 0,0 0 0 0 0,0 0 1 0 0,0 1-1 0 0,0-1 0 0 0,1 1 1 0 0,0 0-1 0 0,-1 0 0 0 0,1 0 1 0 0,0 0-1 0 0,0 0 1 0 0,1 1-1 0 0,-1-1 0 0 0,0 1 1 0 0,1 0-1 0 0,0 0 0 0 0,-1 0 1 0 0,1 0-1 0 0,4-1-500 0 0,32 13-632 0 0,4 27-1375 0 0,-36-21-1412 0 0,-5 2-3359 0 0,-4-17 4075 0 0,0 0-315 0 0</inkml:trace>
  <inkml:trace contextRef="#ctx0" brushRef="#br0" timeOffset="6808.283">3262 298 5809 0 0,'29'-84'7078'0'0,"35"16"-6147"0"0,30-9-5595 0 0,-105 101 13097 0 0,4 14-4796 0 0,3 101-4073 0 0,4-117 1205 0 0,-2 61-835 0 0,3 86-809 0 0,16-62-3203 0 0,-16-105 3632 0 0,6 20-2897 0 0,0-14-2591 0 0,-5-9 1504 0 0</inkml:trace>
  <inkml:trace contextRef="#ctx0" brushRef="#br0" timeOffset="7613.52">3564 94 11306 0 0,'5'7'7179'0'0,"10"-8"-4280"0"0,41-20-4320 0 0,-49 17 2108 0 0,63-33-3790 0 0,-39 0-5815 0 0,-40 42 7512 0 0,-29 22 3638 0 0,-86 103 5580 0 0,116-119-7636 0 0,0 1 1 0 0,1 1-1 0 0,0 0 0 0 0,1 0 0 0 0,1 0 0 0 0,0 0 0 0 0,0 1 0 0 0,1 0 0 0 0,1 0 0 0 0,1 0 0 0 0,0 0 0 0 0,0 1 0 0 0,2-1 0 0 0,0 1 0 0 0,0-1 0 0 0,2 0 0 0 0,1 12-176 0 0,-2-24-60 0 0,-1 0-1 0 0,0 0 0 0 0,1-1 1 0 0,-1 1-1 0 0,1 0 0 0 0,0-1 0 0 0,0 1 1 0 0,-1-1-1 0 0,1 1 0 0 0,0 0 1 0 0,0-1-1 0 0,0 0 0 0 0,1 1 1 0 0,-1-1-1 0 0,0 0 0 0 0,0 0 0 0 0,1 1 1 0 0,-1-1-1 0 0,1 0 0 0 0,-1 0 1 0 0,1-1-1 0 0,-1 1 0 0 0,1 0 0 0 0,0 0 1 0 0,-1-1-1 0 0,1 1 0 0 0,0-1 1 0 0,0 1-1 0 0,-1-1 0 0 0,1 0 1 0 0,0 0-1 0 0,0 0 0 0 0,0 0 0 0 0,-1 0 1 0 0,1 0-1 0 0,0 0 0 0 0,0-1 1 0 0,-1 1-1 0 0,1-1 0 0 0,0 1 1 0 0,-1-1-1 0 0,1 0 0 0 0,0 1 0 0 0,-1-1 1 0 0,1 0-1 0 0,-1 0 0 0 0,1 0 1 0 0,-1 0-1 0 0,1-1 61 0 0,72-58-3799 0 0,47-118-1477 0 0,-73 101 5611 0 0,-34 46 1242 0 0,9-10 6816 0 0,-28 54-5180 0 0,0 23-2827 0 0,1-10-439 0 0,-14 101-1275 0 0,-27 90-4479 0 0,33-213 3139 0 0,8-43 2808 0 0,66-142 4631 0 0,20 82-6219 0 0,-26 30-3351 0 0,-41 36 7792 0 0,-17 45 2798 0 0,1 10-3939 0 0,-5 40-1756 0 0,-41 257-1897 0 0,39-254-2608 0 0,0 0-3492 0 0,7-55 2918 0 0</inkml:trace>
  <inkml:trace contextRef="#ctx0" brushRef="#br0" timeOffset="8159.584">4075 51 12515 0 0,'16'-11'7448'0'0,"19"-2"-6589"0"0,51-1-568 0 0,-84 14-325 0 0,0 0 1 0 0,0 0-1 0 0,0 0 0 0 0,-1 0 0 0 0,1 1 1 0 0,0-1-1 0 0,0 1 0 0 0,-1-1 0 0 0,1 1 1 0 0,0-1-1 0 0,-1 1 0 0 0,1 0 0 0 0,-1 0 1 0 0,1 0-1 0 0,-1 0 0 0 0,1 0 0 0 0,-1 0 1 0 0,0 0-1 0 0,0 1 0 0 0,1-1 0 0 0,-1 0 0 0 0,0 1 1 0 0,0-1-1 0 0,0 1 0 0 0,0-1 0 0 0,0 1 1 0 0,-1-1-1 0 0,1 1 0 0 0,0 0 0 0 0,-1 0 1 0 0,0-1-1 0 0,1 1 0 0 0,-1 0 0 0 0,0 0 1 0 0,0-1-1 0 0,1 1 0 0 0,-1 0 0 0 0,-1 0 0 0 0,1-1 1 0 0,0 1-1 0 0,0 0 0 0 0,-1 0 0 0 0,1-1 1 0 0,-1 1-1 0 0,1 0 0 0 0,-1 0 34 0 0,-3 10-190 0 0,-1 1 0 0 0,0 0 0 0 0,-1-1 0 0 0,0 0-1 0 0,-1 0 1 0 0,0-1 0 0 0,-1 0 0 0 0,0 0 0 0 0,-1-1 0 0 0,0 0 0 0 0,-1 0-1 0 0,0-1 1 0 0,0-1 0 0 0,-3 2 190 0 0,-101 62 4387 0 0,357-153-2232 0 0,-242 81-2190 0 0,0 0 1 0 0,0-1-1 0 0,0 1 1 0 0,0 0-1 0 0,0 0 1 0 0,0 0-1 0 0,0 0 1 0 0,1 0-1 0 0,-1 0 1 0 0,0 1-1 0 0,0-1 1 0 0,0 0 0 0 0,0 0-1 0 0,0 1 1 0 0,0-1-1 0 0,0 1 1 0 0,0-1-1 0 0,-1 1 1 0 0,1-1-1 0 0,0 1 1 0 0,0 0-1 0 0,0-1 1 0 0,0 1-1 0 0,-1 0 1 0 0,1 0-1 0 0,0-1 1 0 0,-1 1-1 0 0,1 0 1 0 0,0 0-1 0 0,-1 0 1 0 0,1 0 0 0 0,-1 0-1 0 0,1 0 1 0 0,-1 0-1 0 0,0 0 1 0 0,0 0-1 0 0,1 0 1 0 0,-1 0-1 0 0,0 0 1 0 0,0 0-1 0 0,0 0 1 0 0,0 0-1 0 0,0 0 1 0 0,0 0-1 0 0,0 0 1 0 0,0 0-1 0 0,-1 0 1 0 0,1 0-1 0 0,0 0 1 0 0,-1 0 0 0 0,1 0-1 0 0,0 0 1 0 0,-1 0-1 0 0,1 0 1 0 0,-1 0-1 0 0,0 0 1 0 0,1 0-1 0 0,-1 0 1 0 0,0-1-1 0 0,1 1 1 0 0,-1 0-1 0 0,-1 0 35 0 0,-36 66-1780 0 0,-74 29 1393 0 0,46-49 3297 0 0,67-47-2883 0 0,-1 0 0 0 0,1-1 0 0 0,-1 1 0 0 0,1 0 0 0 0,0-1 0 0 0,-1 1 0 0 0,1 0 0 0 0,-1 0 0 0 0,1 0 0 0 0,-1 0 0 0 0,1-1 0 0 0,0 1 0 0 0,-1 0 0 0 0,1 0 0 0 0,0 0 0 0 0,-1 0 0 0 0,1 0 0 0 0,-1 1 0 0 0,1-1 0 0 0,0 0 0 0 0,-1 0 0 0 0,1 0 0 0 0,-1 0 0 0 0,1 1 0 0 0,-1-1 0 0 0,1 0 0 0 0,-1 1 0 0 0,1-1 0 0 0,-1 0 0 0 0,1 1 0 0 0,-1-1 0 0 0,1 0 0 0 0,-1 1 0 0 0,1-1 0 0 0,-1 1 0 0 0,0-1 0 0 0,1 1 0 0 0,-1-1 0 0 0,0 1 0 0 0,1-1 0 0 0,-1 1 0 0 0,0 0 0 0 0,0-1 0 0 0,0 1 0 0 0,1-1 0 0 0,-1 1 0 0 0,0 0 0 0 0,0-1 0 0 0,0 1 0 0 0,0-1 0 0 0,0 1 0 0 0,0 0 0 0 0,0-1 0 0 0,0 1 0 0 0,0-1 0 0 0,-1 1 0 0 0,1 0 0 0 0,0-1 0 0 0,0 1 0 0 0,0-1 0 0 0,-1 1 0 0 0,1-1 0 0 0,0 1 0 0 0,-1-1 0 0 0,1 1 0 0 0,0-1 0 0 0,-1 1-27 0 0,54-2 0 0 0,109-23 396 0 0,-26 2-2125 0 0,-46 16-6678 0 0,-84 7 4574 0 0,-3 1-2839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8:03.3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7 297 10330 0 0,'-7'20'2800'0'0,"8"-20"-2718"0"0,0 0 0 0 0,0 0-1 0 0,-1-1 1 0 0,1 1 0 0 0,0 0 0 0 0,0 0 0 0 0,0 0 0 0 0,0 0 0 0 0,0 0 0 0 0,0 0 0 0 0,-1 0 0 0 0,1 0 0 0 0,0 1 0 0 0,0-1 0 0 0,0 0-1 0 0,0 0 1 0 0,0 1 0 0 0,-1-1 0 0 0,1 1 0 0 0,0-1 0 0 0,0 0 0 0 0,-1 1 0 0 0,1 0 0 0 0,0-1 0 0 0,-1 1 0 0 0,1-1 0 0 0,0 1 0 0 0,-1 0 0 0 0,1-1-1 0 0,-1 1 1 0 0,1 0 0 0 0,-1 0 0 0 0,1-1 0 0 0,-1 1 0 0 0,0 0 0 0 0,1 0 0 0 0,-1 0 0 0 0,0-1 0 0 0,0 1 0 0 0,0 0 0 0 0,1 0 0 0 0,-1 0-1 0 0,0 0 1 0 0,0 0 0 0 0,0 0 0 0 0,0 0 0 0 0,-1-1 0 0 0,1 1 0 0 0,0 0 0 0 0,0 0 0 0 0,0 0 0 0 0,-1 0 0 0 0,1 0-82 0 0,21-15-363 0 0,1-1 1 0 0,-2-1-1 0 0,0 0 1 0 0,-1-2-1 0 0,-1 0 1 0 0,0-2-1 0 0,-1 0 1 0 0,-2 0-1 0 0,0-2 1 0 0,3-7 362 0 0,-14 25-101 0 0,-2 1 1 0 0,1-1-1 0 0,0 0 0 0 0,-1 0 1 0 0,1 0-1 0 0,-1-1 0 0 0,0 1 0 0 0,-1 0 1 0 0,1-1-1 0 0,-1 1 0 0 0,0-1 1 0 0,0 0-1 0 0,0 1 0 0 0,-1-1 1 0 0,1 0-1 0 0,-1 1 0 0 0,0-1 1 0 0,-1 0-1 0 0,1 1 0 0 0,-1-1 1 0 0,0 0-1 0 0,0 1 0 0 0,0-1 0 0 0,-1 1 1 0 0,0-1-1 0 0,1 1 0 0 0,-2 0 1 0 0,1-1-1 0 0,0 1 0 0 0,-2-1 101 0 0,1 6 205 0 0,0 0 1 0 0,0 0-1 0 0,1 0 0 0 0,-1 1 0 0 0,0-1 0 0 0,1 1 0 0 0,-1-1 0 0 0,1 1 0 0 0,-1 0 0 0 0,1 0 0 0 0,0 0 1 0 0,0 0-1 0 0,0 1 0 0 0,0-1 0 0 0,0 1 0 0 0,0-1 0 0 0,1 1 0 0 0,-1-1 0 0 0,1 1 0 0 0,0 0 0 0 0,0 0 1 0 0,0 0-1 0 0,0 0 0 0 0,0 0 0 0 0,1 0 0 0 0,-1 0 0 0 0,1 0 0 0 0,0 0 0 0 0,0 2-205 0 0,9 211 731 0 0,6-96-1849 0 0,-14-110 920 0 0,-1 48-2895 0 0,-17-2-3714 0 0,12-47 2806 0 0</inkml:trace>
  <inkml:trace contextRef="#ctx0" brushRef="#br0" timeOffset="249.344">35 515 9594 0 0,'0'0'1868'0'0,"0"0"-255"0"0,6 0 3245 0 0,20 2-4048 0 0,124-32-950 0 0,-61 9-6190 0 0,-60 12 956 0 0,-22 7 956 0 0</inkml:trace>
  <inkml:trace contextRef="#ctx0" brushRef="#br0" timeOffset="624.361">513 309 7882 0 0,'-7'5'9078'0'0,"0"7"-5269"0"0,-8 28-2931 0 0,6 14-1217 0 0,0 1-3619 0 0,-2-18-4497 0 0,8-30 3489 0 0</inkml:trace>
  <inkml:trace contextRef="#ctx0" brushRef="#br0" timeOffset="1110.476">620 181 10794 0 0,'-5'-14'3110'0'0,"-3"-15"1167"0"0,22-18-2442 0 0,-10 41-1808 0 0,0 0-1 0 0,0 0 0 0 0,0 1 1 0 0,1-1-1 0 0,-1 1 0 0 0,1 0 0 0 0,1 0 1 0 0,-1 1-1 0 0,1 0 0 0 0,-1 0 1 0 0,1 0-1 0 0,0 0 0 0 0,1 1 1 0 0,-1 0-1 0 0,1 0 0 0 0,-1 1 1 0 0,1 0-1 0 0,0 0 0 0 0,0 1 1 0 0,0-1-1 0 0,-1 1 0 0 0,2 1 0 0 0,-1 0 1 0 0,0 0-1 0 0,0 0 0 0 0,3 1-26 0 0,-7 3-115 0 0,1 1 0 0 0,-1 0 0 0 0,0 0 0 0 0,0 0 0 0 0,0 1 0 0 0,-1-1 0 0 0,1 0 0 0 0,-2 1 0 0 0,1 0 0 0 0,0-1 0 0 0,-1 1 0 0 0,0 0 0 0 0,0 0 0 0 0,-1 0-1 0 0,0 0 1 0 0,0 0 0 0 0,0-1 0 0 0,-1 1 0 0 0,0 0 0 0 0,0 0 0 0 0,0 0 0 0 0,-1-1 0 0 0,1 1 0 0 0,-2 0 0 0 0,1 0 115 0 0,-5 21-275 0 0,-1-1 1 0 0,-1 0-1 0 0,-2 0 1 0 0,0-1-1 0 0,-2 0 1 0 0,-1-1-1 0 0,0 0 0 0 0,-2-1 275 0 0,-97 99 3214 0 0,169-157-1784 0 0,-39 26-2053 0 0,125-48 1173 0 0,-94 59-4423 0 0,-7 21-5356 0 0,-36-18 4614 0 0</inkml:trace>
  <inkml:trace contextRef="#ctx0" brushRef="#br0" timeOffset="1372.876">987 463 11154 0 0,'-20'22'6316'0'0,"4"1"-3549"0"0,-14 59-3136 0 0,16-34-3360 0 0,-2-21-4716 0 0,13-24 3488 0 0</inkml:trace>
  <inkml:trace contextRef="#ctx0" brushRef="#br0" timeOffset="1743.731">1069 186 10354 0 0,'66'-60'6345'0'0,"-58"55"-6239"0"0,0 0 0 0 0,1 1 0 0 0,-1 0 0 0 0,1 0 0 0 0,0 1 0 0 0,0 0 0 0 0,0 0-1 0 0,0 1 1 0 0,0 0 0 0 0,1 1 0 0 0,-1 0 0 0 0,1 0 0 0 0,3 1-106 0 0,-12 1-16 0 0,1-1 0 0 0,0 0 1 0 0,0 1-1 0 0,0-1 0 0 0,0 1 0 0 0,0-1 1 0 0,-1 1-1 0 0,1 0 0 0 0,0 0 0 0 0,-1 0 1 0 0,1 0-1 0 0,0 0 0 0 0,-1 0 1 0 0,1 0-1 0 0,-1 1 0 0 0,0-1 0 0 0,1 1 1 0 0,-1-1-1 0 0,0 1 0 0 0,0-1 0 0 0,0 1 1 0 0,0-1-1 0 0,0 1 0 0 0,0 0 0 0 0,-1 0 1 0 0,1 0-1 0 0,0-1 0 0 0,-1 1 0 0 0,1 0 1 0 0,-1 0-1 0 0,0 0 0 0 0,0 0 1 0 0,0 0-1 0 0,0 0 0 0 0,0 0 0 0 0,0 0 1 0 0,0-1-1 0 0,-1 1 0 0 0,1 0 0 0 0,-1 0 1 0 0,1 0-1 0 0,-1 0 0 0 0,0-1 0 0 0,1 1 1 0 0,-2 1 15 0 0,-39 89-1451 0 0,37-85 1424 0 0,-85 119-129 0 0,5-72 2958 0 0,84-54-2784 0 0,1-1 0 0 0,-1 1 0 0 0,0 0 0 0 0,1 0 1 0 0,-1-1-1 0 0,0 1 0 0 0,1 0 0 0 0,-1 0 0 0 0,0-1 0 0 0,0 1 0 0 0,1 0 0 0 0,-1-1 1 0 0,0 1-1 0 0,0-1 0 0 0,0 1 0 0 0,1 0 0 0 0,-1-1 0 0 0,0 1 0 0 0,0-1 0 0 0,0 1 1 0 0,0 0-1 0 0,0-1 0 0 0,0 1 0 0 0,0-1 0 0 0,0 1 0 0 0,0-1 0 0 0,0 1 0 0 0,0 0 1 0 0,0-1-1 0 0,0 1 0 0 0,0-1 0 0 0,0 1 0 0 0,0 0 0 0 0,-1-1 0 0 0,1 1 0 0 0,0-1 0 0 0,0 1 1 0 0,0 0-1 0 0,-1-1 0 0 0,1 1 0 0 0,0 0 0 0 0,0-1 0 0 0,-1 1 0 0 0,1 0 0 0 0,0-1 1 0 0,-1 1-1 0 0,1 0 0 0 0,0 0 0 0 0,-1 0 0 0 0,1-1 0 0 0,-1 1 0 0 0,1 0 0 0 0,0 0 1 0 0,-1 0-1 0 0,1 0 0 0 0,-1-1-18 0 0,31-29-267 0 0,151-85-29 0 0,-179 113 283 0 0,-1 1 0 0 0,1 0 0 0 0,-1 0 0 0 0,1 0 0 0 0,0 1 0 0 0,-1-1 0 0 0,1 0 0 0 0,0 1 0 0 0,0-1 0 0 0,0 1 0 0 0,0-1 0 0 0,-1 1 0 0 0,1 0 0 0 0,0 0 0 0 0,0 0 0 0 0,0 0 0 0 0,0 0 0 0 0,0 0 0 0 0,0 0-1 0 0,-1 1 1 0 0,1-1 0 0 0,0 1 0 0 0,0-1 0 0 0,0 1 0 0 0,-1 0 0 0 0,1 0 0 0 0,0 0 0 0 0,-1 0 0 0 0,1 0 0 0 0,-1 0 0 0 0,1 0 0 0 0,-1 0 0 0 0,1 0 0 0 0,-1 1 0 0 0,0-1 0 0 0,0 1 0 0 0,0-1 0 0 0,0 1 0 0 0,0-1 0 0 0,0 1 0 0 0,0 0 0 0 0,0 0 0 0 0,0-1 0 0 0,-1 1 0 0 0,1 0 0 0 0,-1 0 0 0 0,0 0 0 0 0,1-1 0 0 0,-1 1 0 0 0,0 0 0 0 0,0 0 0 0 0,0 0 0 0 0,0 0-1 0 0,0 0 1 0 0,-1 0 0 0 0,1-1 0 0 0,0 1 0 0 0,-1 0 0 0 0,0 0 0 0 0,1 0 0 0 0,-1-1 0 0 0,0 1 0 0 0,0 0 0 0 0,0-1 0 0 0,-1 2 13 0 0,-6 17-133 0 0,0 0-1 0 0,-2-1 0 0 0,0 0 1 0 0,-2 0-1 0 0,0-1 0 0 0,-1-1 1 0 0,0 0-1 0 0,-2-1 0 0 0,0 0 1 0 0,0-1-1 0 0,-2-1 0 0 0,0 0 1 0 0,-12 7 133 0 0,19-16-2062 0 0,9-5-4692 0 0,4-2 2223 0 0</inkml:trace>
  <inkml:trace contextRef="#ctx0" brushRef="#br0" timeOffset="2130.243">1530 88 7394 0 0,'-67'6'5880'0'0,"9"39"-4135"0"0,55-42-1719 0 0,1-1 0 0 0,0 0 0 0 0,0 0 1 0 0,0 1-1 0 0,0-1 0 0 0,1 1 0 0 0,-1 0 1 0 0,1-1-1 0 0,-1 1 0 0 0,1 0 0 0 0,0 0 1 0 0,0 0-1 0 0,0 0 0 0 0,1 0 0 0 0,-1 0 1 0 0,1 0-1 0 0,-1 0 0 0 0,1 0 0 0 0,0 1 1 0 0,0-1-1 0 0,1 0 0 0 0,-1 0 0 0 0,1 0 1 0 0,-1 0-1 0 0,1 0 0 0 0,0 0 0 0 0,0 0 1 0 0,0 0-1 0 0,1 0 0 0 0,-1-1 0 0 0,1 1 1 0 0,-1 0-1 0 0,1-1 0 0 0,0 1 0 0 0,0-1 1 0 0,0 0-1 0 0,0 1 0 0 0,0-1 0 0 0,1 0 1 0 0,-1 0-1 0 0,1-1 0 0 0,-1 1 0 0 0,2 0-26 0 0,1 0 73 0 0,1 1-1 0 0,0-1 0 0 0,0 0 1 0 0,0-1-1 0 0,1 1 0 0 0,-1-1 1 0 0,0-1-1 0 0,0 1 0 0 0,1-1 1 0 0,-1 0-1 0 0,0 0 0 0 0,1-1 1 0 0,-1 0-1 0 0,0 0 0 0 0,0-1 0 0 0,0 1 1 0 0,0-1-1 0 0,0-1 0 0 0,0 1 1 0 0,0-1-1 0 0,-1 0 0 0 0,1 0 1 0 0,-1-1-1 0 0,0 1 0 0 0,0-1 1 0 0,0 0-1 0 0,-1-1 0 0 0,1 1 1 0 0,-1-1-1 0 0,0 0 0 0 0,0 0 0 0 0,-1 0 1 0 0,1 0-1 0 0,-1-1 0 0 0,-1 1 1 0 0,1-1-1 0 0,-1 0 0 0 0,0 0 1 0 0,0 0-1 0 0,0 0 0 0 0,-1 0 1 0 0,0-1-1 0 0,0 1 0 0 0,-1 0 0 0 0,0-5-72 0 0,-2 8-283 0 0,0 1-1 0 0,0-1 0 0 0,0 1 0 0 0,-1 0 0 0 0,1 0 0 0 0,-1 0 0 0 0,0 0 0 0 0,0 0 0 0 0,1 1 0 0 0,-1-1 0 0 0,0 1 1 0 0,0 0-1 0 0,-1 0 0 0 0,1 0 0 0 0,0 0 0 0 0,0 1 0 0 0,0-1 0 0 0,-1 1 0 0 0,1 0 0 0 0,0 0 0 0 0,0 0 0 0 0,-1 0 0 0 0,1 0 1 0 0,0 1-1 0 0,0-1 0 0 0,0 1 0 0 0,-1 0 0 0 0,1 0 0 0 0,0 0 0 0 0,0 1 0 0 0,0-1 0 0 0,1 1 0 0 0,-1-1 0 0 0,0 1 1 0 0,0 0-1 0 0,1 0 0 0 0,-1 0 0 0 0,1 1 0 0 0,0-1 0 0 0,-2 2 284 0 0,-5 1-1057 0 0,-11 4-3426 0 0</inkml:trace>
  <inkml:trace contextRef="#ctx0" brushRef="#br0" timeOffset="2379.551">1274 521 9018 0 0,'98'5'6004'0'0,"50"-48"-4940"0"0,-40 9-1404 0 0,-44 15-2886 0 0,-22 3-2595 0 0,-32 13 1434 0 0</inkml:trace>
  <inkml:trace contextRef="#ctx0" brushRef="#br0" timeOffset="2628.559">1538 518 10578 0 0,'-50'83'9067'0'0,"49"-80"-9031"0"0,1-1 0 0 0,-1 1-1 0 0,1-1 1 0 0,0 1 0 0 0,-1 0-1 0 0,1-1 1 0 0,1 1 0 0 0,-1 0-1 0 0,0-1 1 0 0,0 1 0 0 0,1 0-1 0 0,0-1 1 0 0,-1 1 0 0 0,1-1-1 0 0,0 1 1 0 0,0-1 0 0 0,1 1-1 0 0,-1-1 1 0 0,0 0 0 0 0,1 0-1 0 0,0 0 1 0 0,-1 1 0 0 0,1-1-1 0 0,0-1 1 0 0,0 1 0 0 0,0 0-1 0 0,0 0 1 0 0,0-1 0 0 0,0 1-1 0 0,1-1 1 0 0,-1 0 0 0 0,0 0-1 0 0,1 0 1 0 0,-1 0 0 0 0,1 0-36 0 0,8 4-171 0 0,0-2 0 0 0,0 1-1 0 0,0-1 1 0 0,0-1 0 0 0,0 0 0 0 0,1 0 0 0 0,-1-1 0 0 0,1-1-1 0 0,-1 0 1 0 0,1-1 0 0 0,-1 0 0 0 0,0 0 0 0 0,1-1 0 0 0,-1-1 0 0 0,0 0-1 0 0,6-2 172 0 0,100-62-10623 0 0,-102 54 5684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8T11:48:01.1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90 11610 0 0,'0'0'61'0'0,"1"0"0"0"0,-1 0-1 0 0,1-1 1 0 0,0 1-1 0 0,-1 0 1 0 0,1 0-1 0 0,-1 0 1 0 0,1 0-1 0 0,-1 0 1 0 0,1-1 0 0 0,0 1-1 0 0,-1 0 1 0 0,1 0-1 0 0,-1 1 1 0 0,1-1-1 0 0,0 0 1 0 0,-1 0-1 0 0,1 0 1 0 0,-1 0-1 0 0,1 0 1 0 0,-1 1 0 0 0,1-1-1 0 0,-1 0 1 0 0,1 0-1 0 0,0 1 1 0 0,-1-1-1 0 0,0 1 1 0 0,1-1-1 0 0,-1 0 1 0 0,1 1 0 0 0,-1-1-1 0 0,1 1 1 0 0,-1-1-1 0 0,0 1 1 0 0,1-1-1 0 0,-1 1 1 0 0,0-1-1 0 0,0 1 1 0 0,1-1-1 0 0,-1 1 1 0 0,0-1 0 0 0,0 1-1 0 0,0 0 1 0 0,0-1-1 0 0,0 1 1 0 0,0-1-1 0 0,0 1 1 0 0,0 0-1 0 0,0-1 1 0 0,0 1 0 0 0,0-1-1 0 0,0 1 1 0 0,0-1-1 0 0,0 1 1 0 0,0 0-1 0 0,-1-1 1 0 0,1 1-1 0 0,0-1 1 0 0,0 1-1 0 0,-1-1 1 0 0,1 1 0 0 0,0-1-61 0 0,58-9 3118 0 0,-56 9-3106 0 0,277-86-5167 0 0,-248 85-1508 0 0,-31 1 2379 0 0</inkml:trace>
  <inkml:trace contextRef="#ctx0" brushRef="#br0" timeOffset="274.072">196 32 8866 0 0,'-46'42'6416'0'0,"17"3"-4392"0"0,15 70-7487 0 0,24-81-819 0 0,-7-30 2649 0 0</inkml:trace>
  <inkml:trace contextRef="#ctx0" brushRef="#br0" timeOffset="540.078">266 90 7226 0 0,'18'-43'6134'0'0,"-41"71"-4377"0"0,13-10-1696 0 0,-90 126-3816 0 0,38-106 4679 0 0,151-38 1016 0 0,12-23-1899 0 0,-14 3-2388 0 0,-29 17-3145 0 0,-50 4 1412 0 0</inkml:trace>
  <inkml:trace contextRef="#ctx0" brushRef="#br0" timeOffset="786.31">229 246 9970 0 0,'-6'5'731'0'0,"-54"51"4134"0"0,36 24-6029 0 0,24-59-339 0 0,0 10-2063 0 0,2-11-2002 0 0,-2-17 2579 0 0</inkml:trace>
  <inkml:trace contextRef="#ctx0" brushRef="#br0" timeOffset="973.35">266 304 7338 0 0,'24'-27'5501'0'0,"-27"54"-2075"0"0,0-18-3365 0 0,1 1 1 0 0,-1-1-1 0 0,-1 0 1 0 0,0 0-1 0 0,0-1 1 0 0,-1 1-1 0 0,0-1 1 0 0,0 0-1 0 0,-1 0 1 0 0,0 0-1 0 0,0-1 1 0 0,-1 0-1 0 0,0 0 1 0 0,0-1-1 0 0,-1 0 0 0 0,0 0 1 0 0,0-1-1 0 0,0 0 1 0 0,0 0-1 0 0,-1-1 1 0 0,0 0-1 0 0,0 0 1 0 0,0-1-1 0 0,-1 0 1 0 0,1-1-1 0 0,0 0 1 0 0,-1 0-1 0 0,0-1 1 0 0,1-1-1 0 0,-6 0-61 0 0,55-28 288 0 0,169-10-2914 0 0,-67 43-6244 0 0,-125-3 4562 0 0</inkml:trace>
  <inkml:trace contextRef="#ctx0" brushRef="#br0" timeOffset="1208.644">532 58 7682 0 0,'-59'45'6856'0'0,"29"23"-3693"0"0,29-64-3110 0 0,0 0 0 0 0,1-1 0 0 0,-1 1 0 0 0,1-1 0 0 0,0 1 0 0 0,0 0 0 0 0,1-1-1 0 0,-1 1 1 0 0,1-1 0 0 0,0 1 0 0 0,-1-1 0 0 0,2 1 0 0 0,-1-1 0 0 0,0 0 0 0 0,1 1 0 0 0,-1-1-1 0 0,1 0 1 0 0,0 0 0 0 0,0 0 0 0 0,0 0 0 0 0,1 0 0 0 0,-1-1 0 0 0,0 1 0 0 0,1-1 0 0 0,0 1 0 0 0,0-1-1 0 0,0 0 1 0 0,0 0 0 0 0,0 0 0 0 0,0-1 0 0 0,0 1 0 0 0,1-1 0 0 0,-1 1 0 0 0,0-1 0 0 0,1 0 0 0 0,-1 0-1 0 0,1-1 1 0 0,0 1 0 0 0,2-1-53 0 0,1 0 43 0 0,-1 0-1 0 0,1-1 0 0 0,-1 0 0 0 0,1 0 1 0 0,-1 0-1 0 0,1-1 0 0 0,-1 0 1 0 0,0 0-1 0 0,0-1 0 0 0,0 1 0 0 0,0-2 1 0 0,0 1-1 0 0,-1 0 0 0 0,1-1 1 0 0,-1 0-1 0 0,0 0 0 0 0,0-1 0 0 0,0 0 1 0 0,-1 1-1 0 0,0-2 0 0 0,0 1 1 0 0,0 0-1 0 0,0-1 0 0 0,-1 0 0 0 0,0 1 1 0 0,0-1-1 0 0,-1 0 0 0 0,1-1 1 0 0,-1 1-1 0 0,-1 0 0 0 0,1-1 0 0 0,-1 1 1 0 0,0-6-43 0 0,0 7-77 0 0,0 0 1 0 0,-1 0-1 0 0,1 1 0 0 0,-1-1 1 0 0,0 0-1 0 0,-1 0 1 0 0,1 0-1 0 0,-1 0 0 0 0,0 0 1 0 0,-1 1-1 0 0,1-1 1 0 0,-1 0-1 0 0,1 1 1 0 0,-1-1-1 0 0,-1 1 0 0 0,1 0 1 0 0,-1 0-1 0 0,1 0 1 0 0,-1 0-1 0 0,0 0 0 0 0,-1 0 1 0 0,1 1-1 0 0,-1-1 1 0 0,1 1-1 0 0,-1 0 0 0 0,0 0 1 0 0,0 1-1 0 0,-1-1 1 0 0,-1 0 76 0 0,0 2-464 0 0,-1 0 1 0 0,1 0 0 0 0,0 1-1 0 0,0 0 1 0 0,-1 0 0 0 0,1 1-1 0 0,0 0 1 0 0,0 0 0 0 0,0 0-1 0 0,0 1 1 0 0,0 0 0 0 0,0 0-1 0 0,0 0 1 0 0,0 1 0 0 0,1 0-1 0 0,-1 0 1 0 0,1 0 0 0 0,0 1-1 0 0,0 0 1 0 0,0 0 0 0 0,0 0-1 0 0,1 0 1 0 0,0 1 0 0 0,0 0-1 0 0,0 0 1 0 0,0 0 0 0 0,1 0-1 0 0,-1 2 464 0 0,-10 13-3765 0 0</inkml:trace>
  <inkml:trace contextRef="#ctx0" brushRef="#br0" timeOffset="1457.825">325 392 6801 0 0,'51'56'7881'0'0,"5"-57"-6268"0"0,69-35-1181 0 0,-29 7-2324 0 0,4 13-4449 0 0,-86 14 4516 0 0,0-1-2475 0 0</inkml:trace>
  <inkml:trace contextRef="#ctx0" brushRef="#br0" timeOffset="1707.991">803 0 11771 0 0,'-31'7'7472'0'0,"16"28"-5186"0"0,14 60-3106 0 0,1-77 1445 0 0,13 185-145 0 0,-3-52-3610 0 0,-7-51-6043 0 0,-3-81 3095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035CB-27F3-42DA-AD63-B5EF80EE9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3D86C-8A70-450A-8BA5-6A3C85627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C618-48E7-49ED-85A3-5D9E9E0D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E4B10-4555-403D-8E78-5B813D6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64AC3-9066-44D1-B6EF-8E68F5DC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4308-9A71-4B9A-9CC5-10242CC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59216-305D-4A9A-976F-18AE6A25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0302B-A52D-4A7B-A063-D34F7208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0A0C0-8881-41D6-AF01-0859313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5F2F6-7E4D-41DF-BD46-91F6E417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4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E1DF4-37FB-43F7-A0C0-82ED7F8C4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241F4-B4FC-4C43-9EDC-73542BB7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FB7D1-D621-421A-A97D-84BBC638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5FABC-63F7-4789-9210-A6B692CE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6C60C-D834-451F-9239-006437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8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6D1E1-24A6-4DE1-98E7-26576160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BB5B6-AEAC-49E1-A8AF-24E2F7CD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453FB-9E20-4062-B153-F83E4833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0CD5D-63C0-45FF-877B-BB9A1A65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9CEBA-9930-43B1-9F64-BE085740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6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D5F4A-AEF3-42D3-8114-F07AEE37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DC068-79B7-4C99-9557-076F6659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2802B-D6AD-4445-811E-6CFB39C7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9F75A-CCF8-4241-A346-356D4B2B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18F01-726D-42BB-BD49-9710342E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8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5C6EE-B19F-4697-9E0E-B4F1B56C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1ED94-2E79-4AE6-BEC1-13D1F7B4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6EAB2-BB78-4AC7-B29A-B8B37C83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82CE-92B5-4690-B5C6-F85B456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9299F-55C3-4D6C-9C72-D93DAD09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12F7F-2C07-4D5C-ACEB-C7D63728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5B1AD-E01E-4E93-8E79-58140CAE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F9F42-4ABD-45A5-B2BA-5B8F110F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B8FA-7A48-4B2F-951F-E58B9745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ECAAF-EE5D-42D9-A435-C7C870A9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A7AF7-5B97-416D-A322-4AFBE6B6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BCD71-5C94-4064-8F5C-8C3F8C47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04322-DCEA-44D3-B25B-45EC4972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5B1C40-9FEA-4C08-B8EE-81D35EE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4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A09F-930F-42F2-B8BE-2EDF07B0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13ED28-AD1F-4FF6-B750-AF05A64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D0F9F0-E9A4-45EF-A57B-2C72F2A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32841-8E38-4449-9237-FC19037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BAC57C-0F17-4FA8-9BB2-1562CC81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2E013-253B-493B-9B22-3EFFB7C4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CA0F8-2EB8-4002-93DF-C502CE50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9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B2E9-B16F-4293-8772-2295C37D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7C2D3-E7E9-4061-9649-77B89168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68EB4-63C1-4362-9176-6586F1002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BD097-373B-45CC-B678-218285F6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10D62-7233-43B4-8A3E-C7F3B3A2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0F759-29F0-4D23-A716-A62D5E5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DE06-C955-4AB1-8FB2-5A0479E1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73D72-44CA-45D8-B051-A4D4AE9D1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67317-883C-42DF-BB9B-C97491089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B54B-57F3-4008-99F4-7BC13A6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BB09C-A0B1-4867-B4CF-45814212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3D8BE-0D64-46C2-9E31-A7428E5D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8DC43-7763-4293-8615-5B101A78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FA762-08FC-4ED9-87ED-24F81219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03CA5-8F01-4EF8-8F74-91AE1B87B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7F07-544C-4102-9CEF-BF6E7ACF7B22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3F082-D359-4C15-BFEE-C000196C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F0FB7-1200-44D8-859A-E3E24F576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B3EE-2BF3-4E0E-A3CB-69F112C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0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20.png"/><Relationship Id="rId50" Type="http://schemas.openxmlformats.org/officeDocument/2006/relationships/customXml" Target="../ink/ink22.xml"/><Relationship Id="rId55" Type="http://schemas.openxmlformats.org/officeDocument/2006/relationships/image" Target="../media/image24.png"/><Relationship Id="rId63" Type="http://schemas.openxmlformats.org/officeDocument/2006/relationships/image" Target="../media/image28.png"/><Relationship Id="rId68" Type="http://schemas.openxmlformats.org/officeDocument/2006/relationships/customXml" Target="../ink/ink31.xml"/><Relationship Id="rId71" Type="http://schemas.openxmlformats.org/officeDocument/2006/relationships/image" Target="../media/image32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9" Type="http://schemas.openxmlformats.org/officeDocument/2006/relationships/image" Target="../media/image11.png"/><Relationship Id="rId11" Type="http://schemas.openxmlformats.org/officeDocument/2006/relationships/image" Target="../media/image5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15.png"/><Relationship Id="rId40" Type="http://schemas.openxmlformats.org/officeDocument/2006/relationships/customXml" Target="../ink/ink17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26.xml"/><Relationship Id="rId66" Type="http://schemas.openxmlformats.org/officeDocument/2006/relationships/customXml" Target="../ink/ink30.xml"/><Relationship Id="rId5" Type="http://schemas.openxmlformats.org/officeDocument/2006/relationships/image" Target="../media/image2.png"/><Relationship Id="rId61" Type="http://schemas.openxmlformats.org/officeDocument/2006/relationships/image" Target="../media/image27.png"/><Relationship Id="rId19" Type="http://schemas.openxmlformats.org/officeDocument/2006/relationships/image" Target="../media/image9.png"/><Relationship Id="rId22" Type="http://schemas.openxmlformats.org/officeDocument/2006/relationships/customXml" Target="../ink/ink8.xml"/><Relationship Id="rId27" Type="http://schemas.openxmlformats.org/officeDocument/2006/relationships/image" Target="../media/image6.png"/><Relationship Id="rId30" Type="http://schemas.openxmlformats.org/officeDocument/2006/relationships/customXml" Target="../ink/ink12.xml"/><Relationship Id="rId35" Type="http://schemas.openxmlformats.org/officeDocument/2006/relationships/image" Target="../media/image14.png"/><Relationship Id="rId43" Type="http://schemas.openxmlformats.org/officeDocument/2006/relationships/image" Target="../media/image18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64" Type="http://schemas.openxmlformats.org/officeDocument/2006/relationships/customXml" Target="../ink/ink29.xml"/><Relationship Id="rId69" Type="http://schemas.openxmlformats.org/officeDocument/2006/relationships/image" Target="../media/image31.png"/><Relationship Id="rId51" Type="http://schemas.openxmlformats.org/officeDocument/2006/relationships/image" Target="../media/image22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image" Target="../media/image3.png"/><Relationship Id="rId33" Type="http://schemas.openxmlformats.org/officeDocument/2006/relationships/image" Target="../media/image13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26.png"/><Relationship Id="rId67" Type="http://schemas.openxmlformats.org/officeDocument/2006/relationships/image" Target="../media/image30.png"/><Relationship Id="rId20" Type="http://schemas.openxmlformats.org/officeDocument/2006/relationships/customXml" Target="../ink/ink7.xml"/><Relationship Id="rId41" Type="http://schemas.openxmlformats.org/officeDocument/2006/relationships/image" Target="../media/image17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3.xml"/><Relationship Id="rId31" Type="http://schemas.openxmlformats.org/officeDocument/2006/relationships/image" Target="../media/image12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29.png"/><Relationship Id="rId9" Type="http://schemas.openxmlformats.org/officeDocument/2006/relationships/image" Target="../media/image4.png"/><Relationship Id="rId18" Type="http://schemas.openxmlformats.org/officeDocument/2006/relationships/customXml" Target="../ink/ink6.xml"/><Relationship Id="rId3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.xml"/><Relationship Id="rId21" Type="http://schemas.openxmlformats.org/officeDocument/2006/relationships/customXml" Target="../ink/ink42.xml"/><Relationship Id="rId42" Type="http://schemas.openxmlformats.org/officeDocument/2006/relationships/image" Target="../media/image35.png"/><Relationship Id="rId63" Type="http://schemas.openxmlformats.org/officeDocument/2006/relationships/customXml" Target="../ink/ink63.xml"/><Relationship Id="rId84" Type="http://schemas.openxmlformats.org/officeDocument/2006/relationships/image" Target="../media/image56.png"/><Relationship Id="rId138" Type="http://schemas.openxmlformats.org/officeDocument/2006/relationships/image" Target="../media/image83.png"/><Relationship Id="rId107" Type="http://schemas.openxmlformats.org/officeDocument/2006/relationships/customXml" Target="../ink/ink85.xml"/><Relationship Id="rId11" Type="http://schemas.openxmlformats.org/officeDocument/2006/relationships/customXml" Target="../ink/ink37.xml"/><Relationship Id="rId32" Type="http://schemas.openxmlformats.org/officeDocument/2006/relationships/image" Target="../media/image270.png"/><Relationship Id="rId53" Type="http://schemas.openxmlformats.org/officeDocument/2006/relationships/customXml" Target="../ink/ink58.xml"/><Relationship Id="rId74" Type="http://schemas.openxmlformats.org/officeDocument/2006/relationships/image" Target="../media/image51.png"/><Relationship Id="rId128" Type="http://schemas.openxmlformats.org/officeDocument/2006/relationships/image" Target="../media/image78.png"/><Relationship Id="rId149" Type="http://schemas.openxmlformats.org/officeDocument/2006/relationships/customXml" Target="../ink/ink106.xml"/><Relationship Id="rId5" Type="http://schemas.openxmlformats.org/officeDocument/2006/relationships/customXml" Target="../ink/ink34.xml"/><Relationship Id="rId95" Type="http://schemas.openxmlformats.org/officeDocument/2006/relationships/customXml" Target="../ink/ink79.xml"/><Relationship Id="rId22" Type="http://schemas.openxmlformats.org/officeDocument/2006/relationships/image" Target="../media/image220.png"/><Relationship Id="rId27" Type="http://schemas.openxmlformats.org/officeDocument/2006/relationships/customXml" Target="../ink/ink45.xml"/><Relationship Id="rId43" Type="http://schemas.openxmlformats.org/officeDocument/2006/relationships/customXml" Target="../ink/ink53.xml"/><Relationship Id="rId48" Type="http://schemas.openxmlformats.org/officeDocument/2006/relationships/image" Target="../media/image38.png"/><Relationship Id="rId64" Type="http://schemas.openxmlformats.org/officeDocument/2006/relationships/image" Target="../media/image46.png"/><Relationship Id="rId69" Type="http://schemas.openxmlformats.org/officeDocument/2006/relationships/customXml" Target="../ink/ink66.xml"/><Relationship Id="rId113" Type="http://schemas.openxmlformats.org/officeDocument/2006/relationships/customXml" Target="../ink/ink88.xml"/><Relationship Id="rId118" Type="http://schemas.openxmlformats.org/officeDocument/2006/relationships/image" Target="../media/image73.png"/><Relationship Id="rId134" Type="http://schemas.openxmlformats.org/officeDocument/2006/relationships/image" Target="../media/image81.png"/><Relationship Id="rId139" Type="http://schemas.openxmlformats.org/officeDocument/2006/relationships/customXml" Target="../ink/ink101.xml"/><Relationship Id="rId80" Type="http://schemas.openxmlformats.org/officeDocument/2006/relationships/image" Target="../media/image54.png"/><Relationship Id="rId85" Type="http://schemas.openxmlformats.org/officeDocument/2006/relationships/customXml" Target="../ink/ink74.xml"/><Relationship Id="rId150" Type="http://schemas.openxmlformats.org/officeDocument/2006/relationships/image" Target="../media/image89.png"/><Relationship Id="rId12" Type="http://schemas.openxmlformats.org/officeDocument/2006/relationships/image" Target="../media/image170.png"/><Relationship Id="rId17" Type="http://schemas.openxmlformats.org/officeDocument/2006/relationships/customXml" Target="../ink/ink40.xml"/><Relationship Id="rId33" Type="http://schemas.openxmlformats.org/officeDocument/2006/relationships/customXml" Target="../ink/ink48.xml"/><Relationship Id="rId38" Type="http://schemas.openxmlformats.org/officeDocument/2006/relationships/image" Target="../media/image300.png"/><Relationship Id="rId59" Type="http://schemas.openxmlformats.org/officeDocument/2006/relationships/customXml" Target="../ink/ink61.xml"/><Relationship Id="rId103" Type="http://schemas.openxmlformats.org/officeDocument/2006/relationships/customXml" Target="../ink/ink83.xml"/><Relationship Id="rId108" Type="http://schemas.openxmlformats.org/officeDocument/2006/relationships/image" Target="../media/image68.png"/><Relationship Id="rId124" Type="http://schemas.openxmlformats.org/officeDocument/2006/relationships/image" Target="../media/image76.png"/><Relationship Id="rId129" Type="http://schemas.openxmlformats.org/officeDocument/2006/relationships/customXml" Target="../ink/ink96.xml"/><Relationship Id="rId54" Type="http://schemas.openxmlformats.org/officeDocument/2006/relationships/image" Target="../media/image41.png"/><Relationship Id="rId70" Type="http://schemas.openxmlformats.org/officeDocument/2006/relationships/image" Target="../media/image49.png"/><Relationship Id="rId75" Type="http://schemas.openxmlformats.org/officeDocument/2006/relationships/customXml" Target="../ink/ink69.xml"/><Relationship Id="rId91" Type="http://schemas.openxmlformats.org/officeDocument/2006/relationships/customXml" Target="../ink/ink77.xml"/><Relationship Id="rId96" Type="http://schemas.openxmlformats.org/officeDocument/2006/relationships/image" Target="../media/image62.png"/><Relationship Id="rId140" Type="http://schemas.openxmlformats.org/officeDocument/2006/relationships/image" Target="../media/image84.png"/><Relationship Id="rId145" Type="http://schemas.openxmlformats.org/officeDocument/2006/relationships/customXml" Target="../ink/ink10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23" Type="http://schemas.openxmlformats.org/officeDocument/2006/relationships/customXml" Target="../ink/ink43.xml"/><Relationship Id="rId28" Type="http://schemas.openxmlformats.org/officeDocument/2006/relationships/image" Target="../media/image250.png"/><Relationship Id="rId49" Type="http://schemas.openxmlformats.org/officeDocument/2006/relationships/customXml" Target="../ink/ink56.xml"/><Relationship Id="rId114" Type="http://schemas.openxmlformats.org/officeDocument/2006/relationships/image" Target="../media/image71.png"/><Relationship Id="rId119" Type="http://schemas.openxmlformats.org/officeDocument/2006/relationships/customXml" Target="../ink/ink91.xml"/><Relationship Id="rId44" Type="http://schemas.openxmlformats.org/officeDocument/2006/relationships/image" Target="../media/image36.png"/><Relationship Id="rId60" Type="http://schemas.openxmlformats.org/officeDocument/2006/relationships/image" Target="../media/image44.png"/><Relationship Id="rId65" Type="http://schemas.openxmlformats.org/officeDocument/2006/relationships/customXml" Target="../ink/ink64.xml"/><Relationship Id="rId81" Type="http://schemas.openxmlformats.org/officeDocument/2006/relationships/customXml" Target="../ink/ink72.xml"/><Relationship Id="rId86" Type="http://schemas.openxmlformats.org/officeDocument/2006/relationships/image" Target="../media/image57.png"/><Relationship Id="rId130" Type="http://schemas.openxmlformats.org/officeDocument/2006/relationships/image" Target="../media/image79.png"/><Relationship Id="rId135" Type="http://schemas.openxmlformats.org/officeDocument/2006/relationships/customXml" Target="../ink/ink99.xml"/><Relationship Id="rId13" Type="http://schemas.openxmlformats.org/officeDocument/2006/relationships/customXml" Target="../ink/ink38.xml"/><Relationship Id="rId18" Type="http://schemas.openxmlformats.org/officeDocument/2006/relationships/image" Target="../media/image200.png"/><Relationship Id="rId39" Type="http://schemas.openxmlformats.org/officeDocument/2006/relationships/customXml" Target="../ink/ink51.xml"/><Relationship Id="rId109" Type="http://schemas.openxmlformats.org/officeDocument/2006/relationships/customXml" Target="../ink/ink86.xml"/><Relationship Id="rId34" Type="http://schemas.openxmlformats.org/officeDocument/2006/relationships/image" Target="../media/image280.png"/><Relationship Id="rId50" Type="http://schemas.openxmlformats.org/officeDocument/2006/relationships/image" Target="../media/image39.png"/><Relationship Id="rId55" Type="http://schemas.openxmlformats.org/officeDocument/2006/relationships/customXml" Target="../ink/ink59.xml"/><Relationship Id="rId76" Type="http://schemas.openxmlformats.org/officeDocument/2006/relationships/image" Target="../media/image52.png"/><Relationship Id="rId97" Type="http://schemas.openxmlformats.org/officeDocument/2006/relationships/customXml" Target="../ink/ink80.xml"/><Relationship Id="rId104" Type="http://schemas.openxmlformats.org/officeDocument/2006/relationships/image" Target="../media/image66.png"/><Relationship Id="rId120" Type="http://schemas.openxmlformats.org/officeDocument/2006/relationships/image" Target="../media/image74.png"/><Relationship Id="rId125" Type="http://schemas.openxmlformats.org/officeDocument/2006/relationships/customXml" Target="../ink/ink94.xml"/><Relationship Id="rId141" Type="http://schemas.openxmlformats.org/officeDocument/2006/relationships/customXml" Target="../ink/ink102.xml"/><Relationship Id="rId146" Type="http://schemas.openxmlformats.org/officeDocument/2006/relationships/image" Target="../media/image87.png"/><Relationship Id="rId7" Type="http://schemas.openxmlformats.org/officeDocument/2006/relationships/customXml" Target="../ink/ink35.xml"/><Relationship Id="rId71" Type="http://schemas.openxmlformats.org/officeDocument/2006/relationships/customXml" Target="../ink/ink67.xml"/><Relationship Id="rId92" Type="http://schemas.openxmlformats.org/officeDocument/2006/relationships/image" Target="../media/image60.png"/><Relationship Id="rId2" Type="http://schemas.openxmlformats.org/officeDocument/2006/relationships/image" Target="../media/image33.png"/><Relationship Id="rId29" Type="http://schemas.openxmlformats.org/officeDocument/2006/relationships/customXml" Target="../ink/ink46.xml"/><Relationship Id="rId24" Type="http://schemas.openxmlformats.org/officeDocument/2006/relationships/image" Target="../media/image230.png"/><Relationship Id="rId40" Type="http://schemas.openxmlformats.org/officeDocument/2006/relationships/image" Target="../media/image34.png"/><Relationship Id="rId45" Type="http://schemas.openxmlformats.org/officeDocument/2006/relationships/customXml" Target="../ink/ink54.xml"/><Relationship Id="rId66" Type="http://schemas.openxmlformats.org/officeDocument/2006/relationships/image" Target="../media/image47.png"/><Relationship Id="rId87" Type="http://schemas.openxmlformats.org/officeDocument/2006/relationships/customXml" Target="../ink/ink75.xml"/><Relationship Id="rId110" Type="http://schemas.openxmlformats.org/officeDocument/2006/relationships/image" Target="../media/image69.png"/><Relationship Id="rId115" Type="http://schemas.openxmlformats.org/officeDocument/2006/relationships/customXml" Target="../ink/ink89.xml"/><Relationship Id="rId131" Type="http://schemas.openxmlformats.org/officeDocument/2006/relationships/customXml" Target="../ink/ink97.xml"/><Relationship Id="rId136" Type="http://schemas.openxmlformats.org/officeDocument/2006/relationships/image" Target="../media/image82.png"/><Relationship Id="rId61" Type="http://schemas.openxmlformats.org/officeDocument/2006/relationships/customXml" Target="../ink/ink62.xml"/><Relationship Id="rId82" Type="http://schemas.openxmlformats.org/officeDocument/2006/relationships/image" Target="../media/image55.png"/><Relationship Id="rId19" Type="http://schemas.openxmlformats.org/officeDocument/2006/relationships/customXml" Target="../ink/ink41.xml"/><Relationship Id="rId14" Type="http://schemas.openxmlformats.org/officeDocument/2006/relationships/image" Target="../media/image180.png"/><Relationship Id="rId30" Type="http://schemas.openxmlformats.org/officeDocument/2006/relationships/image" Target="../media/image260.png"/><Relationship Id="rId35" Type="http://schemas.openxmlformats.org/officeDocument/2006/relationships/customXml" Target="../ink/ink49.xml"/><Relationship Id="rId56" Type="http://schemas.openxmlformats.org/officeDocument/2006/relationships/image" Target="../media/image42.png"/><Relationship Id="rId77" Type="http://schemas.openxmlformats.org/officeDocument/2006/relationships/customXml" Target="../ink/ink70.xml"/><Relationship Id="rId100" Type="http://schemas.openxmlformats.org/officeDocument/2006/relationships/image" Target="../media/image64.png"/><Relationship Id="rId105" Type="http://schemas.openxmlformats.org/officeDocument/2006/relationships/customXml" Target="../ink/ink84.xml"/><Relationship Id="rId126" Type="http://schemas.openxmlformats.org/officeDocument/2006/relationships/image" Target="../media/image77.png"/><Relationship Id="rId147" Type="http://schemas.openxmlformats.org/officeDocument/2006/relationships/customXml" Target="../ink/ink105.xml"/><Relationship Id="rId8" Type="http://schemas.openxmlformats.org/officeDocument/2006/relationships/image" Target="../media/image150.png"/><Relationship Id="rId51" Type="http://schemas.openxmlformats.org/officeDocument/2006/relationships/customXml" Target="../ink/ink57.xml"/><Relationship Id="rId72" Type="http://schemas.openxmlformats.org/officeDocument/2006/relationships/image" Target="../media/image50.png"/><Relationship Id="rId93" Type="http://schemas.openxmlformats.org/officeDocument/2006/relationships/customXml" Target="../ink/ink78.xml"/><Relationship Id="rId98" Type="http://schemas.openxmlformats.org/officeDocument/2006/relationships/image" Target="../media/image63.png"/><Relationship Id="rId121" Type="http://schemas.openxmlformats.org/officeDocument/2006/relationships/customXml" Target="../ink/ink92.xml"/><Relationship Id="rId142" Type="http://schemas.openxmlformats.org/officeDocument/2006/relationships/image" Target="../media/image85.png"/><Relationship Id="rId3" Type="http://schemas.openxmlformats.org/officeDocument/2006/relationships/customXml" Target="../ink/ink33.xml"/><Relationship Id="rId25" Type="http://schemas.openxmlformats.org/officeDocument/2006/relationships/customXml" Target="../ink/ink44.xml"/><Relationship Id="rId46" Type="http://schemas.openxmlformats.org/officeDocument/2006/relationships/image" Target="../media/image37.png"/><Relationship Id="rId67" Type="http://schemas.openxmlformats.org/officeDocument/2006/relationships/customXml" Target="../ink/ink65.xml"/><Relationship Id="rId116" Type="http://schemas.openxmlformats.org/officeDocument/2006/relationships/image" Target="../media/image72.png"/><Relationship Id="rId137" Type="http://schemas.openxmlformats.org/officeDocument/2006/relationships/customXml" Target="../ink/ink100.xml"/><Relationship Id="rId20" Type="http://schemas.openxmlformats.org/officeDocument/2006/relationships/image" Target="../media/image210.png"/><Relationship Id="rId41" Type="http://schemas.openxmlformats.org/officeDocument/2006/relationships/customXml" Target="../ink/ink52.xml"/><Relationship Id="rId62" Type="http://schemas.openxmlformats.org/officeDocument/2006/relationships/image" Target="../media/image45.png"/><Relationship Id="rId83" Type="http://schemas.openxmlformats.org/officeDocument/2006/relationships/customXml" Target="../ink/ink73.xml"/><Relationship Id="rId88" Type="http://schemas.openxmlformats.org/officeDocument/2006/relationships/image" Target="../media/image58.png"/><Relationship Id="rId111" Type="http://schemas.openxmlformats.org/officeDocument/2006/relationships/customXml" Target="../ink/ink87.xml"/><Relationship Id="rId132" Type="http://schemas.openxmlformats.org/officeDocument/2006/relationships/image" Target="../media/image80.png"/><Relationship Id="rId15" Type="http://schemas.openxmlformats.org/officeDocument/2006/relationships/customXml" Target="../ink/ink39.xml"/><Relationship Id="rId36" Type="http://schemas.openxmlformats.org/officeDocument/2006/relationships/image" Target="../media/image290.png"/><Relationship Id="rId57" Type="http://schemas.openxmlformats.org/officeDocument/2006/relationships/customXml" Target="../ink/ink60.xml"/><Relationship Id="rId106" Type="http://schemas.openxmlformats.org/officeDocument/2006/relationships/image" Target="../media/image67.png"/><Relationship Id="rId127" Type="http://schemas.openxmlformats.org/officeDocument/2006/relationships/customXml" Target="../ink/ink95.xml"/><Relationship Id="rId10" Type="http://schemas.openxmlformats.org/officeDocument/2006/relationships/image" Target="../media/image160.png"/><Relationship Id="rId31" Type="http://schemas.openxmlformats.org/officeDocument/2006/relationships/customXml" Target="../ink/ink47.xml"/><Relationship Id="rId52" Type="http://schemas.openxmlformats.org/officeDocument/2006/relationships/image" Target="../media/image40.png"/><Relationship Id="rId73" Type="http://schemas.openxmlformats.org/officeDocument/2006/relationships/customXml" Target="../ink/ink68.xml"/><Relationship Id="rId78" Type="http://schemas.openxmlformats.org/officeDocument/2006/relationships/image" Target="../media/image53.png"/><Relationship Id="rId94" Type="http://schemas.openxmlformats.org/officeDocument/2006/relationships/image" Target="../media/image61.png"/><Relationship Id="rId99" Type="http://schemas.openxmlformats.org/officeDocument/2006/relationships/customXml" Target="../ink/ink81.xml"/><Relationship Id="rId101" Type="http://schemas.openxmlformats.org/officeDocument/2006/relationships/customXml" Target="../ink/ink82.xml"/><Relationship Id="rId122" Type="http://schemas.openxmlformats.org/officeDocument/2006/relationships/image" Target="../media/image75.png"/><Relationship Id="rId143" Type="http://schemas.openxmlformats.org/officeDocument/2006/relationships/customXml" Target="../ink/ink103.xml"/><Relationship Id="rId148" Type="http://schemas.openxmlformats.org/officeDocument/2006/relationships/image" Target="../media/image88.png"/><Relationship Id="rId4" Type="http://schemas.openxmlformats.org/officeDocument/2006/relationships/image" Target="../media/image130.png"/><Relationship Id="rId9" Type="http://schemas.openxmlformats.org/officeDocument/2006/relationships/customXml" Target="../ink/ink36.xml"/><Relationship Id="rId26" Type="http://schemas.openxmlformats.org/officeDocument/2006/relationships/image" Target="../media/image240.png"/><Relationship Id="rId47" Type="http://schemas.openxmlformats.org/officeDocument/2006/relationships/customXml" Target="../ink/ink55.xml"/><Relationship Id="rId68" Type="http://schemas.openxmlformats.org/officeDocument/2006/relationships/image" Target="../media/image48.png"/><Relationship Id="rId89" Type="http://schemas.openxmlformats.org/officeDocument/2006/relationships/customXml" Target="../ink/ink76.xml"/><Relationship Id="rId112" Type="http://schemas.openxmlformats.org/officeDocument/2006/relationships/image" Target="../media/image70.png"/><Relationship Id="rId133" Type="http://schemas.openxmlformats.org/officeDocument/2006/relationships/customXml" Target="../ink/ink98.xml"/><Relationship Id="rId16" Type="http://schemas.openxmlformats.org/officeDocument/2006/relationships/image" Target="../media/image190.png"/><Relationship Id="rId37" Type="http://schemas.openxmlformats.org/officeDocument/2006/relationships/customXml" Target="../ink/ink50.xml"/><Relationship Id="rId58" Type="http://schemas.openxmlformats.org/officeDocument/2006/relationships/image" Target="../media/image43.png"/><Relationship Id="rId79" Type="http://schemas.openxmlformats.org/officeDocument/2006/relationships/customXml" Target="../ink/ink71.xml"/><Relationship Id="rId102" Type="http://schemas.openxmlformats.org/officeDocument/2006/relationships/image" Target="../media/image65.png"/><Relationship Id="rId123" Type="http://schemas.openxmlformats.org/officeDocument/2006/relationships/customXml" Target="../ink/ink93.xml"/><Relationship Id="rId144" Type="http://schemas.openxmlformats.org/officeDocument/2006/relationships/image" Target="../media/image86.png"/><Relationship Id="rId90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11031D-0F53-4534-B135-6F1A275D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821"/>
              </p:ext>
            </p:extLst>
          </p:nvPr>
        </p:nvGraphicFramePr>
        <p:xfrm>
          <a:off x="1184712" y="140824"/>
          <a:ext cx="5853654" cy="6612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609">
                  <a:extLst>
                    <a:ext uri="{9D8B030D-6E8A-4147-A177-3AD203B41FA5}">
                      <a16:colId xmlns:a16="http://schemas.microsoft.com/office/drawing/2014/main" val="1665142533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2242258173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1088013010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974240162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3147533500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1117211948"/>
                    </a:ext>
                  </a:extLst>
                </a:gridCol>
              </a:tblGrid>
              <a:tr h="5510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859561"/>
                  </a:ext>
                </a:extLst>
              </a:tr>
              <a:tr h="5510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66745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02499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410577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012299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110516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10652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351818-E1CF-4992-8233-EA7EAE34625E}"/>
              </a:ext>
            </a:extLst>
          </p:cNvPr>
          <p:cNvGrpSpPr/>
          <p:nvPr/>
        </p:nvGrpSpPr>
        <p:grpSpPr>
          <a:xfrm>
            <a:off x="2251826" y="1388160"/>
            <a:ext cx="4673398" cy="5267293"/>
            <a:chOff x="2251826" y="1388160"/>
            <a:chExt cx="4673398" cy="526729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6FFC7A-0B75-485D-9292-837BE0F26481}"/>
                </a:ext>
              </a:extLst>
            </p:cNvPr>
            <p:cNvSpPr/>
            <p:nvPr/>
          </p:nvSpPr>
          <p:spPr>
            <a:xfrm>
              <a:off x="4305108" y="3590488"/>
              <a:ext cx="585674" cy="80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2E873-48B4-4700-B417-6C79E1FFBF2F}"/>
                </a:ext>
              </a:extLst>
            </p:cNvPr>
            <p:cNvSpPr/>
            <p:nvPr/>
          </p:nvSpPr>
          <p:spPr>
            <a:xfrm rot="21247508">
              <a:off x="5369884" y="5832740"/>
              <a:ext cx="585674" cy="808938"/>
            </a:xfrm>
            <a:prstGeom prst="rect">
              <a:avLst/>
            </a:prstGeom>
            <a:solidFill>
              <a:srgbClr val="FFEF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7DF9B9-ED0B-422F-A48D-71B9D43019B0}"/>
                </a:ext>
              </a:extLst>
            </p:cNvPr>
            <p:cNvSpPr/>
            <p:nvPr/>
          </p:nvSpPr>
          <p:spPr>
            <a:xfrm rot="20886141">
              <a:off x="3339981" y="4712592"/>
              <a:ext cx="585674" cy="808938"/>
            </a:xfrm>
            <a:prstGeom prst="rect">
              <a:avLst/>
            </a:prstGeom>
            <a:solidFill>
              <a:srgbClr val="FE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45508B-F998-4204-80B3-CD03889120CF}"/>
                </a:ext>
              </a:extLst>
            </p:cNvPr>
            <p:cNvSpPr/>
            <p:nvPr/>
          </p:nvSpPr>
          <p:spPr>
            <a:xfrm>
              <a:off x="5319567" y="4707923"/>
              <a:ext cx="585674" cy="80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EB9417-5B82-4D35-9B20-A615EFD92115}"/>
                </a:ext>
              </a:extLst>
            </p:cNvPr>
            <p:cNvSpPr/>
            <p:nvPr/>
          </p:nvSpPr>
          <p:spPr>
            <a:xfrm>
              <a:off x="3276535" y="2491336"/>
              <a:ext cx="585674" cy="80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0101F0-6114-4164-AD59-4751BF80A492}"/>
                </a:ext>
              </a:extLst>
            </p:cNvPr>
            <p:cNvSpPr/>
            <p:nvPr/>
          </p:nvSpPr>
          <p:spPr>
            <a:xfrm rot="620962">
              <a:off x="5314346" y="2491336"/>
              <a:ext cx="585674" cy="808938"/>
            </a:xfrm>
            <a:prstGeom prst="rect">
              <a:avLst/>
            </a:prstGeom>
            <a:solidFill>
              <a:srgbClr val="FFC4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6E5856-5D30-466E-AD00-DE43D7E5B0BC}"/>
                </a:ext>
              </a:extLst>
            </p:cNvPr>
            <p:cNvSpPr/>
            <p:nvPr/>
          </p:nvSpPr>
          <p:spPr>
            <a:xfrm rot="1108625">
              <a:off x="5269183" y="1388160"/>
              <a:ext cx="585674" cy="808938"/>
            </a:xfrm>
            <a:prstGeom prst="rect">
              <a:avLst/>
            </a:prstGeom>
            <a:solidFill>
              <a:srgbClr val="FFAB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D2C0011-8E51-4E87-861D-C1DB1FE5839D}"/>
                </a:ext>
              </a:extLst>
            </p:cNvPr>
            <p:cNvSpPr/>
            <p:nvPr/>
          </p:nvSpPr>
          <p:spPr>
            <a:xfrm rot="312976">
              <a:off x="3238307" y="1399867"/>
              <a:ext cx="585674" cy="808938"/>
            </a:xfrm>
            <a:prstGeom prst="rect">
              <a:avLst/>
            </a:prstGeom>
            <a:solidFill>
              <a:srgbClr val="FFE6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1D498-47BB-4C85-9783-E27F0F418A3C}"/>
                </a:ext>
              </a:extLst>
            </p:cNvPr>
            <p:cNvSpPr/>
            <p:nvPr/>
          </p:nvSpPr>
          <p:spPr>
            <a:xfrm rot="20705521">
              <a:off x="4377096" y="5846515"/>
              <a:ext cx="585674" cy="808938"/>
            </a:xfrm>
            <a:prstGeom prst="rect">
              <a:avLst/>
            </a:prstGeom>
            <a:solidFill>
              <a:srgbClr val="FE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EFB282-1FD3-4403-8C25-794B5EDE6EEA}"/>
                </a:ext>
              </a:extLst>
            </p:cNvPr>
            <p:cNvSpPr/>
            <p:nvPr/>
          </p:nvSpPr>
          <p:spPr>
            <a:xfrm rot="21200897">
              <a:off x="4349660" y="4711047"/>
              <a:ext cx="585674" cy="808938"/>
            </a:xfrm>
            <a:prstGeom prst="rect">
              <a:avLst/>
            </a:prstGeom>
            <a:solidFill>
              <a:srgbClr val="FFEF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3D9833-1F70-4E89-8E7C-4336FA876EB5}"/>
                </a:ext>
              </a:extLst>
            </p:cNvPr>
            <p:cNvSpPr/>
            <p:nvPr/>
          </p:nvSpPr>
          <p:spPr>
            <a:xfrm rot="404562">
              <a:off x="6339550" y="4676338"/>
              <a:ext cx="585674" cy="808938"/>
            </a:xfrm>
            <a:prstGeom prst="rect">
              <a:avLst/>
            </a:prstGeom>
            <a:solidFill>
              <a:srgbClr val="FFE6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3CE575-0A19-4415-9769-58856BA7FDD2}"/>
                </a:ext>
              </a:extLst>
            </p:cNvPr>
            <p:cNvSpPr/>
            <p:nvPr/>
          </p:nvSpPr>
          <p:spPr>
            <a:xfrm rot="1300881">
              <a:off x="6285927" y="2491337"/>
              <a:ext cx="585674" cy="808938"/>
            </a:xfrm>
            <a:prstGeom prst="rect">
              <a:avLst/>
            </a:prstGeom>
            <a:solidFill>
              <a:srgbClr val="FFAB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FCF1CE-687F-42E6-B974-FE3ED1064C0C}"/>
                </a:ext>
              </a:extLst>
            </p:cNvPr>
            <p:cNvSpPr/>
            <p:nvPr/>
          </p:nvSpPr>
          <p:spPr>
            <a:xfrm rot="20387237">
              <a:off x="2317105" y="4711047"/>
              <a:ext cx="585674" cy="808938"/>
            </a:xfrm>
            <a:prstGeom prst="rect">
              <a:avLst/>
            </a:prstGeom>
            <a:solidFill>
              <a:srgbClr val="FB81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B0FB055-21F5-4CF4-9EC6-DD3136B2E0A0}"/>
                </a:ext>
              </a:extLst>
            </p:cNvPr>
            <p:cNvSpPr/>
            <p:nvPr/>
          </p:nvSpPr>
          <p:spPr>
            <a:xfrm rot="19877795">
              <a:off x="2361911" y="5800044"/>
              <a:ext cx="585674" cy="808938"/>
            </a:xfrm>
            <a:prstGeom prst="rect">
              <a:avLst/>
            </a:prstGeom>
            <a:solidFill>
              <a:srgbClr val="FE0A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7D6D92-FF97-45A6-8FB8-7DB7FF5C4F2B}"/>
                </a:ext>
              </a:extLst>
            </p:cNvPr>
            <p:cNvSpPr/>
            <p:nvPr/>
          </p:nvSpPr>
          <p:spPr>
            <a:xfrm rot="1706362">
              <a:off x="6260474" y="1388160"/>
              <a:ext cx="585674" cy="8089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21267E-7192-4F71-86E7-3E8CB10A639E}"/>
                </a:ext>
              </a:extLst>
            </p:cNvPr>
            <p:cNvSpPr/>
            <p:nvPr/>
          </p:nvSpPr>
          <p:spPr>
            <a:xfrm rot="21263848">
              <a:off x="2273475" y="2491338"/>
              <a:ext cx="585674" cy="808938"/>
            </a:xfrm>
            <a:prstGeom prst="rect">
              <a:avLst/>
            </a:prstGeom>
            <a:solidFill>
              <a:srgbClr val="FFEF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95D15EE-D4F5-487E-B502-6F48AA6A511D}"/>
                </a:ext>
              </a:extLst>
            </p:cNvPr>
            <p:cNvSpPr/>
            <p:nvPr/>
          </p:nvSpPr>
          <p:spPr>
            <a:xfrm rot="750555">
              <a:off x="4271604" y="1405279"/>
              <a:ext cx="585674" cy="808938"/>
            </a:xfrm>
            <a:prstGeom prst="rect">
              <a:avLst/>
            </a:prstGeom>
            <a:solidFill>
              <a:srgbClr val="FFC4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6EA919-72FE-475B-A87F-1FB74CB574A3}"/>
                </a:ext>
              </a:extLst>
            </p:cNvPr>
            <p:cNvSpPr/>
            <p:nvPr/>
          </p:nvSpPr>
          <p:spPr>
            <a:xfrm rot="301283">
              <a:off x="4305108" y="2524796"/>
              <a:ext cx="585674" cy="808938"/>
            </a:xfrm>
            <a:prstGeom prst="rect">
              <a:avLst/>
            </a:prstGeom>
            <a:solidFill>
              <a:srgbClr val="FFE6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8075292-10CB-4C9C-95EC-58278A73B5C9}"/>
                </a:ext>
              </a:extLst>
            </p:cNvPr>
            <p:cNvSpPr/>
            <p:nvPr/>
          </p:nvSpPr>
          <p:spPr>
            <a:xfrm rot="21299980">
              <a:off x="3301270" y="3576122"/>
              <a:ext cx="585674" cy="808938"/>
            </a:xfrm>
            <a:prstGeom prst="rect">
              <a:avLst/>
            </a:prstGeom>
            <a:solidFill>
              <a:srgbClr val="FFEF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359C7B1-6755-40DB-8451-DD0CD55AA685}"/>
                </a:ext>
              </a:extLst>
            </p:cNvPr>
            <p:cNvSpPr/>
            <p:nvPr/>
          </p:nvSpPr>
          <p:spPr>
            <a:xfrm rot="349507">
              <a:off x="5314346" y="3583322"/>
              <a:ext cx="585674" cy="808938"/>
            </a:xfrm>
            <a:prstGeom prst="rect">
              <a:avLst/>
            </a:prstGeom>
            <a:solidFill>
              <a:srgbClr val="FFE6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0E9D72-3610-4A56-835E-C2C020DB9B31}"/>
                </a:ext>
              </a:extLst>
            </p:cNvPr>
            <p:cNvSpPr/>
            <p:nvPr/>
          </p:nvSpPr>
          <p:spPr>
            <a:xfrm rot="815518">
              <a:off x="6339294" y="3607831"/>
              <a:ext cx="585674" cy="808938"/>
            </a:xfrm>
            <a:prstGeom prst="rect">
              <a:avLst/>
            </a:prstGeom>
            <a:solidFill>
              <a:srgbClr val="FFC4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B3A462-9E27-4713-8BEF-1D57951793CA}"/>
                </a:ext>
              </a:extLst>
            </p:cNvPr>
            <p:cNvSpPr/>
            <p:nvPr/>
          </p:nvSpPr>
          <p:spPr>
            <a:xfrm>
              <a:off x="6330665" y="5809376"/>
              <a:ext cx="585674" cy="80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47D2F6-D724-43F7-81A0-B8544E9237F6}"/>
                </a:ext>
              </a:extLst>
            </p:cNvPr>
            <p:cNvSpPr/>
            <p:nvPr/>
          </p:nvSpPr>
          <p:spPr>
            <a:xfrm>
              <a:off x="2251826" y="1399867"/>
              <a:ext cx="585674" cy="80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CEFC5F5-2CB7-4CCD-A3D3-125CBDA02FF7}"/>
                </a:ext>
              </a:extLst>
            </p:cNvPr>
            <p:cNvSpPr/>
            <p:nvPr/>
          </p:nvSpPr>
          <p:spPr>
            <a:xfrm rot="20876466">
              <a:off x="2313426" y="3583321"/>
              <a:ext cx="585674" cy="808938"/>
            </a:xfrm>
            <a:prstGeom prst="rect">
              <a:avLst/>
            </a:prstGeom>
            <a:solidFill>
              <a:srgbClr val="FE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B7AAFC-54A0-4D59-8CB2-617B11E98A57}"/>
                </a:ext>
              </a:extLst>
            </p:cNvPr>
            <p:cNvSpPr/>
            <p:nvPr/>
          </p:nvSpPr>
          <p:spPr>
            <a:xfrm rot="20254575">
              <a:off x="3367910" y="5797547"/>
              <a:ext cx="585674" cy="808938"/>
            </a:xfrm>
            <a:prstGeom prst="rect">
              <a:avLst/>
            </a:prstGeom>
            <a:solidFill>
              <a:srgbClr val="FB81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6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E3A4C9A-8F81-4D30-92E2-6E94DC0E3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6735"/>
              </p:ext>
            </p:extLst>
          </p:nvPr>
        </p:nvGraphicFramePr>
        <p:xfrm>
          <a:off x="1184712" y="140824"/>
          <a:ext cx="5853654" cy="6612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609">
                  <a:extLst>
                    <a:ext uri="{9D8B030D-6E8A-4147-A177-3AD203B41FA5}">
                      <a16:colId xmlns:a16="http://schemas.microsoft.com/office/drawing/2014/main" val="1665142533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2242258173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1088013010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974240162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3147533500"/>
                    </a:ext>
                  </a:extLst>
                </a:gridCol>
                <a:gridCol w="975609">
                  <a:extLst>
                    <a:ext uri="{9D8B030D-6E8A-4147-A177-3AD203B41FA5}">
                      <a16:colId xmlns:a16="http://schemas.microsoft.com/office/drawing/2014/main" val="1117211948"/>
                    </a:ext>
                  </a:extLst>
                </a:gridCol>
              </a:tblGrid>
              <a:tr h="551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FD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859561"/>
                  </a:ext>
                </a:extLst>
              </a:tr>
              <a:tr h="5510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66745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02499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410577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012299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110516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106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E9278A-C824-47EF-94BC-162A4C6FCB04}"/>
              </a:ext>
            </a:extLst>
          </p:cNvPr>
          <p:cNvSpPr txBox="1"/>
          <p:nvPr/>
        </p:nvSpPr>
        <p:spPr>
          <a:xfrm>
            <a:off x="7456457" y="263758"/>
            <a:ext cx="4465453" cy="223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허용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조건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| front diff. | &lt; 0.5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| rear diff. | &lt; 0.5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| |front diff.| - |rear diff.| | &lt; 0.5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E27B5A0D-1402-4A32-92B6-C3795BC77589}"/>
                  </a:ext>
                </a:extLst>
              </p14:cNvPr>
              <p14:cNvContentPartPr/>
              <p14:nvPr/>
            </p14:nvContentPartPr>
            <p14:xfrm>
              <a:off x="7481476" y="2232654"/>
              <a:ext cx="4229280" cy="5292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E27B5A0D-1402-4A32-92B6-C3795BC77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7476" y="2125014"/>
                <a:ext cx="43369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E6807754-4610-4A5E-8FA4-C16BE1627F03}"/>
                  </a:ext>
                </a:extLst>
              </p14:cNvPr>
              <p14:cNvContentPartPr/>
              <p14:nvPr/>
            </p14:nvContentPartPr>
            <p14:xfrm>
              <a:off x="7494796" y="1185774"/>
              <a:ext cx="15480" cy="288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E6807754-4610-4A5E-8FA4-C16BE1627F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0796" y="1077774"/>
                <a:ext cx="1231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415C8DF5-C129-4C7C-8605-86912E7FAB39}"/>
                  </a:ext>
                </a:extLst>
              </p14:cNvPr>
              <p14:cNvContentPartPr/>
              <p14:nvPr/>
            </p14:nvContentPartPr>
            <p14:xfrm>
              <a:off x="7519636" y="1158054"/>
              <a:ext cx="2504160" cy="331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415C8DF5-C129-4C7C-8605-86912E7FAB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5996" y="1050414"/>
                <a:ext cx="2611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DF666FF9-88EB-47EF-B464-9CA1B509B493}"/>
                  </a:ext>
                </a:extLst>
              </p14:cNvPr>
              <p14:cNvContentPartPr/>
              <p14:nvPr/>
            </p14:nvContentPartPr>
            <p14:xfrm>
              <a:off x="7476796" y="1729734"/>
              <a:ext cx="2397960" cy="313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DF666FF9-88EB-47EF-B464-9CA1B509B4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3156" y="1621734"/>
                <a:ext cx="250560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431410B3-DA24-4622-9DD6-7119863D37FE}"/>
              </a:ext>
            </a:extLst>
          </p:cNvPr>
          <p:cNvSpPr txBox="1"/>
          <p:nvPr/>
        </p:nvSpPr>
        <p:spPr>
          <a:xfrm>
            <a:off x="7446986" y="2675888"/>
            <a:ext cx="39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LT, </a:t>
            </a:r>
            <a:r>
              <a:rPr lang="ko-KR" altLang="en-US" dirty="0"/>
              <a:t>우</a:t>
            </a:r>
            <a:r>
              <a:rPr lang="en-US" altLang="ko-KR" dirty="0"/>
              <a:t>LT </a:t>
            </a:r>
            <a:r>
              <a:rPr lang="ko-KR" altLang="en-US" dirty="0"/>
              <a:t>모두 </a:t>
            </a:r>
            <a:r>
              <a:rPr lang="en-US" altLang="ko-KR" dirty="0"/>
              <a:t>0 (</a:t>
            </a:r>
            <a:r>
              <a:rPr lang="ko-KR" altLang="en-US" dirty="0" err="1"/>
              <a:t>방지턱에</a:t>
            </a:r>
            <a:r>
              <a:rPr lang="ko-KR" altLang="en-US" dirty="0"/>
              <a:t> 닿은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2" name="잉크 581">
                <a:extLst>
                  <a:ext uri="{FF2B5EF4-FFF2-40B4-BE49-F238E27FC236}">
                    <a16:creationId xmlns:a16="http://schemas.microsoft.com/office/drawing/2014/main" id="{5E96FF96-A040-422C-AEC5-34B9C77602EB}"/>
                  </a:ext>
                </a:extLst>
              </p14:cNvPr>
              <p14:cNvContentPartPr/>
              <p14:nvPr/>
            </p14:nvContentPartPr>
            <p14:xfrm>
              <a:off x="10698796" y="382974"/>
              <a:ext cx="352080" cy="226800"/>
            </p14:xfrm>
          </p:contentPart>
        </mc:Choice>
        <mc:Fallback xmlns="">
          <p:pic>
            <p:nvPicPr>
              <p:cNvPr id="582" name="잉크 581">
                <a:extLst>
                  <a:ext uri="{FF2B5EF4-FFF2-40B4-BE49-F238E27FC236}">
                    <a16:creationId xmlns:a16="http://schemas.microsoft.com/office/drawing/2014/main" id="{5E96FF96-A040-422C-AEC5-34B9C77602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90156" y="374320"/>
                <a:ext cx="369720" cy="24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3" name="잉크 582">
                <a:extLst>
                  <a:ext uri="{FF2B5EF4-FFF2-40B4-BE49-F238E27FC236}">
                    <a16:creationId xmlns:a16="http://schemas.microsoft.com/office/drawing/2014/main" id="{5F34E669-96DE-438D-9F9E-FE877EEC4692}"/>
                  </a:ext>
                </a:extLst>
              </p14:cNvPr>
              <p14:cNvContentPartPr/>
              <p14:nvPr/>
            </p14:nvContentPartPr>
            <p14:xfrm>
              <a:off x="9834076" y="352734"/>
              <a:ext cx="768240" cy="251280"/>
            </p14:xfrm>
          </p:contentPart>
        </mc:Choice>
        <mc:Fallback xmlns="">
          <p:pic>
            <p:nvPicPr>
              <p:cNvPr id="583" name="잉크 582">
                <a:extLst>
                  <a:ext uri="{FF2B5EF4-FFF2-40B4-BE49-F238E27FC236}">
                    <a16:creationId xmlns:a16="http://schemas.microsoft.com/office/drawing/2014/main" id="{5F34E669-96DE-438D-9F9E-FE877EEC46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25432" y="344094"/>
                <a:ext cx="785888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4" name="잉크 583">
                <a:extLst>
                  <a:ext uri="{FF2B5EF4-FFF2-40B4-BE49-F238E27FC236}">
                    <a16:creationId xmlns:a16="http://schemas.microsoft.com/office/drawing/2014/main" id="{05585B91-4094-4166-8BB2-FA00EEA4FB5C}"/>
                  </a:ext>
                </a:extLst>
              </p14:cNvPr>
              <p14:cNvContentPartPr/>
              <p14:nvPr/>
            </p14:nvContentPartPr>
            <p14:xfrm>
              <a:off x="9199756" y="382974"/>
              <a:ext cx="520560" cy="241200"/>
            </p14:xfrm>
          </p:contentPart>
        </mc:Choice>
        <mc:Fallback xmlns="">
          <p:pic>
            <p:nvPicPr>
              <p:cNvPr id="584" name="잉크 583">
                <a:extLst>
                  <a:ext uri="{FF2B5EF4-FFF2-40B4-BE49-F238E27FC236}">
                    <a16:creationId xmlns:a16="http://schemas.microsoft.com/office/drawing/2014/main" id="{05585B91-4094-4166-8BB2-FA00EEA4FB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90756" y="374334"/>
                <a:ext cx="538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1" name="잉크 590">
                <a:extLst>
                  <a:ext uri="{FF2B5EF4-FFF2-40B4-BE49-F238E27FC236}">
                    <a16:creationId xmlns:a16="http://schemas.microsoft.com/office/drawing/2014/main" id="{355238CE-D555-47BD-92BE-FD2671A48DD3}"/>
                  </a:ext>
                </a:extLst>
              </p14:cNvPr>
              <p14:cNvContentPartPr/>
              <p14:nvPr/>
            </p14:nvContentPartPr>
            <p14:xfrm>
              <a:off x="7418059" y="3687341"/>
              <a:ext cx="4450680" cy="1829520"/>
            </p14:xfrm>
          </p:contentPart>
        </mc:Choice>
        <mc:Fallback>
          <p:pic>
            <p:nvPicPr>
              <p:cNvPr id="591" name="잉크 590">
                <a:extLst>
                  <a:ext uri="{FF2B5EF4-FFF2-40B4-BE49-F238E27FC236}">
                    <a16:creationId xmlns:a16="http://schemas.microsoft.com/office/drawing/2014/main" id="{355238CE-D555-47BD-92BE-FD2671A48D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9059" y="3678341"/>
                <a:ext cx="4468320" cy="18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2FCB421-9103-4EC9-B13A-ADC2FF7E1FB3}"/>
                  </a:ext>
                </a:extLst>
              </p14:cNvPr>
              <p14:cNvContentPartPr/>
              <p14:nvPr/>
            </p14:nvContentPartPr>
            <p14:xfrm>
              <a:off x="9571303" y="3626818"/>
              <a:ext cx="357840" cy="1332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2FCB421-9103-4EC9-B13A-ADC2FF7E1F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62303" y="3618178"/>
                <a:ext cx="375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0DBC962-CB11-423F-91FA-2465A20A3100}"/>
                  </a:ext>
                </a:extLst>
              </p14:cNvPr>
              <p14:cNvContentPartPr/>
              <p14:nvPr/>
            </p14:nvContentPartPr>
            <p14:xfrm>
              <a:off x="9033823" y="4037578"/>
              <a:ext cx="98640" cy="1170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0DBC962-CB11-423F-91FA-2465A20A31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25183" y="4028938"/>
                <a:ext cx="116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187A359-61D5-4698-84CD-39E01AD9AD2A}"/>
                  </a:ext>
                </a:extLst>
              </p14:cNvPr>
              <p14:cNvContentPartPr/>
              <p14:nvPr/>
            </p14:nvContentPartPr>
            <p14:xfrm>
              <a:off x="9537103" y="4067818"/>
              <a:ext cx="114840" cy="954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187A359-61D5-4698-84CD-39E01AD9AD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28463" y="4058818"/>
                <a:ext cx="132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213B676-B676-4149-8502-270AFEC773A2}"/>
                  </a:ext>
                </a:extLst>
              </p14:cNvPr>
              <p14:cNvContentPartPr/>
              <p14:nvPr/>
            </p14:nvContentPartPr>
            <p14:xfrm>
              <a:off x="8032663" y="4058818"/>
              <a:ext cx="240120" cy="1339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213B676-B676-4149-8502-270AFEC773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24023" y="4050155"/>
                <a:ext cx="257760" cy="15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DD6027A-03B9-49D5-B107-6B5622AC8FAA}"/>
                  </a:ext>
                </a:extLst>
              </p14:cNvPr>
              <p14:cNvContentPartPr/>
              <p14:nvPr/>
            </p14:nvContentPartPr>
            <p14:xfrm>
              <a:off x="10148743" y="4066018"/>
              <a:ext cx="118440" cy="1429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DD6027A-03B9-49D5-B107-6B5622AC8F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39770" y="4057018"/>
                <a:ext cx="136027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FBC178A-70A2-4509-823B-3CC647D61B09}"/>
                  </a:ext>
                </a:extLst>
              </p14:cNvPr>
              <p14:cNvContentPartPr/>
              <p14:nvPr/>
            </p14:nvContentPartPr>
            <p14:xfrm>
              <a:off x="11313703" y="4018138"/>
              <a:ext cx="201240" cy="16380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FBC178A-70A2-4509-823B-3CC647D61B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04719" y="4009498"/>
                <a:ext cx="218849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1194C192-36E4-4795-87EC-A4E7A532258E}"/>
                  </a:ext>
                </a:extLst>
              </p14:cNvPr>
              <p14:cNvContentPartPr/>
              <p14:nvPr/>
            </p14:nvContentPartPr>
            <p14:xfrm>
              <a:off x="9426943" y="5903818"/>
              <a:ext cx="94680" cy="360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1194C192-36E4-4795-87EC-A4E7A53225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18303" y="5895178"/>
                <a:ext cx="1123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1156B791-C52B-4BB9-9889-D4EA79048D55}"/>
                  </a:ext>
                </a:extLst>
              </p14:cNvPr>
              <p14:cNvContentPartPr/>
              <p14:nvPr/>
            </p14:nvContentPartPr>
            <p14:xfrm>
              <a:off x="9781543" y="5854138"/>
              <a:ext cx="11520" cy="1008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1156B791-C52B-4BB9-9889-D4EA79048D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72543" y="5845138"/>
                <a:ext cx="29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9453EAD8-C9C1-42AE-8251-E4C621818662}"/>
                  </a:ext>
                </a:extLst>
              </p14:cNvPr>
              <p14:cNvContentPartPr/>
              <p14:nvPr/>
            </p14:nvContentPartPr>
            <p14:xfrm>
              <a:off x="9853903" y="5769178"/>
              <a:ext cx="177840" cy="20844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9453EAD8-C9C1-42AE-8251-E4C6218186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45245" y="5760194"/>
                <a:ext cx="195516" cy="226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022BC7D-B73F-4D6A-BD91-9A2E4F9E322A}"/>
                  </a:ext>
                </a:extLst>
              </p14:cNvPr>
              <p14:cNvContentPartPr/>
              <p14:nvPr/>
            </p14:nvContentPartPr>
            <p14:xfrm>
              <a:off x="9583183" y="5772058"/>
              <a:ext cx="147600" cy="18288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022BC7D-B73F-4D6A-BD91-9A2E4F9E32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74522" y="5763058"/>
                <a:ext cx="165283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3BB755D8-6C73-4407-BB51-0CDF8616C47D}"/>
                  </a:ext>
                </a:extLst>
              </p14:cNvPr>
              <p14:cNvContentPartPr/>
              <p14:nvPr/>
            </p14:nvContentPartPr>
            <p14:xfrm>
              <a:off x="9191143" y="5751898"/>
              <a:ext cx="173520" cy="23940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3BB755D8-6C73-4407-BB51-0CDF8616C4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82503" y="5743258"/>
                <a:ext cx="191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16647262-E080-40F6-AE6E-FCC9E277D703}"/>
                  </a:ext>
                </a:extLst>
              </p14:cNvPr>
              <p14:cNvContentPartPr/>
              <p14:nvPr/>
            </p14:nvContentPartPr>
            <p14:xfrm>
              <a:off x="8967583" y="5790058"/>
              <a:ext cx="159840" cy="17316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16647262-E080-40F6-AE6E-FCC9E277D7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58943" y="5781077"/>
                <a:ext cx="177480" cy="190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D721F08D-2135-426A-88F1-69AB030B05F0}"/>
                  </a:ext>
                </a:extLst>
              </p14:cNvPr>
              <p14:cNvContentPartPr/>
              <p14:nvPr/>
            </p14:nvContentPartPr>
            <p14:xfrm>
              <a:off x="8300863" y="5734618"/>
              <a:ext cx="537120" cy="25560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D721F08D-2135-426A-88F1-69AB030B05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91863" y="5725631"/>
                <a:ext cx="554760" cy="27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BBBD3BEB-E530-40B1-A626-BF34A8C5DCA0}"/>
                  </a:ext>
                </a:extLst>
              </p14:cNvPr>
              <p14:cNvContentPartPr/>
              <p14:nvPr/>
            </p14:nvContentPartPr>
            <p14:xfrm>
              <a:off x="7973983" y="5785378"/>
              <a:ext cx="224640" cy="17604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BBBD3BEB-E530-40B1-A626-BF34A8C5DC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64983" y="5776378"/>
                <a:ext cx="242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A16C30E8-BDBC-468C-ACB6-97053795CB5A}"/>
                  </a:ext>
                </a:extLst>
              </p14:cNvPr>
              <p14:cNvContentPartPr/>
              <p14:nvPr/>
            </p14:nvContentPartPr>
            <p14:xfrm>
              <a:off x="7651783" y="5763778"/>
              <a:ext cx="266400" cy="21528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A16C30E8-BDBC-468C-ACB6-97053795CB5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3131" y="5755138"/>
                <a:ext cx="284064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932EC9CF-F017-45B6-B041-52EEC6A1251B}"/>
                  </a:ext>
                </a:extLst>
              </p14:cNvPr>
              <p14:cNvContentPartPr/>
              <p14:nvPr/>
            </p14:nvContentPartPr>
            <p14:xfrm>
              <a:off x="8732503" y="6208018"/>
              <a:ext cx="108360" cy="1512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932EC9CF-F017-45B6-B041-52EEC6A125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23863" y="6199378"/>
                <a:ext cx="126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3C8BF7BF-B7FA-4359-BB60-16B38A4F4424}"/>
                  </a:ext>
                </a:extLst>
              </p14:cNvPr>
              <p14:cNvContentPartPr/>
              <p14:nvPr/>
            </p14:nvContentPartPr>
            <p14:xfrm>
              <a:off x="8740783" y="6251938"/>
              <a:ext cx="97200" cy="900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3C8BF7BF-B7FA-4359-BB60-16B38A4F44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32143" y="6243298"/>
                <a:ext cx="114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65E025BC-B504-4D65-BFF2-2C10CB1D39DA}"/>
                  </a:ext>
                </a:extLst>
              </p14:cNvPr>
              <p14:cNvContentPartPr/>
              <p14:nvPr/>
            </p14:nvContentPartPr>
            <p14:xfrm>
              <a:off x="8188183" y="6118378"/>
              <a:ext cx="378720" cy="21744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65E025BC-B504-4D65-BFF2-2C10CB1D39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79543" y="6109738"/>
                <a:ext cx="396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A6BFF95E-2F0E-4B9D-B4B5-D79E67752ABF}"/>
                  </a:ext>
                </a:extLst>
              </p14:cNvPr>
              <p14:cNvContentPartPr/>
              <p14:nvPr/>
            </p14:nvContentPartPr>
            <p14:xfrm>
              <a:off x="7708663" y="6144298"/>
              <a:ext cx="349200" cy="17316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A6BFF95E-2F0E-4B9D-B4B5-D79E67752A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99663" y="6135658"/>
                <a:ext cx="366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19E0B39E-A83C-482B-9CE0-CAE3779FAA3F}"/>
                  </a:ext>
                </a:extLst>
              </p14:cNvPr>
              <p14:cNvContentPartPr/>
              <p14:nvPr/>
            </p14:nvContentPartPr>
            <p14:xfrm>
              <a:off x="9484183" y="6223498"/>
              <a:ext cx="115200" cy="2520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19E0B39E-A83C-482B-9CE0-CAE3779FAA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75543" y="6214858"/>
                <a:ext cx="132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74165B19-0C55-44A7-AA2F-BC53DD9BCF4E}"/>
                  </a:ext>
                </a:extLst>
              </p14:cNvPr>
              <p14:cNvContentPartPr/>
              <p14:nvPr/>
            </p14:nvContentPartPr>
            <p14:xfrm>
              <a:off x="8979463" y="6151498"/>
              <a:ext cx="440280" cy="19836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74165B19-0C55-44A7-AA2F-BC53DD9BCF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70816" y="6142498"/>
                <a:ext cx="45793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A463025C-78EA-401F-9FA4-F154AD361CBE}"/>
                  </a:ext>
                </a:extLst>
              </p14:cNvPr>
              <p14:cNvContentPartPr/>
              <p14:nvPr/>
            </p14:nvContentPartPr>
            <p14:xfrm>
              <a:off x="9901063" y="6135658"/>
              <a:ext cx="174960" cy="21312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A463025C-78EA-401F-9FA4-F154AD361C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92063" y="6127018"/>
                <a:ext cx="1926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5E5F3E0D-9C8F-426D-AE31-D5E7C9FE45F3}"/>
                  </a:ext>
                </a:extLst>
              </p14:cNvPr>
              <p14:cNvContentPartPr/>
              <p14:nvPr/>
            </p14:nvContentPartPr>
            <p14:xfrm>
              <a:off x="9664903" y="6163738"/>
              <a:ext cx="190080" cy="17676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5E5F3E0D-9C8F-426D-AE31-D5E7C9FE45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56263" y="6155080"/>
                <a:ext cx="207720" cy="194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07A1A816-6739-4707-882E-9DB112B88719}"/>
                  </a:ext>
                </a:extLst>
              </p14:cNvPr>
              <p14:cNvContentPartPr/>
              <p14:nvPr/>
            </p14:nvContentPartPr>
            <p14:xfrm>
              <a:off x="91840" y="855198"/>
              <a:ext cx="360" cy="360"/>
            </p14:xfrm>
          </p:contentPart>
        </mc:Choice>
        <mc:Fallback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07A1A816-6739-4707-882E-9DB112B887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200" y="84655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8" name="그룹 587">
            <a:extLst>
              <a:ext uri="{FF2B5EF4-FFF2-40B4-BE49-F238E27FC236}">
                <a16:creationId xmlns:a16="http://schemas.microsoft.com/office/drawing/2014/main" id="{4313193C-1738-4635-8C83-86FE26D08AAE}"/>
              </a:ext>
            </a:extLst>
          </p:cNvPr>
          <p:cNvGrpSpPr/>
          <p:nvPr/>
        </p:nvGrpSpPr>
        <p:grpSpPr>
          <a:xfrm>
            <a:off x="2166092" y="1260118"/>
            <a:ext cx="4872274" cy="5478706"/>
            <a:chOff x="2166092" y="1260118"/>
            <a:chExt cx="4872274" cy="547870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836E895-81E7-4E68-9F0E-3775AD8F1548}"/>
                </a:ext>
              </a:extLst>
            </p:cNvPr>
            <p:cNvGrpSpPr/>
            <p:nvPr/>
          </p:nvGrpSpPr>
          <p:grpSpPr>
            <a:xfrm>
              <a:off x="2251826" y="1388160"/>
              <a:ext cx="4673398" cy="5267293"/>
              <a:chOff x="2251826" y="1388160"/>
              <a:chExt cx="4673398" cy="526729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14C744B-670E-4426-83D0-00979D82F3A2}"/>
                  </a:ext>
                </a:extLst>
              </p:cNvPr>
              <p:cNvSpPr/>
              <p:nvPr/>
            </p:nvSpPr>
            <p:spPr>
              <a:xfrm>
                <a:off x="4305108" y="3590488"/>
                <a:ext cx="585674" cy="808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08FAD06-ABC6-4FD5-833F-88E35850B5A7}"/>
                  </a:ext>
                </a:extLst>
              </p:cNvPr>
              <p:cNvSpPr/>
              <p:nvPr/>
            </p:nvSpPr>
            <p:spPr>
              <a:xfrm rot="21247508">
                <a:off x="5369884" y="5832740"/>
                <a:ext cx="585674" cy="808938"/>
              </a:xfrm>
              <a:prstGeom prst="rect">
                <a:avLst/>
              </a:prstGeom>
              <a:solidFill>
                <a:srgbClr val="F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DDBA240-AED8-46F7-A318-CD28A05AC86C}"/>
                  </a:ext>
                </a:extLst>
              </p:cNvPr>
              <p:cNvSpPr/>
              <p:nvPr/>
            </p:nvSpPr>
            <p:spPr>
              <a:xfrm rot="20886141">
                <a:off x="3339981" y="4712592"/>
                <a:ext cx="585674" cy="808938"/>
              </a:xfrm>
              <a:prstGeom prst="rect">
                <a:avLst/>
              </a:prstGeom>
              <a:solidFill>
                <a:srgbClr val="FE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05CC9FF-EFA7-4189-9A1A-72B2247F59D2}"/>
                  </a:ext>
                </a:extLst>
              </p:cNvPr>
              <p:cNvSpPr/>
              <p:nvPr/>
            </p:nvSpPr>
            <p:spPr>
              <a:xfrm>
                <a:off x="5319567" y="4707923"/>
                <a:ext cx="585674" cy="808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3D7F292-4D0A-405E-89FB-BB0702D632D4}"/>
                  </a:ext>
                </a:extLst>
              </p:cNvPr>
              <p:cNvSpPr/>
              <p:nvPr/>
            </p:nvSpPr>
            <p:spPr>
              <a:xfrm>
                <a:off x="3276535" y="2491336"/>
                <a:ext cx="585674" cy="808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AF327D8-014D-4FFC-82CE-9C8A55E8105A}"/>
                  </a:ext>
                </a:extLst>
              </p:cNvPr>
              <p:cNvSpPr/>
              <p:nvPr/>
            </p:nvSpPr>
            <p:spPr>
              <a:xfrm rot="620962">
                <a:off x="5314346" y="2491336"/>
                <a:ext cx="585674" cy="808938"/>
              </a:xfrm>
              <a:prstGeom prst="rect">
                <a:avLst/>
              </a:prstGeom>
              <a:solidFill>
                <a:srgbClr val="FFC4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B09FB25-ED5D-4DAE-9BFA-95C1E6FBBFF3}"/>
                  </a:ext>
                </a:extLst>
              </p:cNvPr>
              <p:cNvSpPr/>
              <p:nvPr/>
            </p:nvSpPr>
            <p:spPr>
              <a:xfrm rot="1108625">
                <a:off x="5269183" y="1388160"/>
                <a:ext cx="585674" cy="808938"/>
              </a:xfrm>
              <a:prstGeom prst="rect">
                <a:avLst/>
              </a:prstGeom>
              <a:solidFill>
                <a:srgbClr val="FFAB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F5C6D65-F400-469E-A0EE-F5F1CB2D7D67}"/>
                  </a:ext>
                </a:extLst>
              </p:cNvPr>
              <p:cNvSpPr/>
              <p:nvPr/>
            </p:nvSpPr>
            <p:spPr>
              <a:xfrm rot="312976">
                <a:off x="3238307" y="1399867"/>
                <a:ext cx="585674" cy="808938"/>
              </a:xfrm>
              <a:prstGeom prst="rect">
                <a:avLst/>
              </a:prstGeom>
              <a:solidFill>
                <a:srgbClr val="FFE6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E2F65D4-F600-48A9-B72F-28E1F8FC9394}"/>
                  </a:ext>
                </a:extLst>
              </p:cNvPr>
              <p:cNvSpPr/>
              <p:nvPr/>
            </p:nvSpPr>
            <p:spPr>
              <a:xfrm rot="20705521">
                <a:off x="4377096" y="5846515"/>
                <a:ext cx="585674" cy="808938"/>
              </a:xfrm>
              <a:prstGeom prst="rect">
                <a:avLst/>
              </a:prstGeom>
              <a:solidFill>
                <a:srgbClr val="FE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1309AB0-EE20-4A75-842B-A68EC5CF2E92}"/>
                  </a:ext>
                </a:extLst>
              </p:cNvPr>
              <p:cNvSpPr/>
              <p:nvPr/>
            </p:nvSpPr>
            <p:spPr>
              <a:xfrm rot="21200897">
                <a:off x="4349660" y="4711047"/>
                <a:ext cx="585674" cy="808938"/>
              </a:xfrm>
              <a:prstGeom prst="rect">
                <a:avLst/>
              </a:prstGeom>
              <a:solidFill>
                <a:srgbClr val="F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EA4BEEB-FBC5-4EAD-8596-1CB61D9ED781}"/>
                  </a:ext>
                </a:extLst>
              </p:cNvPr>
              <p:cNvSpPr/>
              <p:nvPr/>
            </p:nvSpPr>
            <p:spPr>
              <a:xfrm rot="404562">
                <a:off x="6339550" y="4676338"/>
                <a:ext cx="585674" cy="808938"/>
              </a:xfrm>
              <a:prstGeom prst="rect">
                <a:avLst/>
              </a:prstGeom>
              <a:solidFill>
                <a:srgbClr val="FFE6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C4694CF-091B-4818-904B-40ABE11BDF95}"/>
                  </a:ext>
                </a:extLst>
              </p:cNvPr>
              <p:cNvSpPr/>
              <p:nvPr/>
            </p:nvSpPr>
            <p:spPr>
              <a:xfrm rot="1300881">
                <a:off x="6285927" y="2491337"/>
                <a:ext cx="585674" cy="808938"/>
              </a:xfrm>
              <a:prstGeom prst="rect">
                <a:avLst/>
              </a:prstGeom>
              <a:solidFill>
                <a:srgbClr val="FFAB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0CF46E7-F42B-4A32-9407-74E302D6FFF4}"/>
                  </a:ext>
                </a:extLst>
              </p:cNvPr>
              <p:cNvSpPr/>
              <p:nvPr/>
            </p:nvSpPr>
            <p:spPr>
              <a:xfrm rot="20387237">
                <a:off x="2317105" y="4711047"/>
                <a:ext cx="585674" cy="808938"/>
              </a:xfrm>
              <a:prstGeom prst="rect">
                <a:avLst/>
              </a:prstGeom>
              <a:solidFill>
                <a:srgbClr val="FB81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7B51E29-0023-44E6-92F4-57F4C9E92C3C}"/>
                  </a:ext>
                </a:extLst>
              </p:cNvPr>
              <p:cNvSpPr/>
              <p:nvPr/>
            </p:nvSpPr>
            <p:spPr>
              <a:xfrm rot="19877795">
                <a:off x="2361911" y="5800044"/>
                <a:ext cx="585674" cy="808938"/>
              </a:xfrm>
              <a:prstGeom prst="rect">
                <a:avLst/>
              </a:prstGeom>
              <a:solidFill>
                <a:srgbClr val="FE0A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7FF531-E2CC-49DF-9EA5-6E38B19194A4}"/>
                  </a:ext>
                </a:extLst>
              </p:cNvPr>
              <p:cNvSpPr/>
              <p:nvPr/>
            </p:nvSpPr>
            <p:spPr>
              <a:xfrm rot="1706362">
                <a:off x="6260474" y="1388160"/>
                <a:ext cx="585674" cy="80893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F764281-F332-4D06-BECD-2048C428CC43}"/>
                  </a:ext>
                </a:extLst>
              </p:cNvPr>
              <p:cNvSpPr/>
              <p:nvPr/>
            </p:nvSpPr>
            <p:spPr>
              <a:xfrm rot="21263848">
                <a:off x="2273475" y="2491338"/>
                <a:ext cx="585674" cy="808938"/>
              </a:xfrm>
              <a:prstGeom prst="rect">
                <a:avLst/>
              </a:prstGeom>
              <a:solidFill>
                <a:srgbClr val="F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D75BAB6-5AAF-4BD8-819A-A8AAAACF0E93}"/>
                  </a:ext>
                </a:extLst>
              </p:cNvPr>
              <p:cNvSpPr/>
              <p:nvPr/>
            </p:nvSpPr>
            <p:spPr>
              <a:xfrm rot="750555">
                <a:off x="4271604" y="1405279"/>
                <a:ext cx="585674" cy="808938"/>
              </a:xfrm>
              <a:prstGeom prst="rect">
                <a:avLst/>
              </a:prstGeom>
              <a:solidFill>
                <a:srgbClr val="FFC4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EABD1BA-67AB-4C73-B826-B7446E2E59FD}"/>
                  </a:ext>
                </a:extLst>
              </p:cNvPr>
              <p:cNvSpPr/>
              <p:nvPr/>
            </p:nvSpPr>
            <p:spPr>
              <a:xfrm rot="301283">
                <a:off x="4305108" y="2524796"/>
                <a:ext cx="585674" cy="808938"/>
              </a:xfrm>
              <a:prstGeom prst="rect">
                <a:avLst/>
              </a:prstGeom>
              <a:solidFill>
                <a:srgbClr val="FFE6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2F2F27-DB9E-4219-8F20-A1A5961B3C24}"/>
                  </a:ext>
                </a:extLst>
              </p:cNvPr>
              <p:cNvSpPr/>
              <p:nvPr/>
            </p:nvSpPr>
            <p:spPr>
              <a:xfrm rot="21299980">
                <a:off x="3301270" y="3576122"/>
                <a:ext cx="585674" cy="808938"/>
              </a:xfrm>
              <a:prstGeom prst="rect">
                <a:avLst/>
              </a:prstGeom>
              <a:solidFill>
                <a:srgbClr val="F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A7EFD5E-A129-43E5-B75B-1A634C2C7850}"/>
                  </a:ext>
                </a:extLst>
              </p:cNvPr>
              <p:cNvSpPr/>
              <p:nvPr/>
            </p:nvSpPr>
            <p:spPr>
              <a:xfrm rot="349507">
                <a:off x="5314346" y="3583322"/>
                <a:ext cx="585674" cy="808938"/>
              </a:xfrm>
              <a:prstGeom prst="rect">
                <a:avLst/>
              </a:prstGeom>
              <a:solidFill>
                <a:srgbClr val="FFE6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F8A7F82-278E-4A39-94E6-564DA6F02312}"/>
                  </a:ext>
                </a:extLst>
              </p:cNvPr>
              <p:cNvSpPr/>
              <p:nvPr/>
            </p:nvSpPr>
            <p:spPr>
              <a:xfrm rot="815518">
                <a:off x="6339294" y="3607831"/>
                <a:ext cx="585674" cy="808938"/>
              </a:xfrm>
              <a:prstGeom prst="rect">
                <a:avLst/>
              </a:prstGeom>
              <a:solidFill>
                <a:srgbClr val="FFC4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86AF576-6DD3-4FD7-BFF0-F07FDE4A36B3}"/>
                  </a:ext>
                </a:extLst>
              </p:cNvPr>
              <p:cNvSpPr/>
              <p:nvPr/>
            </p:nvSpPr>
            <p:spPr>
              <a:xfrm>
                <a:off x="6330665" y="5809376"/>
                <a:ext cx="585674" cy="808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6BCEE03-00F2-406C-8C1C-9C99735CC8A0}"/>
                  </a:ext>
                </a:extLst>
              </p:cNvPr>
              <p:cNvSpPr/>
              <p:nvPr/>
            </p:nvSpPr>
            <p:spPr>
              <a:xfrm>
                <a:off x="2251826" y="1399867"/>
                <a:ext cx="585674" cy="808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3F9D705-F416-4DE4-AF2B-FE952A801132}"/>
                  </a:ext>
                </a:extLst>
              </p:cNvPr>
              <p:cNvSpPr/>
              <p:nvPr/>
            </p:nvSpPr>
            <p:spPr>
              <a:xfrm rot="20876466">
                <a:off x="2313426" y="3583321"/>
                <a:ext cx="585674" cy="808938"/>
              </a:xfrm>
              <a:prstGeom prst="rect">
                <a:avLst/>
              </a:prstGeom>
              <a:solidFill>
                <a:srgbClr val="FE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F240024-D1A4-4ED9-9F10-D77B0BB9C949}"/>
                  </a:ext>
                </a:extLst>
              </p:cNvPr>
              <p:cNvSpPr/>
              <p:nvPr/>
            </p:nvSpPr>
            <p:spPr>
              <a:xfrm rot="20254575">
                <a:off x="3367910" y="5797547"/>
                <a:ext cx="585674" cy="808938"/>
              </a:xfrm>
              <a:prstGeom prst="rect">
                <a:avLst/>
              </a:prstGeom>
              <a:solidFill>
                <a:srgbClr val="FB81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F2DFB83-9340-43F0-9573-D56568B1D6ED}"/>
                </a:ext>
              </a:extLst>
            </p:cNvPr>
            <p:cNvSpPr/>
            <p:nvPr/>
          </p:nvSpPr>
          <p:spPr>
            <a:xfrm>
              <a:off x="2195392" y="2374387"/>
              <a:ext cx="4804921" cy="3275581"/>
            </a:xfrm>
            <a:prstGeom prst="rect">
              <a:avLst/>
            </a:prstGeom>
            <a:noFill/>
            <a:ln w="76200">
              <a:solidFill>
                <a:srgbClr val="FFF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9761BC-10F1-4AD8-B872-B6D44935D6CF}"/>
                </a:ext>
              </a:extLst>
            </p:cNvPr>
            <p:cNvSpPr/>
            <p:nvPr/>
          </p:nvSpPr>
          <p:spPr>
            <a:xfrm>
              <a:off x="3161435" y="1288253"/>
              <a:ext cx="2865460" cy="5411669"/>
            </a:xfrm>
            <a:prstGeom prst="rect">
              <a:avLst/>
            </a:prstGeom>
            <a:noFill/>
            <a:ln w="76200">
              <a:solidFill>
                <a:srgbClr val="D9A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53341D7-376F-4CD7-95B9-F933063C231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392" y="1261275"/>
              <a:ext cx="0" cy="218450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C22F3CDE-B0BF-4D32-8812-FB085B9EF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730" y="4555222"/>
              <a:ext cx="8699" cy="218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D0123E62-1296-4CD7-990B-FFFAE5F7B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480" y="1288253"/>
              <a:ext cx="191124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F23216D6-B65A-4727-B1D2-0A83A03DE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3481" y="6700399"/>
              <a:ext cx="191124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3B62040-8B7E-43E0-9A43-A9A45527E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6092" y="3402762"/>
              <a:ext cx="10366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3396099A-38DD-49E6-B8BA-08409A957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636" y="4536674"/>
              <a:ext cx="10366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03D7AD9-CE55-4205-AD93-90AB6AC0B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437" y="5649968"/>
              <a:ext cx="10366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C123BFA5-D1F1-4509-BF6B-23A4259A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711" y="4598408"/>
              <a:ext cx="10366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7508A7B-47FE-4C9A-A453-508E6BE5B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192" y="3483372"/>
              <a:ext cx="10366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D1BE11D3-502A-43D8-8D81-26EA7613A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2173" y="2374387"/>
              <a:ext cx="10366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BE54CFF-802E-4944-88B3-05F9502B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699" y="1260118"/>
              <a:ext cx="1340" cy="115164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D91C0816-4D83-4996-B064-8196841CE6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1546" y="2331249"/>
              <a:ext cx="458" cy="11914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28CE90C1-B726-4047-9D3B-5738D2952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6339" y="3445778"/>
              <a:ext cx="458" cy="11914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4D68684E-3FE5-4E7E-BB2C-0721A2ABA0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9930" y="3374870"/>
              <a:ext cx="458" cy="11914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AF37540F-8C11-4343-BFA1-5B36CF6C11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809" y="4494055"/>
              <a:ext cx="458" cy="11914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436DABE5-2544-4B2E-AD8A-4E32BF6DB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8203" y="5637401"/>
              <a:ext cx="4273" cy="11014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40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C428ED-59CB-4140-8707-7D841F3A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5" r="1021"/>
          <a:stretch/>
        </p:blipFill>
        <p:spPr>
          <a:xfrm>
            <a:off x="93307" y="100155"/>
            <a:ext cx="2761862" cy="1714649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4EA78F-05E8-458E-A38D-FA75A7A7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89002"/>
              </p:ext>
            </p:extLst>
          </p:nvPr>
        </p:nvGraphicFramePr>
        <p:xfrm>
          <a:off x="3051110" y="100155"/>
          <a:ext cx="8957388" cy="6612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166514253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224225817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088013010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974240162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3147533500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117211948"/>
                    </a:ext>
                  </a:extLst>
                </a:gridCol>
              </a:tblGrid>
              <a:tr h="5510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859561"/>
                  </a:ext>
                </a:extLst>
              </a:tr>
              <a:tr h="5510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66745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02499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410577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012299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110516"/>
                  </a:ext>
                </a:extLst>
              </a:tr>
              <a:tr h="110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10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5B6F33C-4880-43EA-92DD-4C0A9C0937E2}"/>
                  </a:ext>
                </a:extLst>
              </p14:cNvPr>
              <p14:cNvContentPartPr/>
              <p14:nvPr/>
            </p14:nvContentPartPr>
            <p14:xfrm>
              <a:off x="4622356" y="1212054"/>
              <a:ext cx="261720" cy="432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5B6F33C-4880-43EA-92DD-4C0A9C0937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716" y="1203054"/>
                <a:ext cx="2793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D8997A-F008-4992-BDB7-4BBCF3FDEA17}"/>
                  </a:ext>
                </a:extLst>
              </p14:cNvPr>
              <p14:cNvContentPartPr/>
              <p14:nvPr/>
            </p14:nvContentPartPr>
            <p14:xfrm>
              <a:off x="4640716" y="2326614"/>
              <a:ext cx="200880" cy="271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D8997A-F008-4992-BDB7-4BBCF3FDEA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1716" y="2317614"/>
                <a:ext cx="2185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029818E-B5E1-450E-B8BB-AE26C0B2D276}"/>
                  </a:ext>
                </a:extLst>
              </p14:cNvPr>
              <p14:cNvContentPartPr/>
              <p14:nvPr/>
            </p14:nvContentPartPr>
            <p14:xfrm>
              <a:off x="4606516" y="3349734"/>
              <a:ext cx="123480" cy="367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029818E-B5E1-450E-B8BB-AE26C0B2D2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7876" y="3340734"/>
                <a:ext cx="1411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61F398A-22FB-4324-974B-856605E70C66}"/>
                  </a:ext>
                </a:extLst>
              </p14:cNvPr>
              <p14:cNvContentPartPr/>
              <p14:nvPr/>
            </p14:nvContentPartPr>
            <p14:xfrm>
              <a:off x="4655116" y="5631054"/>
              <a:ext cx="305280" cy="298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61F398A-22FB-4324-974B-856605E70C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6476" y="5622414"/>
                <a:ext cx="3229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DFF3841-2C87-4F6A-9278-06A9570BC871}"/>
                  </a:ext>
                </a:extLst>
              </p14:cNvPr>
              <p14:cNvContentPartPr/>
              <p14:nvPr/>
            </p14:nvContentPartPr>
            <p14:xfrm>
              <a:off x="4588516" y="4543854"/>
              <a:ext cx="196920" cy="320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DFF3841-2C87-4F6A-9278-06A9570BC8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9876" y="4534854"/>
                <a:ext cx="2145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A676B43-F393-4765-980C-47C92E02AA5B}"/>
                  </a:ext>
                </a:extLst>
              </p14:cNvPr>
              <p14:cNvContentPartPr/>
              <p14:nvPr/>
            </p14:nvContentPartPr>
            <p14:xfrm>
              <a:off x="6059116" y="4512534"/>
              <a:ext cx="151920" cy="2966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A676B43-F393-4765-980C-47C92E02AA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0137" y="4503534"/>
                <a:ext cx="169518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D33B1B7-E71C-4C4E-9EC9-6AFEF339326F}"/>
                  </a:ext>
                </a:extLst>
              </p14:cNvPr>
              <p14:cNvContentPartPr/>
              <p14:nvPr/>
            </p14:nvContentPartPr>
            <p14:xfrm>
              <a:off x="6079636" y="5667054"/>
              <a:ext cx="144000" cy="2656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D33B1B7-E71C-4C4E-9EC9-6AFEF33932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70636" y="5658414"/>
                <a:ext cx="1616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C2F92DE-644D-47EE-87F9-E9097A692ACF}"/>
                  </a:ext>
                </a:extLst>
              </p14:cNvPr>
              <p14:cNvContentPartPr/>
              <p14:nvPr/>
            </p14:nvContentPartPr>
            <p14:xfrm>
              <a:off x="7574356" y="5625654"/>
              <a:ext cx="110880" cy="2588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C2F92DE-644D-47EE-87F9-E9097A692A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65356" y="5617014"/>
                <a:ext cx="1285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62EDEA7-8009-4657-90AE-4964323C499F}"/>
                  </a:ext>
                </a:extLst>
              </p14:cNvPr>
              <p14:cNvContentPartPr/>
              <p14:nvPr/>
            </p14:nvContentPartPr>
            <p14:xfrm>
              <a:off x="9093916" y="5593974"/>
              <a:ext cx="52560" cy="3711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62EDEA7-8009-4657-90AE-4964323C49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84916" y="5585334"/>
                <a:ext cx="702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E4D7B2E-A58B-4CB4-ACAD-29E85CEE3C35}"/>
                  </a:ext>
                </a:extLst>
              </p14:cNvPr>
              <p14:cNvContentPartPr/>
              <p14:nvPr/>
            </p14:nvContentPartPr>
            <p14:xfrm>
              <a:off x="6087196" y="1219974"/>
              <a:ext cx="118800" cy="378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E4D7B2E-A58B-4CB4-ACAD-29E85CEE3C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78196" y="1210974"/>
                <a:ext cx="136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A0EBB3D-461E-4A1C-81E0-29F5BC26DA67}"/>
                  </a:ext>
                </a:extLst>
              </p14:cNvPr>
              <p14:cNvContentPartPr/>
              <p14:nvPr/>
            </p14:nvContentPartPr>
            <p14:xfrm>
              <a:off x="7600996" y="1177854"/>
              <a:ext cx="87840" cy="3369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A0EBB3D-461E-4A1C-81E0-29F5BC26DA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92356" y="1169214"/>
                <a:ext cx="1054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D51E97E-B3F7-4E0E-8BAB-70975F2C8D97}"/>
                  </a:ext>
                </a:extLst>
              </p14:cNvPr>
              <p14:cNvContentPartPr/>
              <p14:nvPr/>
            </p14:nvContentPartPr>
            <p14:xfrm>
              <a:off x="9096796" y="1236534"/>
              <a:ext cx="133200" cy="2538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D51E97E-B3F7-4E0E-8BAB-70975F2C8D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87796" y="1227534"/>
                <a:ext cx="1508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0B715F7-851B-4D8E-8415-7AC61A1838C3}"/>
                  </a:ext>
                </a:extLst>
              </p14:cNvPr>
              <p14:cNvContentPartPr/>
              <p14:nvPr/>
            </p14:nvContentPartPr>
            <p14:xfrm>
              <a:off x="10521676" y="1205214"/>
              <a:ext cx="205920" cy="235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0B715F7-851B-4D8E-8415-7AC61A1838C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13036" y="1196214"/>
                <a:ext cx="223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43E00DD-5709-455B-8D33-E9BC5C516A84}"/>
                  </a:ext>
                </a:extLst>
              </p14:cNvPr>
              <p14:cNvContentPartPr/>
              <p14:nvPr/>
            </p14:nvContentPartPr>
            <p14:xfrm>
              <a:off x="10567036" y="2316534"/>
              <a:ext cx="147600" cy="2217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43E00DD-5709-455B-8D33-E9BC5C516A8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558036" y="2307894"/>
                <a:ext cx="1652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D5AEEBDE-5989-4746-847F-72FE11A17076}"/>
                  </a:ext>
                </a:extLst>
              </p14:cNvPr>
              <p14:cNvContentPartPr/>
              <p14:nvPr/>
            </p14:nvContentPartPr>
            <p14:xfrm>
              <a:off x="9092476" y="2294214"/>
              <a:ext cx="118800" cy="2804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D5AEEBDE-5989-4746-847F-72FE11A170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83476" y="2285574"/>
                <a:ext cx="1364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C41B530F-6480-444B-B94F-698D6A35A836}"/>
                  </a:ext>
                </a:extLst>
              </p14:cNvPr>
              <p14:cNvContentPartPr/>
              <p14:nvPr/>
            </p14:nvContentPartPr>
            <p14:xfrm>
              <a:off x="10568116" y="3431094"/>
              <a:ext cx="126720" cy="1839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C41B530F-6480-444B-B94F-698D6A35A83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59476" y="3422094"/>
                <a:ext cx="144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E588361-380F-4A9B-876A-D765DF77D6CD}"/>
                  </a:ext>
                </a:extLst>
              </p14:cNvPr>
              <p14:cNvContentPartPr/>
              <p14:nvPr/>
            </p14:nvContentPartPr>
            <p14:xfrm>
              <a:off x="10609156" y="4520094"/>
              <a:ext cx="67320" cy="2739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E588361-380F-4A9B-876A-D765DF77D6C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600156" y="4511454"/>
                <a:ext cx="84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D32221BE-C26E-4904-AA0A-AC8D6934A25D}"/>
                  </a:ext>
                </a:extLst>
              </p14:cNvPr>
              <p14:cNvContentPartPr/>
              <p14:nvPr/>
            </p14:nvContentPartPr>
            <p14:xfrm>
              <a:off x="10585396" y="5592174"/>
              <a:ext cx="134640" cy="2350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D32221BE-C26E-4904-AA0A-AC8D6934A25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576396" y="5583174"/>
                <a:ext cx="152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234FB52C-775D-4CA9-B393-790B079AB028}"/>
                  </a:ext>
                </a:extLst>
              </p14:cNvPr>
              <p14:cNvContentPartPr/>
              <p14:nvPr/>
            </p14:nvContentPartPr>
            <p14:xfrm>
              <a:off x="304600" y="4024998"/>
              <a:ext cx="1937880" cy="263016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234FB52C-775D-4CA9-B393-790B079AB02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6603" y="4007358"/>
                <a:ext cx="1973513" cy="26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EBD54FB7-D1AE-4F1F-968F-C5B475927F18}"/>
                  </a:ext>
                </a:extLst>
              </p14:cNvPr>
              <p14:cNvContentPartPr/>
              <p14:nvPr/>
            </p14:nvContentPartPr>
            <p14:xfrm>
              <a:off x="859720" y="4546638"/>
              <a:ext cx="1351440" cy="37620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EBD54FB7-D1AE-4F1F-968F-C5B475927F1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1080" y="4537998"/>
                <a:ext cx="13690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29A86FC1-6A41-439A-8FD8-85F56B915CF4}"/>
                  </a:ext>
                </a:extLst>
              </p14:cNvPr>
              <p14:cNvContentPartPr/>
              <p14:nvPr/>
            </p14:nvContentPartPr>
            <p14:xfrm>
              <a:off x="2350120" y="4643118"/>
              <a:ext cx="363600" cy="19872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29A86FC1-6A41-439A-8FD8-85F56B915CF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41129" y="4634118"/>
                <a:ext cx="381223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">
            <p14:nvContentPartPr>
              <p14:cNvPr id="209" name="잉크 208">
                <a:extLst>
                  <a:ext uri="{FF2B5EF4-FFF2-40B4-BE49-F238E27FC236}">
                    <a16:creationId xmlns:a16="http://schemas.microsoft.com/office/drawing/2014/main" id="{CE9DC255-18DA-4ACA-9425-905BD19C9F71}"/>
                  </a:ext>
                </a:extLst>
              </p14:cNvPr>
              <p14:cNvContentPartPr/>
              <p14:nvPr/>
            </p14:nvContentPartPr>
            <p14:xfrm>
              <a:off x="64840" y="1847358"/>
              <a:ext cx="2770920" cy="1994760"/>
            </p14:xfrm>
          </p:contentPart>
        </mc:Choice>
        <mc:Fallback>
          <p:pic>
            <p:nvPicPr>
              <p:cNvPr id="209" name="잉크 208">
                <a:extLst>
                  <a:ext uri="{FF2B5EF4-FFF2-40B4-BE49-F238E27FC236}">
                    <a16:creationId xmlns:a16="http://schemas.microsoft.com/office/drawing/2014/main" id="{CE9DC255-18DA-4ACA-9425-905BD19C9F7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200" y="1829358"/>
                <a:ext cx="280656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7112C8CE-4BDC-42C0-A6BA-4F30FCDBE5BF}"/>
                  </a:ext>
                </a:extLst>
              </p14:cNvPr>
              <p14:cNvContentPartPr/>
              <p14:nvPr/>
            </p14:nvContentPartPr>
            <p14:xfrm>
              <a:off x="5125360" y="1716318"/>
              <a:ext cx="258480" cy="227880"/>
            </p14:xfrm>
          </p:contentPart>
        </mc:Choice>
        <mc:Fallback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7112C8CE-4BDC-42C0-A6BA-4F30FCDBE5B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16347" y="1707678"/>
                <a:ext cx="276145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39B7828D-DB82-4A91-B814-0535D1C34DF3}"/>
                  </a:ext>
                </a:extLst>
              </p14:cNvPr>
              <p14:cNvContentPartPr/>
              <p14:nvPr/>
            </p14:nvContentPartPr>
            <p14:xfrm>
              <a:off x="4647280" y="1741518"/>
              <a:ext cx="435240" cy="205560"/>
            </p14:xfrm>
          </p:contentPart>
        </mc:Choice>
        <mc:Fallback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39B7828D-DB82-4A91-B814-0535D1C34DF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38640" y="1732534"/>
                <a:ext cx="452880" cy="223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77980D27-BC14-48B4-B18B-8EF044593922}"/>
                  </a:ext>
                </a:extLst>
              </p14:cNvPr>
              <p14:cNvContentPartPr/>
              <p14:nvPr/>
            </p14:nvContentPartPr>
            <p14:xfrm>
              <a:off x="6309760" y="1711638"/>
              <a:ext cx="869040" cy="253440"/>
            </p14:xfrm>
          </p:contentPart>
        </mc:Choice>
        <mc:Fallback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77980D27-BC14-48B4-B18B-8EF04459392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00760" y="1702998"/>
                <a:ext cx="886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0CBA8332-0E33-4230-BEBE-971D341A1A36}"/>
                  </a:ext>
                </a:extLst>
              </p14:cNvPr>
              <p14:cNvContentPartPr/>
              <p14:nvPr/>
            </p14:nvContentPartPr>
            <p14:xfrm>
              <a:off x="5429200" y="1715958"/>
              <a:ext cx="568800" cy="293040"/>
            </p14:xfrm>
          </p:contentPart>
        </mc:Choice>
        <mc:Fallback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0CBA8332-0E33-4230-BEBE-971D341A1A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20200" y="1706958"/>
                <a:ext cx="5864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5FB5405D-6F58-4AD9-A16B-780106D9A048}"/>
                  </a:ext>
                </a:extLst>
              </p14:cNvPr>
              <p14:cNvContentPartPr/>
              <p14:nvPr/>
            </p14:nvContentPartPr>
            <p14:xfrm>
              <a:off x="7614760" y="1731078"/>
              <a:ext cx="713160" cy="214920"/>
            </p14:xfrm>
          </p:contentPart>
        </mc:Choice>
        <mc:Fallback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5FB5405D-6F58-4AD9-A16B-780106D9A0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605760" y="1722424"/>
                <a:ext cx="730800" cy="2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8" name="잉크 317">
                <a:extLst>
                  <a:ext uri="{FF2B5EF4-FFF2-40B4-BE49-F238E27FC236}">
                    <a16:creationId xmlns:a16="http://schemas.microsoft.com/office/drawing/2014/main" id="{F3DCA91D-8E7F-4E92-B88B-827BAE05A248}"/>
                  </a:ext>
                </a:extLst>
              </p14:cNvPr>
              <p14:cNvContentPartPr/>
              <p14:nvPr/>
            </p14:nvContentPartPr>
            <p14:xfrm>
              <a:off x="8867920" y="1720278"/>
              <a:ext cx="92520" cy="230040"/>
            </p14:xfrm>
          </p:contentPart>
        </mc:Choice>
        <mc:Fallback>
          <p:pic>
            <p:nvPicPr>
              <p:cNvPr id="318" name="잉크 317">
                <a:extLst>
                  <a:ext uri="{FF2B5EF4-FFF2-40B4-BE49-F238E27FC236}">
                    <a16:creationId xmlns:a16="http://schemas.microsoft.com/office/drawing/2014/main" id="{F3DCA91D-8E7F-4E92-B88B-827BAE05A24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58920" y="1711638"/>
                <a:ext cx="110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9" name="잉크 318">
                <a:extLst>
                  <a:ext uri="{FF2B5EF4-FFF2-40B4-BE49-F238E27FC236}">
                    <a16:creationId xmlns:a16="http://schemas.microsoft.com/office/drawing/2014/main" id="{F5E372ED-8BCF-43F8-8DE6-3195D182233E}"/>
                  </a:ext>
                </a:extLst>
              </p14:cNvPr>
              <p14:cNvContentPartPr/>
              <p14:nvPr/>
            </p14:nvContentPartPr>
            <p14:xfrm>
              <a:off x="8385520" y="1705878"/>
              <a:ext cx="434160" cy="217440"/>
            </p14:xfrm>
          </p:contentPart>
        </mc:Choice>
        <mc:Fallback>
          <p:pic>
            <p:nvPicPr>
              <p:cNvPr id="319" name="잉크 318">
                <a:extLst>
                  <a:ext uri="{FF2B5EF4-FFF2-40B4-BE49-F238E27FC236}">
                    <a16:creationId xmlns:a16="http://schemas.microsoft.com/office/drawing/2014/main" id="{F5E372ED-8BCF-43F8-8DE6-3195D182233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76873" y="1697238"/>
                <a:ext cx="451815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40" name="잉크 339">
                <a:extLst>
                  <a:ext uri="{FF2B5EF4-FFF2-40B4-BE49-F238E27FC236}">
                    <a16:creationId xmlns:a16="http://schemas.microsoft.com/office/drawing/2014/main" id="{6EF3FE6A-07ED-4D9E-99D3-FCE3D9387758}"/>
                  </a:ext>
                </a:extLst>
              </p14:cNvPr>
              <p14:cNvContentPartPr/>
              <p14:nvPr/>
            </p14:nvContentPartPr>
            <p14:xfrm>
              <a:off x="9092560" y="1660518"/>
              <a:ext cx="1292760" cy="299520"/>
            </p14:xfrm>
          </p:contentPart>
        </mc:Choice>
        <mc:Fallback>
          <p:pic>
            <p:nvPicPr>
              <p:cNvPr id="340" name="잉크 339">
                <a:extLst>
                  <a:ext uri="{FF2B5EF4-FFF2-40B4-BE49-F238E27FC236}">
                    <a16:creationId xmlns:a16="http://schemas.microsoft.com/office/drawing/2014/main" id="{6EF3FE6A-07ED-4D9E-99D3-FCE3D938775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083922" y="1651888"/>
                <a:ext cx="1310395" cy="317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56A48384-AB6E-4799-AACC-764528324A50}"/>
                  </a:ext>
                </a:extLst>
              </p14:cNvPr>
              <p14:cNvContentPartPr/>
              <p14:nvPr/>
            </p14:nvContentPartPr>
            <p14:xfrm>
              <a:off x="10602040" y="1687878"/>
              <a:ext cx="1267200" cy="217440"/>
            </p14:xfrm>
          </p:contentPart>
        </mc:Choice>
        <mc:Fallback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56A48384-AB6E-4799-AACC-764528324A5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593400" y="1679224"/>
                <a:ext cx="1284840" cy="235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94DAF0CC-7C1C-403E-A032-402E95535F79}"/>
                  </a:ext>
                </a:extLst>
              </p14:cNvPr>
              <p14:cNvContentPartPr/>
              <p14:nvPr/>
            </p14:nvContentPartPr>
            <p14:xfrm>
              <a:off x="4619560" y="2708838"/>
              <a:ext cx="330480" cy="269640"/>
            </p14:xfrm>
          </p:contentPart>
        </mc:Choice>
        <mc:Fallback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94DAF0CC-7C1C-403E-A032-402E95535F7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10911" y="2700198"/>
                <a:ext cx="348139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7" name="잉크 386">
                <a:extLst>
                  <a:ext uri="{FF2B5EF4-FFF2-40B4-BE49-F238E27FC236}">
                    <a16:creationId xmlns:a16="http://schemas.microsoft.com/office/drawing/2014/main" id="{9E2ADFF7-D744-4495-9BFE-97D37023AC94}"/>
                  </a:ext>
                </a:extLst>
              </p14:cNvPr>
              <p14:cNvContentPartPr/>
              <p14:nvPr/>
            </p14:nvContentPartPr>
            <p14:xfrm>
              <a:off x="5001880" y="2767878"/>
              <a:ext cx="99720" cy="82080"/>
            </p14:xfrm>
          </p:contentPart>
        </mc:Choice>
        <mc:Fallback>
          <p:pic>
            <p:nvPicPr>
              <p:cNvPr id="387" name="잉크 386">
                <a:extLst>
                  <a:ext uri="{FF2B5EF4-FFF2-40B4-BE49-F238E27FC236}">
                    <a16:creationId xmlns:a16="http://schemas.microsoft.com/office/drawing/2014/main" id="{9E2ADFF7-D744-4495-9BFE-97D37023AC9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993240" y="2759238"/>
                <a:ext cx="1173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6" name="잉크 395">
                <a:extLst>
                  <a:ext uri="{FF2B5EF4-FFF2-40B4-BE49-F238E27FC236}">
                    <a16:creationId xmlns:a16="http://schemas.microsoft.com/office/drawing/2014/main" id="{26604330-C4B6-40B4-A623-E3F1FE3E093E}"/>
                  </a:ext>
                </a:extLst>
              </p14:cNvPr>
              <p14:cNvContentPartPr/>
              <p14:nvPr/>
            </p14:nvContentPartPr>
            <p14:xfrm>
              <a:off x="5150560" y="2698398"/>
              <a:ext cx="306360" cy="256680"/>
            </p14:xfrm>
          </p:contentPart>
        </mc:Choice>
        <mc:Fallback>
          <p:pic>
            <p:nvPicPr>
              <p:cNvPr id="396" name="잉크 395">
                <a:extLst>
                  <a:ext uri="{FF2B5EF4-FFF2-40B4-BE49-F238E27FC236}">
                    <a16:creationId xmlns:a16="http://schemas.microsoft.com/office/drawing/2014/main" id="{26604330-C4B6-40B4-A623-E3F1FE3E093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141920" y="2689398"/>
                <a:ext cx="3240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9" name="잉크 418">
                <a:extLst>
                  <a:ext uri="{FF2B5EF4-FFF2-40B4-BE49-F238E27FC236}">
                    <a16:creationId xmlns:a16="http://schemas.microsoft.com/office/drawing/2014/main" id="{64ACB22B-9282-4D98-B13B-76AA52C65CB2}"/>
                  </a:ext>
                </a:extLst>
              </p14:cNvPr>
              <p14:cNvContentPartPr/>
              <p14:nvPr/>
            </p14:nvContentPartPr>
            <p14:xfrm>
              <a:off x="4582120" y="3842838"/>
              <a:ext cx="1325520" cy="264960"/>
            </p14:xfrm>
          </p:contentPart>
        </mc:Choice>
        <mc:Fallback>
          <p:pic>
            <p:nvPicPr>
              <p:cNvPr id="419" name="잉크 418">
                <a:extLst>
                  <a:ext uri="{FF2B5EF4-FFF2-40B4-BE49-F238E27FC236}">
                    <a16:creationId xmlns:a16="http://schemas.microsoft.com/office/drawing/2014/main" id="{64ACB22B-9282-4D98-B13B-76AA52C65CB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573480" y="3834198"/>
                <a:ext cx="1343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45" name="잉크 444">
                <a:extLst>
                  <a:ext uri="{FF2B5EF4-FFF2-40B4-BE49-F238E27FC236}">
                    <a16:creationId xmlns:a16="http://schemas.microsoft.com/office/drawing/2014/main" id="{5EC920F9-FD89-4257-89AA-CF9E878BA29B}"/>
                  </a:ext>
                </a:extLst>
              </p14:cNvPr>
              <p14:cNvContentPartPr/>
              <p14:nvPr/>
            </p14:nvContentPartPr>
            <p14:xfrm>
              <a:off x="4545400" y="5015358"/>
              <a:ext cx="1317600" cy="247680"/>
            </p14:xfrm>
          </p:contentPart>
        </mc:Choice>
        <mc:Fallback>
          <p:pic>
            <p:nvPicPr>
              <p:cNvPr id="445" name="잉크 444">
                <a:extLst>
                  <a:ext uri="{FF2B5EF4-FFF2-40B4-BE49-F238E27FC236}">
                    <a16:creationId xmlns:a16="http://schemas.microsoft.com/office/drawing/2014/main" id="{5EC920F9-FD89-4257-89AA-CF9E878BA29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36758" y="5006705"/>
                <a:ext cx="1335245" cy="2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63" name="잉크 462">
                <a:extLst>
                  <a:ext uri="{FF2B5EF4-FFF2-40B4-BE49-F238E27FC236}">
                    <a16:creationId xmlns:a16="http://schemas.microsoft.com/office/drawing/2014/main" id="{344F1C86-F241-40CF-BC97-724F29A25984}"/>
                  </a:ext>
                </a:extLst>
              </p14:cNvPr>
              <p14:cNvContentPartPr/>
              <p14:nvPr/>
            </p14:nvContentPartPr>
            <p14:xfrm>
              <a:off x="4586440" y="6076278"/>
              <a:ext cx="831240" cy="270720"/>
            </p14:xfrm>
          </p:contentPart>
        </mc:Choice>
        <mc:Fallback>
          <p:pic>
            <p:nvPicPr>
              <p:cNvPr id="463" name="잉크 462">
                <a:extLst>
                  <a:ext uri="{FF2B5EF4-FFF2-40B4-BE49-F238E27FC236}">
                    <a16:creationId xmlns:a16="http://schemas.microsoft.com/office/drawing/2014/main" id="{344F1C86-F241-40CF-BC97-724F29A2598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77436" y="6067278"/>
                <a:ext cx="848888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45" name="잉크 644">
                <a:extLst>
                  <a:ext uri="{FF2B5EF4-FFF2-40B4-BE49-F238E27FC236}">
                    <a16:creationId xmlns:a16="http://schemas.microsoft.com/office/drawing/2014/main" id="{B892089A-C47F-435C-AD43-AB7F52983E70}"/>
                  </a:ext>
                </a:extLst>
              </p14:cNvPr>
              <p14:cNvContentPartPr/>
              <p14:nvPr/>
            </p14:nvContentPartPr>
            <p14:xfrm>
              <a:off x="32440" y="5897358"/>
              <a:ext cx="2199960" cy="574560"/>
            </p14:xfrm>
          </p:contentPart>
        </mc:Choice>
        <mc:Fallback>
          <p:pic>
            <p:nvPicPr>
              <p:cNvPr id="645" name="잉크 644">
                <a:extLst>
                  <a:ext uri="{FF2B5EF4-FFF2-40B4-BE49-F238E27FC236}">
                    <a16:creationId xmlns:a16="http://schemas.microsoft.com/office/drawing/2014/main" id="{B892089A-C47F-435C-AD43-AB7F52983E7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3800" y="5888358"/>
                <a:ext cx="221760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90" name="잉크 689">
                <a:extLst>
                  <a:ext uri="{FF2B5EF4-FFF2-40B4-BE49-F238E27FC236}">
                    <a16:creationId xmlns:a16="http://schemas.microsoft.com/office/drawing/2014/main" id="{E08328B7-998C-4F68-B776-D36670C0DC0C}"/>
                  </a:ext>
                </a:extLst>
              </p14:cNvPr>
              <p14:cNvContentPartPr/>
              <p14:nvPr/>
            </p14:nvContentPartPr>
            <p14:xfrm>
              <a:off x="6081160" y="5976558"/>
              <a:ext cx="1342800" cy="258840"/>
            </p14:xfrm>
          </p:contentPart>
        </mc:Choice>
        <mc:Fallback>
          <p:pic>
            <p:nvPicPr>
              <p:cNvPr id="690" name="잉크 689">
                <a:extLst>
                  <a:ext uri="{FF2B5EF4-FFF2-40B4-BE49-F238E27FC236}">
                    <a16:creationId xmlns:a16="http://schemas.microsoft.com/office/drawing/2014/main" id="{E08328B7-998C-4F68-B776-D36670C0DC0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72162" y="5967918"/>
                <a:ext cx="1360435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23" name="잉크 722">
                <a:extLst>
                  <a:ext uri="{FF2B5EF4-FFF2-40B4-BE49-F238E27FC236}">
                    <a16:creationId xmlns:a16="http://schemas.microsoft.com/office/drawing/2014/main" id="{62A8306A-A574-4692-8BBC-33D5B36F1EAB}"/>
                  </a:ext>
                </a:extLst>
              </p14:cNvPr>
              <p14:cNvContentPartPr/>
              <p14:nvPr/>
            </p14:nvContentPartPr>
            <p14:xfrm>
              <a:off x="8381200" y="5925438"/>
              <a:ext cx="264240" cy="252000"/>
            </p14:xfrm>
          </p:contentPart>
        </mc:Choice>
        <mc:Fallback>
          <p:pic>
            <p:nvPicPr>
              <p:cNvPr id="723" name="잉크 722">
                <a:extLst>
                  <a:ext uri="{FF2B5EF4-FFF2-40B4-BE49-F238E27FC236}">
                    <a16:creationId xmlns:a16="http://schemas.microsoft.com/office/drawing/2014/main" id="{62A8306A-A574-4692-8BBC-33D5B36F1EA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72200" y="5916798"/>
                <a:ext cx="281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24" name="잉크 723">
                <a:extLst>
                  <a:ext uri="{FF2B5EF4-FFF2-40B4-BE49-F238E27FC236}">
                    <a16:creationId xmlns:a16="http://schemas.microsoft.com/office/drawing/2014/main" id="{9D863119-4EBD-4FC2-903C-98816FCC2468}"/>
                  </a:ext>
                </a:extLst>
              </p14:cNvPr>
              <p14:cNvContentPartPr/>
              <p14:nvPr/>
            </p14:nvContentPartPr>
            <p14:xfrm>
              <a:off x="7567960" y="5996358"/>
              <a:ext cx="761760" cy="286920"/>
            </p14:xfrm>
          </p:contentPart>
        </mc:Choice>
        <mc:Fallback>
          <p:pic>
            <p:nvPicPr>
              <p:cNvPr id="724" name="잉크 723">
                <a:extLst>
                  <a:ext uri="{FF2B5EF4-FFF2-40B4-BE49-F238E27FC236}">
                    <a16:creationId xmlns:a16="http://schemas.microsoft.com/office/drawing/2014/main" id="{9D863119-4EBD-4FC2-903C-98816FCC246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559316" y="5987369"/>
                <a:ext cx="779408" cy="30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36" name="잉크 735">
                <a:extLst>
                  <a:ext uri="{FF2B5EF4-FFF2-40B4-BE49-F238E27FC236}">
                    <a16:creationId xmlns:a16="http://schemas.microsoft.com/office/drawing/2014/main" id="{853B7B7A-78F6-4F06-B78A-F5BBD286D31A}"/>
                  </a:ext>
                </a:extLst>
              </p14:cNvPr>
              <p14:cNvContentPartPr/>
              <p14:nvPr/>
            </p14:nvContentPartPr>
            <p14:xfrm>
              <a:off x="8433040" y="6345558"/>
              <a:ext cx="140040" cy="243720"/>
            </p14:xfrm>
          </p:contentPart>
        </mc:Choice>
        <mc:Fallback>
          <p:pic>
            <p:nvPicPr>
              <p:cNvPr id="736" name="잉크 735">
                <a:extLst>
                  <a:ext uri="{FF2B5EF4-FFF2-40B4-BE49-F238E27FC236}">
                    <a16:creationId xmlns:a16="http://schemas.microsoft.com/office/drawing/2014/main" id="{853B7B7A-78F6-4F06-B78A-F5BBD286D31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24400" y="6336558"/>
                <a:ext cx="157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37" name="잉크 736">
                <a:extLst>
                  <a:ext uri="{FF2B5EF4-FFF2-40B4-BE49-F238E27FC236}">
                    <a16:creationId xmlns:a16="http://schemas.microsoft.com/office/drawing/2014/main" id="{19BD347E-8F00-4422-BB08-B7FB7CA6B322}"/>
                  </a:ext>
                </a:extLst>
              </p14:cNvPr>
              <p14:cNvContentPartPr/>
              <p14:nvPr/>
            </p14:nvContentPartPr>
            <p14:xfrm>
              <a:off x="7584520" y="6400278"/>
              <a:ext cx="765720" cy="291960"/>
            </p14:xfrm>
          </p:contentPart>
        </mc:Choice>
        <mc:Fallback>
          <p:pic>
            <p:nvPicPr>
              <p:cNvPr id="737" name="잉크 736">
                <a:extLst>
                  <a:ext uri="{FF2B5EF4-FFF2-40B4-BE49-F238E27FC236}">
                    <a16:creationId xmlns:a16="http://schemas.microsoft.com/office/drawing/2014/main" id="{19BD347E-8F00-4422-BB08-B7FB7CA6B32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75520" y="6391638"/>
                <a:ext cx="7833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68" name="잉크 767">
                <a:extLst>
                  <a:ext uri="{FF2B5EF4-FFF2-40B4-BE49-F238E27FC236}">
                    <a16:creationId xmlns:a16="http://schemas.microsoft.com/office/drawing/2014/main" id="{12DF5C6F-2AD7-4F20-8903-0426424E645C}"/>
                  </a:ext>
                </a:extLst>
              </p14:cNvPr>
              <p14:cNvContentPartPr/>
              <p14:nvPr/>
            </p14:nvContentPartPr>
            <p14:xfrm>
              <a:off x="9045040" y="6009318"/>
              <a:ext cx="1055160" cy="281880"/>
            </p14:xfrm>
          </p:contentPart>
        </mc:Choice>
        <mc:Fallback>
          <p:pic>
            <p:nvPicPr>
              <p:cNvPr id="768" name="잉크 767">
                <a:extLst>
                  <a:ext uri="{FF2B5EF4-FFF2-40B4-BE49-F238E27FC236}">
                    <a16:creationId xmlns:a16="http://schemas.microsoft.com/office/drawing/2014/main" id="{12DF5C6F-2AD7-4F20-8903-0426424E645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036397" y="6000667"/>
                <a:ext cx="1072806" cy="29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71" name="잉크 770">
                <a:extLst>
                  <a:ext uri="{FF2B5EF4-FFF2-40B4-BE49-F238E27FC236}">
                    <a16:creationId xmlns:a16="http://schemas.microsoft.com/office/drawing/2014/main" id="{4471D0CC-7772-4B6E-B5BF-75721AA4921C}"/>
                  </a:ext>
                </a:extLst>
              </p14:cNvPr>
              <p14:cNvContentPartPr/>
              <p14:nvPr/>
            </p14:nvContentPartPr>
            <p14:xfrm>
              <a:off x="10157440" y="5972598"/>
              <a:ext cx="336960" cy="246960"/>
            </p14:xfrm>
          </p:contentPart>
        </mc:Choice>
        <mc:Fallback>
          <p:pic>
            <p:nvPicPr>
              <p:cNvPr id="771" name="잉크 770">
                <a:extLst>
                  <a:ext uri="{FF2B5EF4-FFF2-40B4-BE49-F238E27FC236}">
                    <a16:creationId xmlns:a16="http://schemas.microsoft.com/office/drawing/2014/main" id="{4471D0CC-7772-4B6E-B5BF-75721AA4921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148800" y="5963958"/>
                <a:ext cx="354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83" name="잉크 782">
                <a:extLst>
                  <a:ext uri="{FF2B5EF4-FFF2-40B4-BE49-F238E27FC236}">
                    <a16:creationId xmlns:a16="http://schemas.microsoft.com/office/drawing/2014/main" id="{259CD96E-1560-487E-AA86-2A0F5A62398C}"/>
                  </a:ext>
                </a:extLst>
              </p14:cNvPr>
              <p14:cNvContentPartPr/>
              <p14:nvPr/>
            </p14:nvContentPartPr>
            <p14:xfrm>
              <a:off x="9372280" y="6330438"/>
              <a:ext cx="729720" cy="250560"/>
            </p14:xfrm>
          </p:contentPart>
        </mc:Choice>
        <mc:Fallback>
          <p:pic>
            <p:nvPicPr>
              <p:cNvPr id="783" name="잉크 782">
                <a:extLst>
                  <a:ext uri="{FF2B5EF4-FFF2-40B4-BE49-F238E27FC236}">
                    <a16:creationId xmlns:a16="http://schemas.microsoft.com/office/drawing/2014/main" id="{259CD96E-1560-487E-AA86-2A0F5A62398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363640" y="6321798"/>
                <a:ext cx="7473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87" name="잉크 786">
                <a:extLst>
                  <a:ext uri="{FF2B5EF4-FFF2-40B4-BE49-F238E27FC236}">
                    <a16:creationId xmlns:a16="http://schemas.microsoft.com/office/drawing/2014/main" id="{751CE70B-563A-458C-8A0A-78DBF49AEC36}"/>
                  </a:ext>
                </a:extLst>
              </p14:cNvPr>
              <p14:cNvContentPartPr/>
              <p14:nvPr/>
            </p14:nvContentPartPr>
            <p14:xfrm>
              <a:off x="9093280" y="6440958"/>
              <a:ext cx="201600" cy="105480"/>
            </p14:xfrm>
          </p:contentPart>
        </mc:Choice>
        <mc:Fallback>
          <p:pic>
            <p:nvPicPr>
              <p:cNvPr id="787" name="잉크 786">
                <a:extLst>
                  <a:ext uri="{FF2B5EF4-FFF2-40B4-BE49-F238E27FC236}">
                    <a16:creationId xmlns:a16="http://schemas.microsoft.com/office/drawing/2014/main" id="{751CE70B-563A-458C-8A0A-78DBF49AEC3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084640" y="6431958"/>
                <a:ext cx="219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08" name="잉크 807">
                <a:extLst>
                  <a:ext uri="{FF2B5EF4-FFF2-40B4-BE49-F238E27FC236}">
                    <a16:creationId xmlns:a16="http://schemas.microsoft.com/office/drawing/2014/main" id="{486D3676-FFBF-41E5-9010-311CEA8F3549}"/>
                  </a:ext>
                </a:extLst>
              </p14:cNvPr>
              <p14:cNvContentPartPr/>
              <p14:nvPr/>
            </p14:nvContentPartPr>
            <p14:xfrm>
              <a:off x="11309080" y="6296238"/>
              <a:ext cx="139320" cy="172440"/>
            </p14:xfrm>
          </p:contentPart>
        </mc:Choice>
        <mc:Fallback>
          <p:pic>
            <p:nvPicPr>
              <p:cNvPr id="808" name="잉크 807">
                <a:extLst>
                  <a:ext uri="{FF2B5EF4-FFF2-40B4-BE49-F238E27FC236}">
                    <a16:creationId xmlns:a16="http://schemas.microsoft.com/office/drawing/2014/main" id="{486D3676-FFBF-41E5-9010-311CEA8F354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300080" y="6287238"/>
                <a:ext cx="156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09" name="잉크 808">
                <a:extLst>
                  <a:ext uri="{FF2B5EF4-FFF2-40B4-BE49-F238E27FC236}">
                    <a16:creationId xmlns:a16="http://schemas.microsoft.com/office/drawing/2014/main" id="{8B195352-4797-4ADF-9EBF-53ACDABE4AF9}"/>
                  </a:ext>
                </a:extLst>
              </p14:cNvPr>
              <p14:cNvContentPartPr/>
              <p14:nvPr/>
            </p14:nvContentPartPr>
            <p14:xfrm>
              <a:off x="10933600" y="6353838"/>
              <a:ext cx="245880" cy="123840"/>
            </p14:xfrm>
          </p:contentPart>
        </mc:Choice>
        <mc:Fallback>
          <p:pic>
            <p:nvPicPr>
              <p:cNvPr id="809" name="잉크 808">
                <a:extLst>
                  <a:ext uri="{FF2B5EF4-FFF2-40B4-BE49-F238E27FC236}">
                    <a16:creationId xmlns:a16="http://schemas.microsoft.com/office/drawing/2014/main" id="{8B195352-4797-4ADF-9EBF-53ACDABE4A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924600" y="6344838"/>
                <a:ext cx="263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10" name="잉크 809">
                <a:extLst>
                  <a:ext uri="{FF2B5EF4-FFF2-40B4-BE49-F238E27FC236}">
                    <a16:creationId xmlns:a16="http://schemas.microsoft.com/office/drawing/2014/main" id="{6E9B64AE-1F47-4A44-9A71-7C0CB6FB528D}"/>
                  </a:ext>
                </a:extLst>
              </p14:cNvPr>
              <p14:cNvContentPartPr/>
              <p14:nvPr/>
            </p14:nvContentPartPr>
            <p14:xfrm>
              <a:off x="11578000" y="5949198"/>
              <a:ext cx="371160" cy="237600"/>
            </p14:xfrm>
          </p:contentPart>
        </mc:Choice>
        <mc:Fallback>
          <p:pic>
            <p:nvPicPr>
              <p:cNvPr id="810" name="잉크 809">
                <a:extLst>
                  <a:ext uri="{FF2B5EF4-FFF2-40B4-BE49-F238E27FC236}">
                    <a16:creationId xmlns:a16="http://schemas.microsoft.com/office/drawing/2014/main" id="{6E9B64AE-1F47-4A44-9A71-7C0CB6FB528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569360" y="5940198"/>
                <a:ext cx="3888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11" name="잉크 810">
                <a:extLst>
                  <a:ext uri="{FF2B5EF4-FFF2-40B4-BE49-F238E27FC236}">
                    <a16:creationId xmlns:a16="http://schemas.microsoft.com/office/drawing/2014/main" id="{66D7B765-6F47-47A9-A72B-40E977E11C18}"/>
                  </a:ext>
                </a:extLst>
              </p14:cNvPr>
              <p14:cNvContentPartPr/>
              <p14:nvPr/>
            </p14:nvContentPartPr>
            <p14:xfrm>
              <a:off x="10560640" y="5979798"/>
              <a:ext cx="955800" cy="253800"/>
            </p14:xfrm>
          </p:contentPart>
        </mc:Choice>
        <mc:Fallback>
          <p:pic>
            <p:nvPicPr>
              <p:cNvPr id="811" name="잉크 810">
                <a:extLst>
                  <a:ext uri="{FF2B5EF4-FFF2-40B4-BE49-F238E27FC236}">
                    <a16:creationId xmlns:a16="http://schemas.microsoft.com/office/drawing/2014/main" id="{66D7B765-6F47-47A9-A72B-40E977E11C1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551640" y="5970811"/>
                <a:ext cx="973440" cy="27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28" name="잉크 827">
                <a:extLst>
                  <a:ext uri="{FF2B5EF4-FFF2-40B4-BE49-F238E27FC236}">
                    <a16:creationId xmlns:a16="http://schemas.microsoft.com/office/drawing/2014/main" id="{E36D4E50-65A1-4A55-9F20-6D17A1207464}"/>
                  </a:ext>
                </a:extLst>
              </p14:cNvPr>
              <p14:cNvContentPartPr/>
              <p14:nvPr/>
            </p14:nvContentPartPr>
            <p14:xfrm>
              <a:off x="10626160" y="4872798"/>
              <a:ext cx="1052280" cy="210240"/>
            </p14:xfrm>
          </p:contentPart>
        </mc:Choice>
        <mc:Fallback>
          <p:pic>
            <p:nvPicPr>
              <p:cNvPr id="828" name="잉크 827">
                <a:extLst>
                  <a:ext uri="{FF2B5EF4-FFF2-40B4-BE49-F238E27FC236}">
                    <a16:creationId xmlns:a16="http://schemas.microsoft.com/office/drawing/2014/main" id="{E36D4E50-65A1-4A55-9F20-6D17A120746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17517" y="4863798"/>
                <a:ext cx="1069926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54" name="잉크 853">
                <a:extLst>
                  <a:ext uri="{FF2B5EF4-FFF2-40B4-BE49-F238E27FC236}">
                    <a16:creationId xmlns:a16="http://schemas.microsoft.com/office/drawing/2014/main" id="{EA2F0A88-8B69-4E7E-81C4-ED61E486B115}"/>
                  </a:ext>
                </a:extLst>
              </p14:cNvPr>
              <p14:cNvContentPartPr/>
              <p14:nvPr/>
            </p14:nvContentPartPr>
            <p14:xfrm>
              <a:off x="10505560" y="3804678"/>
              <a:ext cx="1389600" cy="273600"/>
            </p14:xfrm>
          </p:contentPart>
        </mc:Choice>
        <mc:Fallback>
          <p:pic>
            <p:nvPicPr>
              <p:cNvPr id="854" name="잉크 853">
                <a:extLst>
                  <a:ext uri="{FF2B5EF4-FFF2-40B4-BE49-F238E27FC236}">
                    <a16:creationId xmlns:a16="http://schemas.microsoft.com/office/drawing/2014/main" id="{EA2F0A88-8B69-4E7E-81C4-ED61E486B11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496920" y="3795678"/>
                <a:ext cx="14072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75" name="잉크 874">
                <a:extLst>
                  <a:ext uri="{FF2B5EF4-FFF2-40B4-BE49-F238E27FC236}">
                    <a16:creationId xmlns:a16="http://schemas.microsoft.com/office/drawing/2014/main" id="{AE1A8982-E69B-4313-B8FB-3766AE9382B3}"/>
                  </a:ext>
                </a:extLst>
              </p14:cNvPr>
              <p14:cNvContentPartPr/>
              <p14:nvPr/>
            </p14:nvContentPartPr>
            <p14:xfrm>
              <a:off x="11313760" y="2614158"/>
              <a:ext cx="527040" cy="246240"/>
            </p14:xfrm>
          </p:contentPart>
        </mc:Choice>
        <mc:Fallback>
          <p:pic>
            <p:nvPicPr>
              <p:cNvPr id="875" name="잉크 874">
                <a:extLst>
                  <a:ext uri="{FF2B5EF4-FFF2-40B4-BE49-F238E27FC236}">
                    <a16:creationId xmlns:a16="http://schemas.microsoft.com/office/drawing/2014/main" id="{AE1A8982-E69B-4313-B8FB-3766AE9382B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305114" y="2605171"/>
                <a:ext cx="544692" cy="263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76" name="잉크 875">
                <a:extLst>
                  <a:ext uri="{FF2B5EF4-FFF2-40B4-BE49-F238E27FC236}">
                    <a16:creationId xmlns:a16="http://schemas.microsoft.com/office/drawing/2014/main" id="{4ADAEB7D-04ED-40FB-A9AE-545CA2F9C5B4}"/>
                  </a:ext>
                </a:extLst>
              </p14:cNvPr>
              <p14:cNvContentPartPr/>
              <p14:nvPr/>
            </p14:nvContentPartPr>
            <p14:xfrm>
              <a:off x="10521040" y="2634678"/>
              <a:ext cx="726480" cy="246960"/>
            </p14:xfrm>
          </p:contentPart>
        </mc:Choice>
        <mc:Fallback>
          <p:pic>
            <p:nvPicPr>
              <p:cNvPr id="876" name="잉크 875">
                <a:extLst>
                  <a:ext uri="{FF2B5EF4-FFF2-40B4-BE49-F238E27FC236}">
                    <a16:creationId xmlns:a16="http://schemas.microsoft.com/office/drawing/2014/main" id="{4ADAEB7D-04ED-40FB-A9AE-545CA2F9C5B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512400" y="2626025"/>
                <a:ext cx="744120" cy="26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99" name="잉크 898">
                <a:extLst>
                  <a:ext uri="{FF2B5EF4-FFF2-40B4-BE49-F238E27FC236}">
                    <a16:creationId xmlns:a16="http://schemas.microsoft.com/office/drawing/2014/main" id="{C8343484-4F34-4FF2-86DA-9EA7FAEA4E20}"/>
                  </a:ext>
                </a:extLst>
              </p14:cNvPr>
              <p14:cNvContentPartPr/>
              <p14:nvPr/>
            </p14:nvContentPartPr>
            <p14:xfrm>
              <a:off x="9021640" y="2538198"/>
              <a:ext cx="966600" cy="345960"/>
            </p14:xfrm>
          </p:contentPart>
        </mc:Choice>
        <mc:Fallback>
          <p:pic>
            <p:nvPicPr>
              <p:cNvPr id="899" name="잉크 898">
                <a:extLst>
                  <a:ext uri="{FF2B5EF4-FFF2-40B4-BE49-F238E27FC236}">
                    <a16:creationId xmlns:a16="http://schemas.microsoft.com/office/drawing/2014/main" id="{C8343484-4F34-4FF2-86DA-9EA7FAEA4E2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012640" y="2529549"/>
                <a:ext cx="984240" cy="36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13" name="잉크 912">
                <a:extLst>
                  <a:ext uri="{FF2B5EF4-FFF2-40B4-BE49-F238E27FC236}">
                    <a16:creationId xmlns:a16="http://schemas.microsoft.com/office/drawing/2014/main" id="{E96BC069-311E-4B48-88BB-5E34C70A0005}"/>
                  </a:ext>
                </a:extLst>
              </p14:cNvPr>
              <p14:cNvContentPartPr/>
              <p14:nvPr/>
            </p14:nvContentPartPr>
            <p14:xfrm>
              <a:off x="6098800" y="4865958"/>
              <a:ext cx="1146600" cy="281520"/>
            </p14:xfrm>
          </p:contentPart>
        </mc:Choice>
        <mc:Fallback>
          <p:pic>
            <p:nvPicPr>
              <p:cNvPr id="913" name="잉크 912">
                <a:extLst>
                  <a:ext uri="{FF2B5EF4-FFF2-40B4-BE49-F238E27FC236}">
                    <a16:creationId xmlns:a16="http://schemas.microsoft.com/office/drawing/2014/main" id="{E96BC069-311E-4B48-88BB-5E34C70A000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089800" y="4857307"/>
                <a:ext cx="1164240" cy="29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17" name="잉크 1116">
                <a:extLst>
                  <a:ext uri="{FF2B5EF4-FFF2-40B4-BE49-F238E27FC236}">
                    <a16:creationId xmlns:a16="http://schemas.microsoft.com/office/drawing/2014/main" id="{C69292AD-5214-4961-B12C-D4E08C87B89A}"/>
                  </a:ext>
                </a:extLst>
              </p14:cNvPr>
              <p14:cNvContentPartPr/>
              <p14:nvPr/>
            </p14:nvContentPartPr>
            <p14:xfrm>
              <a:off x="2436880" y="5113278"/>
              <a:ext cx="2020680" cy="1761480"/>
            </p14:xfrm>
          </p:contentPart>
        </mc:Choice>
        <mc:Fallback>
          <p:pic>
            <p:nvPicPr>
              <p:cNvPr id="1117" name="잉크 1116">
                <a:extLst>
                  <a:ext uri="{FF2B5EF4-FFF2-40B4-BE49-F238E27FC236}">
                    <a16:creationId xmlns:a16="http://schemas.microsoft.com/office/drawing/2014/main" id="{C69292AD-5214-4961-B12C-D4E08C87B89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427880" y="5104278"/>
                <a:ext cx="203832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407" name="잉크 1406">
                <a:extLst>
                  <a:ext uri="{FF2B5EF4-FFF2-40B4-BE49-F238E27FC236}">
                    <a16:creationId xmlns:a16="http://schemas.microsoft.com/office/drawing/2014/main" id="{35A9F0D9-092D-437E-BF40-0CE54D7EDD78}"/>
                  </a:ext>
                </a:extLst>
              </p14:cNvPr>
              <p14:cNvContentPartPr/>
              <p14:nvPr/>
            </p14:nvContentPartPr>
            <p14:xfrm>
              <a:off x="4399960" y="5238"/>
              <a:ext cx="6695640" cy="667080"/>
            </p14:xfrm>
          </p:contentPart>
        </mc:Choice>
        <mc:Fallback>
          <p:pic>
            <p:nvPicPr>
              <p:cNvPr id="1407" name="잉크 1406">
                <a:extLst>
                  <a:ext uri="{FF2B5EF4-FFF2-40B4-BE49-F238E27FC236}">
                    <a16:creationId xmlns:a16="http://schemas.microsoft.com/office/drawing/2014/main" id="{35A9F0D9-092D-437E-BF40-0CE54D7EDD7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91320" y="-3762"/>
                <a:ext cx="67132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48" name="잉크 1447">
                <a:extLst>
                  <a:ext uri="{FF2B5EF4-FFF2-40B4-BE49-F238E27FC236}">
                    <a16:creationId xmlns:a16="http://schemas.microsoft.com/office/drawing/2014/main" id="{F1F52772-61F2-422F-8100-0C9D0C89BCA1}"/>
                  </a:ext>
                </a:extLst>
              </p14:cNvPr>
              <p14:cNvContentPartPr/>
              <p14:nvPr/>
            </p14:nvContentPartPr>
            <p14:xfrm>
              <a:off x="458320" y="3224718"/>
              <a:ext cx="6480" cy="18360"/>
            </p14:xfrm>
          </p:contentPart>
        </mc:Choice>
        <mc:Fallback>
          <p:pic>
            <p:nvPicPr>
              <p:cNvPr id="1448" name="잉크 1447">
                <a:extLst>
                  <a:ext uri="{FF2B5EF4-FFF2-40B4-BE49-F238E27FC236}">
                    <a16:creationId xmlns:a16="http://schemas.microsoft.com/office/drawing/2014/main" id="{F1F52772-61F2-422F-8100-0C9D0C89BCA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49680" y="3216078"/>
                <a:ext cx="24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49" name="잉크 1448">
                <a:extLst>
                  <a:ext uri="{FF2B5EF4-FFF2-40B4-BE49-F238E27FC236}">
                    <a16:creationId xmlns:a16="http://schemas.microsoft.com/office/drawing/2014/main" id="{23F0B580-EEB4-4D7B-A61F-244EB85AD23B}"/>
                  </a:ext>
                </a:extLst>
              </p14:cNvPr>
              <p14:cNvContentPartPr/>
              <p14:nvPr/>
            </p14:nvContentPartPr>
            <p14:xfrm>
              <a:off x="9400" y="3084678"/>
              <a:ext cx="395640" cy="199080"/>
            </p14:xfrm>
          </p:contentPart>
        </mc:Choice>
        <mc:Fallback>
          <p:pic>
            <p:nvPicPr>
              <p:cNvPr id="1449" name="잉크 1448">
                <a:extLst>
                  <a:ext uri="{FF2B5EF4-FFF2-40B4-BE49-F238E27FC236}">
                    <a16:creationId xmlns:a16="http://schemas.microsoft.com/office/drawing/2014/main" id="{23F0B580-EEB4-4D7B-A61F-244EB85A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0" y="3076022"/>
                <a:ext cx="413280" cy="216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50" name="잉크 1449">
                <a:extLst>
                  <a:ext uri="{FF2B5EF4-FFF2-40B4-BE49-F238E27FC236}">
                    <a16:creationId xmlns:a16="http://schemas.microsoft.com/office/drawing/2014/main" id="{A70D893C-B42D-4B13-9528-A055656B04A2}"/>
                  </a:ext>
                </a:extLst>
              </p14:cNvPr>
              <p14:cNvContentPartPr/>
              <p14:nvPr/>
            </p14:nvContentPartPr>
            <p14:xfrm>
              <a:off x="41800" y="2474118"/>
              <a:ext cx="585360" cy="574920"/>
            </p14:xfrm>
          </p:contentPart>
        </mc:Choice>
        <mc:Fallback>
          <p:pic>
            <p:nvPicPr>
              <p:cNvPr id="1450" name="잉크 1449">
                <a:extLst>
                  <a:ext uri="{FF2B5EF4-FFF2-40B4-BE49-F238E27FC236}">
                    <a16:creationId xmlns:a16="http://schemas.microsoft.com/office/drawing/2014/main" id="{A70D893C-B42D-4B13-9528-A055656B04A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800" y="2465483"/>
                <a:ext cx="603000" cy="592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524" name="잉크 1523">
                <a:extLst>
                  <a:ext uri="{FF2B5EF4-FFF2-40B4-BE49-F238E27FC236}">
                    <a16:creationId xmlns:a16="http://schemas.microsoft.com/office/drawing/2014/main" id="{C942191F-F966-45C9-BDE4-73B0A3743F8F}"/>
                  </a:ext>
                </a:extLst>
              </p14:cNvPr>
              <p14:cNvContentPartPr/>
              <p14:nvPr/>
            </p14:nvContentPartPr>
            <p14:xfrm>
              <a:off x="37120" y="3317598"/>
              <a:ext cx="642960" cy="636840"/>
            </p14:xfrm>
          </p:contentPart>
        </mc:Choice>
        <mc:Fallback>
          <p:pic>
            <p:nvPicPr>
              <p:cNvPr id="1524" name="잉크 1523">
                <a:extLst>
                  <a:ext uri="{FF2B5EF4-FFF2-40B4-BE49-F238E27FC236}">
                    <a16:creationId xmlns:a16="http://schemas.microsoft.com/office/drawing/2014/main" id="{C942191F-F966-45C9-BDE4-73B0A3743F8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8475" y="3308598"/>
                <a:ext cx="66061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604" name="잉크 1603">
                <a:extLst>
                  <a:ext uri="{FF2B5EF4-FFF2-40B4-BE49-F238E27FC236}">
                    <a16:creationId xmlns:a16="http://schemas.microsoft.com/office/drawing/2014/main" id="{9B33F2F7-0293-48E7-8153-653EBF3574A9}"/>
                  </a:ext>
                </a:extLst>
              </p14:cNvPr>
              <p14:cNvContentPartPr/>
              <p14:nvPr/>
            </p14:nvContentPartPr>
            <p14:xfrm>
              <a:off x="6317320" y="3124278"/>
              <a:ext cx="838440" cy="231480"/>
            </p14:xfrm>
          </p:contentPart>
        </mc:Choice>
        <mc:Fallback>
          <p:pic>
            <p:nvPicPr>
              <p:cNvPr id="1604" name="잉크 1603">
                <a:extLst>
                  <a:ext uri="{FF2B5EF4-FFF2-40B4-BE49-F238E27FC236}">
                    <a16:creationId xmlns:a16="http://schemas.microsoft.com/office/drawing/2014/main" id="{9B33F2F7-0293-48E7-8153-653EBF3574A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308676" y="3115292"/>
                <a:ext cx="856088" cy="24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05" name="잉크 1604">
                <a:extLst>
                  <a:ext uri="{FF2B5EF4-FFF2-40B4-BE49-F238E27FC236}">
                    <a16:creationId xmlns:a16="http://schemas.microsoft.com/office/drawing/2014/main" id="{D114C8EB-8B37-48BB-80B3-34DD4CADDC46}"/>
                  </a:ext>
                </a:extLst>
              </p14:cNvPr>
              <p14:cNvContentPartPr/>
              <p14:nvPr/>
            </p14:nvContentPartPr>
            <p14:xfrm>
              <a:off x="6286360" y="2776158"/>
              <a:ext cx="1634040" cy="272520"/>
            </p14:xfrm>
          </p:contentPart>
        </mc:Choice>
        <mc:Fallback>
          <p:pic>
            <p:nvPicPr>
              <p:cNvPr id="1605" name="잉크 1604">
                <a:extLst>
                  <a:ext uri="{FF2B5EF4-FFF2-40B4-BE49-F238E27FC236}">
                    <a16:creationId xmlns:a16="http://schemas.microsoft.com/office/drawing/2014/main" id="{D114C8EB-8B37-48BB-80B3-34DD4CADDC4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277718" y="2767518"/>
                <a:ext cx="1651684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06" name="잉크 1605">
                <a:extLst>
                  <a:ext uri="{FF2B5EF4-FFF2-40B4-BE49-F238E27FC236}">
                    <a16:creationId xmlns:a16="http://schemas.microsoft.com/office/drawing/2014/main" id="{4D93E9AC-6CDC-43AE-A998-A2428E2DC14F}"/>
                  </a:ext>
                </a:extLst>
              </p14:cNvPr>
              <p14:cNvContentPartPr/>
              <p14:nvPr/>
            </p14:nvContentPartPr>
            <p14:xfrm>
              <a:off x="6937240" y="2431638"/>
              <a:ext cx="668880" cy="251640"/>
            </p14:xfrm>
          </p:contentPart>
        </mc:Choice>
        <mc:Fallback>
          <p:pic>
            <p:nvPicPr>
              <p:cNvPr id="1606" name="잉크 1605">
                <a:extLst>
                  <a:ext uri="{FF2B5EF4-FFF2-40B4-BE49-F238E27FC236}">
                    <a16:creationId xmlns:a16="http://schemas.microsoft.com/office/drawing/2014/main" id="{4D93E9AC-6CDC-43AE-A998-A2428E2DC14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28245" y="2422651"/>
                <a:ext cx="686511" cy="26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607" name="잉크 1606">
                <a:extLst>
                  <a:ext uri="{FF2B5EF4-FFF2-40B4-BE49-F238E27FC236}">
                    <a16:creationId xmlns:a16="http://schemas.microsoft.com/office/drawing/2014/main" id="{5F2E8C74-0994-4282-83E2-6930C06C5017}"/>
                  </a:ext>
                </a:extLst>
              </p14:cNvPr>
              <p14:cNvContentPartPr/>
              <p14:nvPr/>
            </p14:nvContentPartPr>
            <p14:xfrm>
              <a:off x="6522880" y="2471958"/>
              <a:ext cx="289440" cy="226080"/>
            </p14:xfrm>
          </p:contentPart>
        </mc:Choice>
        <mc:Fallback>
          <p:pic>
            <p:nvPicPr>
              <p:cNvPr id="1607" name="잉크 1606">
                <a:extLst>
                  <a:ext uri="{FF2B5EF4-FFF2-40B4-BE49-F238E27FC236}">
                    <a16:creationId xmlns:a16="http://schemas.microsoft.com/office/drawing/2014/main" id="{5F2E8C74-0994-4282-83E2-6930C06C501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514240" y="2462958"/>
                <a:ext cx="307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608" name="잉크 1607">
                <a:extLst>
                  <a:ext uri="{FF2B5EF4-FFF2-40B4-BE49-F238E27FC236}">
                    <a16:creationId xmlns:a16="http://schemas.microsoft.com/office/drawing/2014/main" id="{A3C41BAC-60E1-4583-BEAC-F8FB863D47E1}"/>
                  </a:ext>
                </a:extLst>
              </p14:cNvPr>
              <p14:cNvContentPartPr/>
              <p14:nvPr/>
            </p14:nvContentPartPr>
            <p14:xfrm>
              <a:off x="6296800" y="2440638"/>
              <a:ext cx="143280" cy="253800"/>
            </p14:xfrm>
          </p:contentPart>
        </mc:Choice>
        <mc:Fallback>
          <p:pic>
            <p:nvPicPr>
              <p:cNvPr id="1608" name="잉크 1607">
                <a:extLst>
                  <a:ext uri="{FF2B5EF4-FFF2-40B4-BE49-F238E27FC236}">
                    <a16:creationId xmlns:a16="http://schemas.microsoft.com/office/drawing/2014/main" id="{A3C41BAC-60E1-4583-BEAC-F8FB863D47E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288160" y="2431998"/>
                <a:ext cx="160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623" name="잉크 1622">
                <a:extLst>
                  <a:ext uri="{FF2B5EF4-FFF2-40B4-BE49-F238E27FC236}">
                    <a16:creationId xmlns:a16="http://schemas.microsoft.com/office/drawing/2014/main" id="{AE22603F-7CD5-44B8-92E0-1133DE330FBE}"/>
                  </a:ext>
                </a:extLst>
              </p14:cNvPr>
              <p14:cNvContentPartPr/>
              <p14:nvPr/>
            </p14:nvContentPartPr>
            <p14:xfrm>
              <a:off x="7211200" y="3111318"/>
              <a:ext cx="1253520" cy="248040"/>
            </p14:xfrm>
          </p:contentPart>
        </mc:Choice>
        <mc:Fallback>
          <p:pic>
            <p:nvPicPr>
              <p:cNvPr id="1623" name="잉크 1622">
                <a:extLst>
                  <a:ext uri="{FF2B5EF4-FFF2-40B4-BE49-F238E27FC236}">
                    <a16:creationId xmlns:a16="http://schemas.microsoft.com/office/drawing/2014/main" id="{AE22603F-7CD5-44B8-92E0-1133DE330FB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202200" y="3102318"/>
                <a:ext cx="12711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638" name="잉크 1637">
                <a:extLst>
                  <a:ext uri="{FF2B5EF4-FFF2-40B4-BE49-F238E27FC236}">
                    <a16:creationId xmlns:a16="http://schemas.microsoft.com/office/drawing/2014/main" id="{89BA9B70-83D5-401F-9D2B-4B32E4F06423}"/>
                  </a:ext>
                </a:extLst>
              </p14:cNvPr>
              <p14:cNvContentPartPr/>
              <p14:nvPr/>
            </p14:nvContentPartPr>
            <p14:xfrm>
              <a:off x="1120" y="5435838"/>
              <a:ext cx="356400" cy="306000"/>
            </p14:xfrm>
          </p:contentPart>
        </mc:Choice>
        <mc:Fallback>
          <p:pic>
            <p:nvPicPr>
              <p:cNvPr id="1638" name="잉크 1637">
                <a:extLst>
                  <a:ext uri="{FF2B5EF4-FFF2-40B4-BE49-F238E27FC236}">
                    <a16:creationId xmlns:a16="http://schemas.microsoft.com/office/drawing/2014/main" id="{89BA9B70-83D5-401F-9D2B-4B32E4F0642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-7880" y="5427188"/>
                <a:ext cx="374040" cy="323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641" name="잉크 1640">
                <a:extLst>
                  <a:ext uri="{FF2B5EF4-FFF2-40B4-BE49-F238E27FC236}">
                    <a16:creationId xmlns:a16="http://schemas.microsoft.com/office/drawing/2014/main" id="{9C3224C0-B091-42A1-A1BB-DBC1F03CA15A}"/>
                  </a:ext>
                </a:extLst>
              </p14:cNvPr>
              <p14:cNvContentPartPr/>
              <p14:nvPr/>
            </p14:nvContentPartPr>
            <p14:xfrm>
              <a:off x="38560" y="4486878"/>
              <a:ext cx="53640" cy="81360"/>
            </p14:xfrm>
          </p:contentPart>
        </mc:Choice>
        <mc:Fallback>
          <p:pic>
            <p:nvPicPr>
              <p:cNvPr id="1641" name="잉크 1640">
                <a:extLst>
                  <a:ext uri="{FF2B5EF4-FFF2-40B4-BE49-F238E27FC236}">
                    <a16:creationId xmlns:a16="http://schemas.microsoft.com/office/drawing/2014/main" id="{9C3224C0-B091-42A1-A1BB-DBC1F03CA15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9920" y="4477878"/>
                <a:ext cx="71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44" name="잉크 1643">
                <a:extLst>
                  <a:ext uri="{FF2B5EF4-FFF2-40B4-BE49-F238E27FC236}">
                    <a16:creationId xmlns:a16="http://schemas.microsoft.com/office/drawing/2014/main" id="{2BDC432D-E36C-46FD-A436-802614A12726}"/>
                  </a:ext>
                </a:extLst>
              </p14:cNvPr>
              <p14:cNvContentPartPr/>
              <p14:nvPr/>
            </p14:nvContentPartPr>
            <p14:xfrm>
              <a:off x="-4280" y="4685238"/>
              <a:ext cx="86400" cy="12600"/>
            </p14:xfrm>
          </p:contentPart>
        </mc:Choice>
        <mc:Fallback>
          <p:pic>
            <p:nvPicPr>
              <p:cNvPr id="1644" name="잉크 1643">
                <a:extLst>
                  <a:ext uri="{FF2B5EF4-FFF2-40B4-BE49-F238E27FC236}">
                    <a16:creationId xmlns:a16="http://schemas.microsoft.com/office/drawing/2014/main" id="{2BDC432D-E36C-46FD-A436-802614A127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13280" y="4676598"/>
                <a:ext cx="104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47" name="잉크 1646">
                <a:extLst>
                  <a:ext uri="{FF2B5EF4-FFF2-40B4-BE49-F238E27FC236}">
                    <a16:creationId xmlns:a16="http://schemas.microsoft.com/office/drawing/2014/main" id="{22022328-D9DA-4DB2-B4E1-22513E9D9FCB}"/>
                  </a:ext>
                </a:extLst>
              </p14:cNvPr>
              <p14:cNvContentPartPr/>
              <p14:nvPr/>
            </p14:nvContentPartPr>
            <p14:xfrm>
              <a:off x="144400" y="4459158"/>
              <a:ext cx="238680" cy="332280"/>
            </p14:xfrm>
          </p:contentPart>
        </mc:Choice>
        <mc:Fallback>
          <p:pic>
            <p:nvPicPr>
              <p:cNvPr id="1647" name="잉크 1646">
                <a:extLst>
                  <a:ext uri="{FF2B5EF4-FFF2-40B4-BE49-F238E27FC236}">
                    <a16:creationId xmlns:a16="http://schemas.microsoft.com/office/drawing/2014/main" id="{22022328-D9DA-4DB2-B4E1-22513E9D9FC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35760" y="4450518"/>
                <a:ext cx="256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659" name="잉크 1658">
                <a:extLst>
                  <a:ext uri="{FF2B5EF4-FFF2-40B4-BE49-F238E27FC236}">
                    <a16:creationId xmlns:a16="http://schemas.microsoft.com/office/drawing/2014/main" id="{62F8FA14-6A60-44F9-8F33-B0922B45E0C4}"/>
                  </a:ext>
                </a:extLst>
              </p14:cNvPr>
              <p14:cNvContentPartPr/>
              <p14:nvPr/>
            </p14:nvContentPartPr>
            <p14:xfrm>
              <a:off x="548320" y="1925478"/>
              <a:ext cx="322560" cy="281520"/>
            </p14:xfrm>
          </p:contentPart>
        </mc:Choice>
        <mc:Fallback>
          <p:pic>
            <p:nvPicPr>
              <p:cNvPr id="1659" name="잉크 1658">
                <a:extLst>
                  <a:ext uri="{FF2B5EF4-FFF2-40B4-BE49-F238E27FC236}">
                    <a16:creationId xmlns:a16="http://schemas.microsoft.com/office/drawing/2014/main" id="{62F8FA14-6A60-44F9-8F33-B0922B45E0C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39670" y="1916478"/>
                <a:ext cx="3402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50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8A4B4-5FD7-446F-AB2A-C58F9D688432}"/>
              </a:ext>
            </a:extLst>
          </p:cNvPr>
          <p:cNvSpPr txBox="1"/>
          <p:nvPr/>
        </p:nvSpPr>
        <p:spPr>
          <a:xfrm>
            <a:off x="444617" y="511728"/>
            <a:ext cx="11442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추후 향상 가능한 방향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바퀴에 </a:t>
            </a:r>
            <a:r>
              <a:rPr lang="ko-KR" altLang="en-US" dirty="0" err="1"/>
              <a:t>로터리엔코더를</a:t>
            </a:r>
            <a:r>
              <a:rPr lang="ko-KR" altLang="en-US" dirty="0"/>
              <a:t> 추가하여 속도계를 만들고</a:t>
            </a:r>
            <a:r>
              <a:rPr lang="en-US" altLang="ko-KR" dirty="0"/>
              <a:t>, </a:t>
            </a:r>
            <a:r>
              <a:rPr lang="ko-KR" altLang="en-US" dirty="0"/>
              <a:t>이동 거리를 정확히 측정하여 움직일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초음파 센서를 추가하여 경우의 수를 더 자세히 나누어 이후 자동주차 방법들을 적용시킬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자동 </a:t>
            </a:r>
            <a:r>
              <a:rPr lang="ko-KR" altLang="en-US" dirty="0" err="1"/>
              <a:t>직각주차뿐만</a:t>
            </a:r>
            <a:r>
              <a:rPr lang="ko-KR" altLang="en-US" dirty="0"/>
              <a:t> 아니라 자동 평행주차까지 가능하도록 </a:t>
            </a:r>
            <a:r>
              <a:rPr lang="ko-KR" altLang="en-US" dirty="0" err="1"/>
              <a:t>확장시킬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퍼지 이론을 좀 더 잘 적용하거나 다른 인공지능 등의 방법을 이용하여 자동주차 성능을 향상시키고 다양한 상황에서의 자동주차를 구현할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67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137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Yeaeun</dc:creator>
  <cp:lastModifiedBy>Yeaeun</cp:lastModifiedBy>
  <cp:revision>16</cp:revision>
  <dcterms:created xsi:type="dcterms:W3CDTF">2021-12-18T05:59:38Z</dcterms:created>
  <dcterms:modified xsi:type="dcterms:W3CDTF">2021-12-18T11:55:09Z</dcterms:modified>
</cp:coreProperties>
</file>