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3" r:id="rId6"/>
    <p:sldId id="262" r:id="rId7"/>
    <p:sldId id="284" r:id="rId8"/>
    <p:sldId id="274" r:id="rId9"/>
    <p:sldId id="272" r:id="rId10"/>
    <p:sldId id="273" r:id="rId11"/>
    <p:sldId id="280" r:id="rId12"/>
    <p:sldId id="269" r:id="rId13"/>
    <p:sldId id="278" r:id="rId14"/>
    <p:sldId id="270" r:id="rId15"/>
    <p:sldId id="277" r:id="rId16"/>
    <p:sldId id="285" r:id="rId17"/>
    <p:sldId id="271" r:id="rId18"/>
    <p:sldId id="279" r:id="rId19"/>
    <p:sldId id="281" r:id="rId20"/>
    <p:sldId id="282" r:id="rId21"/>
    <p:sldId id="265" r:id="rId22"/>
    <p:sldId id="266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지원" initials="최지" lastIdx="1" clrIdx="0">
    <p:extLst>
      <p:ext uri="{19B8F6BF-5375-455C-9EA6-DF929625EA0E}">
        <p15:presenceInfo xmlns:p15="http://schemas.microsoft.com/office/powerpoint/2012/main" userId="5433386ec718a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BBE"/>
    <a:srgbClr val="005426"/>
    <a:srgbClr val="FFA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3" d="100"/>
          <a:sy n="123" d="100"/>
        </p:scale>
        <p:origin x="158" y="-245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E64EB83-FDBB-4625-B2B9-A0F6A2EBDFD6}" type="datetime1">
              <a:rPr lang="zh-CN" altLang="en-US"/>
              <a:pPr lvl="0">
                <a:defRPr/>
              </a:pPr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zh-CN" altLang="en-US"/>
              <a:t>单击此处编辑母版文本样式</a:t>
            </a:r>
          </a:p>
          <a:p>
            <a:pPr lvl="1">
              <a:defRPr/>
            </a:pPr>
            <a:r>
              <a:rPr lang="zh-CN" altLang="en-US"/>
              <a:t>第二级</a:t>
            </a:r>
          </a:p>
          <a:p>
            <a:pPr lvl="2">
              <a:defRPr/>
            </a:pPr>
            <a:r>
              <a:rPr lang="zh-CN" altLang="en-US"/>
              <a:t>第三级</a:t>
            </a:r>
          </a:p>
          <a:p>
            <a:pPr lvl="3">
              <a:defRPr/>
            </a:pPr>
            <a:r>
              <a:rPr lang="zh-CN" altLang="en-US"/>
              <a:t>第四级</a:t>
            </a:r>
          </a:p>
          <a:p>
            <a:pPr lvl="4">
              <a:defRPr/>
            </a:pPr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BA8D8E6-C8C7-4110-94EE-507477E36C0B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03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534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accent1">
                <a:tint val="44500"/>
                <a:satMod val="160000"/>
                <a:alpha val="2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59845" y="1052427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59845" y="1052427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483757" y="2014001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3559845" y="2718464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3559845" y="2975576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>
          <a:xfrm>
            <a:off x="3230111" y="1563638"/>
            <a:ext cx="2683778" cy="10938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9pPr>
          </a:lstStyle>
          <a:p>
            <a:pPr algn="ctr" defTabSz="685800">
              <a:defRPr/>
            </a:pPr>
            <a:r>
              <a:rPr lang="en-US" altLang="ko-KR" sz="2400">
                <a:solidFill>
                  <a:schemeClr val="accent1"/>
                </a:solidFill>
                <a:latin typeface="Agency FB"/>
              </a:rPr>
              <a:t>Collection</a:t>
            </a:r>
          </a:p>
          <a:p>
            <a:pPr algn="ctr" defTabSz="685800">
              <a:defRPr/>
            </a:pPr>
            <a:r>
              <a:rPr lang="en-US" altLang="ko-KR" sz="2400">
                <a:solidFill>
                  <a:schemeClr val="accent1"/>
                </a:solidFill>
                <a:latin typeface="Agency FB"/>
              </a:rPr>
              <a:t>Of</a:t>
            </a:r>
          </a:p>
          <a:p>
            <a:pPr algn="ctr" defTabSz="685800">
              <a:defRPr/>
            </a:pPr>
            <a:r>
              <a:rPr lang="en-US" altLang="ko-KR" sz="2400">
                <a:solidFill>
                  <a:schemeClr val="accent1"/>
                </a:solidFill>
                <a:latin typeface="Agency FB"/>
              </a:rPr>
              <a:t>MiniGames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04248" y="4060978"/>
            <a:ext cx="0" cy="2389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5192" y="4013438"/>
            <a:ext cx="2318808" cy="113006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201624583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정해원</a:t>
            </a:r>
          </a:p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201823132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박시형</a:t>
            </a:r>
          </a:p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202055616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최지원</a:t>
            </a:r>
          </a:p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201724603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최우창</a:t>
            </a:r>
          </a:p>
          <a:p>
            <a:pPr lvl="0">
              <a:defRPr/>
            </a:pP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887" y="4831325"/>
            <a:ext cx="185243" cy="24169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lvl="0">
              <a:defRPr/>
            </a:pPr>
            <a:endParaRPr lang="en-US" altLang="zh-CN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Freeform 7"/>
          <p:cNvSpPr/>
          <p:nvPr/>
        </p:nvSpPr>
        <p:spPr>
          <a:xfrm rot="18900000">
            <a:off x="5821733" y="1252043"/>
            <a:ext cx="363340" cy="363928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71" tIns="34285" rIns="68571" bIns="34285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>
              <a:latin typeface="Microsoft YaHei"/>
              <a:ea typeface="Microsoft YaHei"/>
              <a:cs typeface="+mn-cs"/>
            </a:endParaRPr>
          </a:p>
        </p:txBody>
      </p:sp>
      <p:sp>
        <p:nvSpPr>
          <p:cNvPr id="34" name="任意多边形 33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6793085" y="3571973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9822464">
            <a:off x="942595" y="105242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4777328"/>
            <a:ext cx="4139953" cy="36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C++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프로그래밍과 실습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BFC37-31C5-4BC8-9A7F-48BDD7EB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Pong Game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55E84-9B20-442E-96CD-710A5CA3CAE6}"/>
              </a:ext>
            </a:extLst>
          </p:cNvPr>
          <p:cNvSpPr txBox="1"/>
          <p:nvPr/>
        </p:nvSpPr>
        <p:spPr>
          <a:xfrm>
            <a:off x="153144" y="1707654"/>
            <a:ext cx="37444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게임소개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1p vs 2p</a:t>
            </a:r>
            <a:r>
              <a:rPr lang="ko-KR" altLang="en-US" sz="1200" dirty="0"/>
              <a:t>게임으로 양측의 플레이어가 </a:t>
            </a:r>
            <a:endParaRPr lang="en-US" altLang="ko-KR" sz="1200" dirty="0"/>
          </a:p>
          <a:p>
            <a:r>
              <a:rPr lang="en-US" altLang="ko-KR" sz="1200" dirty="0"/>
              <a:t>        bar</a:t>
            </a:r>
            <a:r>
              <a:rPr lang="ko-KR" altLang="en-US" sz="1200" dirty="0"/>
              <a:t>를 움직여 공을 받아내는 게임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상대가 공을 받아내지 못하면 점수 증가 </a:t>
            </a:r>
            <a:endParaRPr lang="en-US" altLang="ko-KR" sz="1200" dirty="0"/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플레이어가 </a:t>
            </a:r>
            <a:r>
              <a:rPr lang="en-US" altLang="ko-KR" sz="1200" dirty="0"/>
              <a:t>5</a:t>
            </a:r>
            <a:r>
              <a:rPr lang="ko-KR" altLang="en-US" sz="1200" dirty="0"/>
              <a:t>점을 얻으면 게임 종료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FD9D49-B99B-4B9C-93DA-0231EF87A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31590"/>
            <a:ext cx="5180856" cy="3284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43D93C-584B-46BC-ACEE-183389A80E5B}"/>
              </a:ext>
            </a:extLst>
          </p:cNvPr>
          <p:cNvSpPr txBox="1"/>
          <p:nvPr/>
        </p:nvSpPr>
        <p:spPr>
          <a:xfrm>
            <a:off x="5220072" y="451596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5426"/>
                </a:solidFill>
              </a:rPr>
              <a:t>Pong</a:t>
            </a:r>
            <a:r>
              <a:rPr lang="ko-KR" altLang="en-US" b="1" dirty="0">
                <a:solidFill>
                  <a:srgbClr val="005426"/>
                </a:solidFill>
              </a:rPr>
              <a:t> </a:t>
            </a:r>
            <a:r>
              <a:rPr lang="en-US" altLang="ko-KR" b="1" dirty="0">
                <a:solidFill>
                  <a:srgbClr val="005426"/>
                </a:solidFill>
              </a:rPr>
              <a:t>Game </a:t>
            </a:r>
            <a:r>
              <a:rPr lang="ko-KR" altLang="en-US" b="1" dirty="0">
                <a:solidFill>
                  <a:srgbClr val="005426"/>
                </a:solidFill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175647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D4EA4-8C13-4AA5-89C4-A8BCBE6B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Pong Class</a:t>
            </a:r>
            <a:endParaRPr lang="ko-KR" altLang="en-US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AE586601-45C2-40B5-9D05-EFE67EFFB2CE}"/>
              </a:ext>
            </a:extLst>
          </p:cNvPr>
          <p:cNvSpPr/>
          <p:nvPr/>
        </p:nvSpPr>
        <p:spPr>
          <a:xfrm>
            <a:off x="179512" y="732937"/>
            <a:ext cx="1512168" cy="395637"/>
          </a:xfrm>
          <a:prstGeom prst="flowChartAlternateProcess">
            <a:avLst/>
          </a:prstGeom>
          <a:solidFill>
            <a:srgbClr val="0054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Pong </a:t>
            </a:r>
            <a:r>
              <a:rPr lang="ko-KR" altLang="en-US" sz="1200" b="1" dirty="0"/>
              <a:t>게임 시작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8F2DB0A7-0E8D-4B46-B1B7-3FE7AA6927E0}"/>
              </a:ext>
            </a:extLst>
          </p:cNvPr>
          <p:cNvSpPr/>
          <p:nvPr/>
        </p:nvSpPr>
        <p:spPr>
          <a:xfrm>
            <a:off x="431540" y="1365676"/>
            <a:ext cx="1008112" cy="4076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Init()</a:t>
            </a:r>
            <a:r>
              <a:rPr lang="ko-KR" altLang="en-US" sz="1200" dirty="0"/>
              <a:t> 함수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4424141D-B8E5-422D-881C-42696A63D471}"/>
              </a:ext>
            </a:extLst>
          </p:cNvPr>
          <p:cNvSpPr/>
          <p:nvPr/>
        </p:nvSpPr>
        <p:spPr>
          <a:xfrm>
            <a:off x="129594" y="4507314"/>
            <a:ext cx="1612004" cy="461038"/>
          </a:xfrm>
          <a:prstGeom prst="flowChartAlternateProcess">
            <a:avLst/>
          </a:prstGeom>
          <a:solidFill>
            <a:srgbClr val="0054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게임 종료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메인화면으로</a:t>
            </a:r>
            <a:r>
              <a:rPr lang="ko-KR" altLang="en-US" sz="1200" b="1" dirty="0">
                <a:solidFill>
                  <a:schemeClr val="bg1"/>
                </a:solidFill>
              </a:rPr>
              <a:t> 이동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BF0BF55E-9249-4CC6-8D7D-4025453F5F4D}"/>
              </a:ext>
            </a:extLst>
          </p:cNvPr>
          <p:cNvSpPr/>
          <p:nvPr/>
        </p:nvSpPr>
        <p:spPr>
          <a:xfrm>
            <a:off x="1928124" y="2618251"/>
            <a:ext cx="871503" cy="4076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Info()</a:t>
            </a:r>
            <a:r>
              <a:rPr lang="ko-KR" altLang="en-US" sz="1200" dirty="0"/>
              <a:t> 함수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481E65FC-16AD-4A52-AB9A-A314EC3E26AF}"/>
              </a:ext>
            </a:extLst>
          </p:cNvPr>
          <p:cNvSpPr/>
          <p:nvPr/>
        </p:nvSpPr>
        <p:spPr>
          <a:xfrm>
            <a:off x="3035895" y="2618250"/>
            <a:ext cx="1396028" cy="4076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DataSave.Save</a:t>
            </a:r>
            <a:r>
              <a:rPr lang="en-US" altLang="ko-KR" sz="1200" dirty="0"/>
              <a:t>()</a:t>
            </a:r>
            <a:r>
              <a:rPr lang="ko-KR" altLang="en-US" sz="1200" dirty="0"/>
              <a:t> 함수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E7741DDC-0D4C-41E6-93CA-9973ABE51173}"/>
              </a:ext>
            </a:extLst>
          </p:cNvPr>
          <p:cNvSpPr/>
          <p:nvPr/>
        </p:nvSpPr>
        <p:spPr>
          <a:xfrm>
            <a:off x="431540" y="2049187"/>
            <a:ext cx="1008112" cy="4076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title()</a:t>
            </a:r>
            <a:r>
              <a:rPr lang="ko-KR" altLang="en-US" sz="1200" dirty="0"/>
              <a:t> 함수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7BE4F700-08A8-4751-A0D1-8E6B740C2B8A}"/>
              </a:ext>
            </a:extLst>
          </p:cNvPr>
          <p:cNvSpPr/>
          <p:nvPr/>
        </p:nvSpPr>
        <p:spPr>
          <a:xfrm>
            <a:off x="1921618" y="4066364"/>
            <a:ext cx="878008" cy="4076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game()</a:t>
            </a:r>
            <a:r>
              <a:rPr lang="ko-KR" altLang="en-US" sz="1200" dirty="0"/>
              <a:t> 함수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2C1D7A13-DDFF-4BC4-8302-DC761BF60467}"/>
              </a:ext>
            </a:extLst>
          </p:cNvPr>
          <p:cNvSpPr/>
          <p:nvPr/>
        </p:nvSpPr>
        <p:spPr>
          <a:xfrm>
            <a:off x="179512" y="2961797"/>
            <a:ext cx="1512168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AE37"/>
                </a:solidFill>
              </a:rPr>
              <a:t>사용자입력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981E4FCA-98A0-4254-951D-5918A707BC6C}"/>
              </a:ext>
            </a:extLst>
          </p:cNvPr>
          <p:cNvSpPr/>
          <p:nvPr/>
        </p:nvSpPr>
        <p:spPr>
          <a:xfrm>
            <a:off x="3035895" y="3391162"/>
            <a:ext cx="1396028" cy="58206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AE37"/>
                </a:solidFill>
              </a:rPr>
              <a:t>Pong game </a:t>
            </a:r>
            <a:r>
              <a:rPr lang="ko-KR" altLang="en-US" sz="1400" dirty="0">
                <a:solidFill>
                  <a:srgbClr val="FFAE37"/>
                </a:solidFill>
              </a:rPr>
              <a:t>진행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98CDB4-30FE-455D-9EF9-733F577DC6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35596" y="1128574"/>
            <a:ext cx="0" cy="23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71548B-C81A-4993-A585-A171A728840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935596" y="1773371"/>
            <a:ext cx="0" cy="27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56AC7B-CAB0-499F-B238-C91169B0D1D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35596" y="2456882"/>
            <a:ext cx="0" cy="50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727903-56FD-46F6-A9B5-25597EE50D1E}"/>
              </a:ext>
            </a:extLst>
          </p:cNvPr>
          <p:cNvCxnSpPr>
            <a:stCxn id="16" idx="2"/>
            <a:endCxn id="11" idx="0"/>
          </p:cNvCxnSpPr>
          <p:nvPr/>
        </p:nvCxnSpPr>
        <p:spPr>
          <a:xfrm>
            <a:off x="935596" y="3753885"/>
            <a:ext cx="0" cy="75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35063F-863F-4D96-A714-C161E236F5D1}"/>
              </a:ext>
            </a:extLst>
          </p:cNvPr>
          <p:cNvCxnSpPr>
            <a:cxnSpLocks/>
            <a:stCxn id="16" idx="3"/>
            <a:endCxn id="12" idx="2"/>
          </p:cNvCxnSpPr>
          <p:nvPr/>
        </p:nvCxnSpPr>
        <p:spPr>
          <a:xfrm flipV="1">
            <a:off x="1691680" y="3025946"/>
            <a:ext cx="672196" cy="331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416B975E-7634-4A13-9831-D2C4C009F9B0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1691680" y="3357841"/>
            <a:ext cx="668942" cy="708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EF98593-2827-42B5-8666-75491A20474C}"/>
              </a:ext>
            </a:extLst>
          </p:cNvPr>
          <p:cNvCxnSpPr>
            <a:cxnSpLocks/>
            <a:stCxn id="12" idx="0"/>
            <a:endCxn id="14" idx="3"/>
          </p:cNvCxnSpPr>
          <p:nvPr/>
        </p:nvCxnSpPr>
        <p:spPr>
          <a:xfrm rot="16200000" flipV="1">
            <a:off x="1719156" y="1973531"/>
            <a:ext cx="365216" cy="924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DA3A9F6-4C00-4955-A2D4-9D2B6945E5C8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rot="16200000" flipV="1">
            <a:off x="2404174" y="1288514"/>
            <a:ext cx="365215" cy="2294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FE7A0A1-262F-4B8D-A1E0-AFB590BA3EC1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733909" y="3025945"/>
            <a:ext cx="0" cy="36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3C50322-FA5A-44B6-8345-F113E81E1F09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2799626" y="3973223"/>
            <a:ext cx="934283" cy="296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BC9ACE4-68D1-43B7-BF35-132D6CE54675}"/>
              </a:ext>
            </a:extLst>
          </p:cNvPr>
          <p:cNvSpPr txBox="1"/>
          <p:nvPr/>
        </p:nvSpPr>
        <p:spPr>
          <a:xfrm>
            <a:off x="1915708" y="3111620"/>
            <a:ext cx="576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Case 1</a:t>
            </a:r>
            <a:endParaRPr lang="ko-KR" altLang="en-US" sz="1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66E8A7-7853-49AC-BD3C-A45494C263DF}"/>
              </a:ext>
            </a:extLst>
          </p:cNvPr>
          <p:cNvSpPr txBox="1"/>
          <p:nvPr/>
        </p:nvSpPr>
        <p:spPr>
          <a:xfrm>
            <a:off x="1915707" y="3391162"/>
            <a:ext cx="576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Case 2</a:t>
            </a:r>
            <a:endParaRPr lang="ko-KR" altLang="en-US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8B53DB-EB87-40F1-994D-9D6F93DD7468}"/>
              </a:ext>
            </a:extLst>
          </p:cNvPr>
          <p:cNvSpPr txBox="1"/>
          <p:nvPr/>
        </p:nvSpPr>
        <p:spPr>
          <a:xfrm>
            <a:off x="947664" y="3693681"/>
            <a:ext cx="576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Case 3</a:t>
            </a:r>
            <a:endParaRPr lang="ko-KR" altLang="en-US" sz="1000" b="1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24C5D3E-F3B0-4F37-81C6-B22F8DDAB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22" y="737878"/>
            <a:ext cx="4392485" cy="1769272"/>
          </a:xfrm>
          <a:prstGeom prst="rect">
            <a:avLst/>
          </a:prstGeom>
        </p:spPr>
      </p:pic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CB10B9-088A-4A63-84B5-5DE940DEFC69}"/>
              </a:ext>
            </a:extLst>
          </p:cNvPr>
          <p:cNvCxnSpPr>
            <a:cxnSpLocks/>
          </p:cNvCxnSpPr>
          <p:nvPr/>
        </p:nvCxnSpPr>
        <p:spPr>
          <a:xfrm>
            <a:off x="4499992" y="650792"/>
            <a:ext cx="0" cy="449270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4A55A18-0AB1-4CA4-A56A-684E77CE8B73}"/>
              </a:ext>
            </a:extLst>
          </p:cNvPr>
          <p:cNvSpPr txBox="1"/>
          <p:nvPr/>
        </p:nvSpPr>
        <p:spPr>
          <a:xfrm>
            <a:off x="4650294" y="2778045"/>
            <a:ext cx="4379913" cy="189282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E7BBE"/>
                </a:solidFill>
              </a:rPr>
              <a:t>주요함수</a:t>
            </a:r>
            <a:endParaRPr lang="en-US" altLang="ko-KR" sz="1200" dirty="0">
              <a:solidFill>
                <a:srgbClr val="0E7BBE"/>
              </a:solidFill>
            </a:endParaRPr>
          </a:p>
          <a:p>
            <a:r>
              <a:rPr lang="en-US" altLang="ko-KR" sz="1050" dirty="0"/>
              <a:t> -</a:t>
            </a:r>
            <a:r>
              <a:rPr lang="en-US" altLang="ko-KR" sz="1050" dirty="0" err="1">
                <a:solidFill>
                  <a:srgbClr val="002060"/>
                </a:solidFill>
              </a:rPr>
              <a:t>init</a:t>
            </a:r>
            <a:r>
              <a:rPr lang="en-US" altLang="ko-KR" sz="1050" dirty="0">
                <a:solidFill>
                  <a:srgbClr val="002060"/>
                </a:solidFill>
              </a:rPr>
              <a:t>() </a:t>
            </a:r>
            <a:r>
              <a:rPr lang="ko-KR" altLang="en-US" sz="1050" dirty="0">
                <a:solidFill>
                  <a:srgbClr val="002060"/>
                </a:solidFill>
              </a:rPr>
              <a:t>함수</a:t>
            </a:r>
            <a:r>
              <a:rPr lang="en-US" altLang="ko-KR" sz="1050" dirty="0"/>
              <a:t>: </a:t>
            </a:r>
            <a:r>
              <a:rPr lang="ko-KR" altLang="en-US" sz="1050" dirty="0"/>
              <a:t>콘솔창의 크기를 조정하고</a:t>
            </a:r>
            <a:r>
              <a:rPr lang="en-US" altLang="ko-KR" sz="1050" dirty="0"/>
              <a:t>, </a:t>
            </a:r>
            <a:r>
              <a:rPr lang="ko-KR" altLang="en-US" sz="1050" dirty="0"/>
              <a:t>콘솔창에서 커서를 숨김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 -</a:t>
            </a:r>
            <a:r>
              <a:rPr lang="en-US" altLang="ko-KR" sz="1050" dirty="0" err="1">
                <a:solidFill>
                  <a:srgbClr val="002060"/>
                </a:solidFill>
              </a:rPr>
              <a:t>gotoxy</a:t>
            </a:r>
            <a:r>
              <a:rPr lang="en-US" altLang="ko-KR" sz="1050" dirty="0">
                <a:solidFill>
                  <a:srgbClr val="002060"/>
                </a:solidFill>
              </a:rPr>
              <a:t>() </a:t>
            </a:r>
            <a:r>
              <a:rPr lang="ko-KR" altLang="en-US" sz="1050" dirty="0">
                <a:solidFill>
                  <a:srgbClr val="002060"/>
                </a:solidFill>
              </a:rPr>
              <a:t>함수</a:t>
            </a:r>
            <a:r>
              <a:rPr lang="en-US" altLang="ko-KR" sz="1050" dirty="0"/>
              <a:t>: </a:t>
            </a:r>
            <a:r>
              <a:rPr lang="ko-KR" altLang="en-US" sz="1050" dirty="0"/>
              <a:t>커서를 원하는 위치로 이동시키는 함수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 -</a:t>
            </a:r>
            <a:r>
              <a:rPr lang="en-US" altLang="ko-KR" sz="1050" dirty="0">
                <a:solidFill>
                  <a:srgbClr val="002060"/>
                </a:solidFill>
              </a:rPr>
              <a:t>title() </a:t>
            </a:r>
            <a:r>
              <a:rPr lang="ko-KR" altLang="en-US" sz="1050" dirty="0">
                <a:solidFill>
                  <a:srgbClr val="002060"/>
                </a:solidFill>
              </a:rPr>
              <a:t>함수</a:t>
            </a:r>
            <a:r>
              <a:rPr lang="en-US" altLang="ko-KR" sz="1050" dirty="0"/>
              <a:t>: </a:t>
            </a:r>
            <a:r>
              <a:rPr lang="ko-KR" altLang="en-US" sz="1050" dirty="0"/>
              <a:t>게임의 타이틀 화면을 띄우고</a:t>
            </a:r>
            <a:r>
              <a:rPr lang="en-US" altLang="ko-KR" sz="1050" dirty="0"/>
              <a:t>, </a:t>
            </a:r>
            <a:r>
              <a:rPr lang="ko-KR" altLang="en-US" sz="1050" dirty="0"/>
              <a:t>사용자가 원하는 기능 수행</a:t>
            </a:r>
            <a:r>
              <a:rPr lang="en-US" altLang="ko-KR" sz="1050" dirty="0"/>
              <a:t>.</a:t>
            </a:r>
            <a:r>
              <a:rPr lang="ko-KR" altLang="en-US" sz="1050" dirty="0"/>
              <a:t>    </a:t>
            </a:r>
            <a:r>
              <a:rPr lang="en-US" altLang="ko-KR" sz="1050" dirty="0"/>
              <a:t> </a:t>
            </a:r>
          </a:p>
          <a:p>
            <a:r>
              <a:rPr lang="en-US" altLang="ko-KR" sz="1050" dirty="0"/>
              <a:t> -</a:t>
            </a:r>
            <a:r>
              <a:rPr lang="en-US" altLang="ko-KR" sz="1050" dirty="0">
                <a:solidFill>
                  <a:srgbClr val="002060"/>
                </a:solidFill>
              </a:rPr>
              <a:t>game() </a:t>
            </a:r>
            <a:r>
              <a:rPr lang="ko-KR" altLang="en-US" sz="1050" dirty="0">
                <a:solidFill>
                  <a:srgbClr val="002060"/>
                </a:solidFill>
              </a:rPr>
              <a:t>함수</a:t>
            </a:r>
            <a:endParaRPr lang="en-US" altLang="ko-KR" sz="1050" dirty="0">
              <a:solidFill>
                <a:srgbClr val="002060"/>
              </a:solidFill>
            </a:endParaRPr>
          </a:p>
          <a:p>
            <a:r>
              <a:rPr lang="en-US" altLang="ko-KR" sz="1050" dirty="0"/>
              <a:t>: Pong </a:t>
            </a:r>
            <a:r>
              <a:rPr lang="ko-KR" altLang="en-US" sz="1050" dirty="0"/>
              <a:t>게임을 실제로 실행하는 함수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-1p vs 2p </a:t>
            </a:r>
            <a:r>
              <a:rPr lang="ko-KR" altLang="en-US" sz="1050" dirty="0"/>
              <a:t>게임의 경우</a:t>
            </a:r>
            <a:r>
              <a:rPr lang="en-US" altLang="ko-KR" sz="1050" dirty="0"/>
              <a:t>, </a:t>
            </a:r>
            <a:r>
              <a:rPr lang="ko-KR" altLang="en-US" sz="1050" dirty="0"/>
              <a:t>동시에 </a:t>
            </a:r>
            <a:r>
              <a:rPr lang="en-US" altLang="ko-KR" sz="1050" dirty="0"/>
              <a:t>2</a:t>
            </a:r>
            <a:r>
              <a:rPr lang="ko-KR" altLang="en-US" sz="1050" dirty="0"/>
              <a:t>개 이상의 키를 입력 받아야 하므로</a:t>
            </a:r>
            <a:endParaRPr lang="en-US" altLang="ko-KR" sz="1050" dirty="0"/>
          </a:p>
          <a:p>
            <a:r>
              <a:rPr lang="en-US" altLang="ko-KR" sz="1050" dirty="0"/>
              <a:t>  _</a:t>
            </a:r>
            <a:r>
              <a:rPr lang="en-US" altLang="ko-KR" sz="1050" dirty="0" err="1"/>
              <a:t>getch</a:t>
            </a:r>
            <a:r>
              <a:rPr lang="en-US" altLang="ko-KR" sz="1050" dirty="0"/>
              <a:t>() </a:t>
            </a:r>
            <a:r>
              <a:rPr lang="ko-KR" altLang="en-US" sz="1050" dirty="0"/>
              <a:t>함수가 아닌 </a:t>
            </a:r>
            <a:r>
              <a:rPr lang="en-US" altLang="ko-KR" sz="1050" dirty="0" err="1">
                <a:solidFill>
                  <a:srgbClr val="002060"/>
                </a:solidFill>
              </a:rPr>
              <a:t>GetAsyncKeyState</a:t>
            </a:r>
            <a:r>
              <a:rPr lang="en-US" altLang="ko-KR" sz="1050" dirty="0">
                <a:solidFill>
                  <a:srgbClr val="002060"/>
                </a:solidFill>
              </a:rPr>
              <a:t>() </a:t>
            </a:r>
            <a:r>
              <a:rPr lang="ko-KR" altLang="en-US" sz="1050" dirty="0"/>
              <a:t>함수를 이용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프로그램상으로는 대략 </a:t>
            </a:r>
            <a:r>
              <a:rPr lang="en-US" altLang="ko-KR" sz="1050" dirty="0"/>
              <a:t>0.05</a:t>
            </a:r>
            <a:r>
              <a:rPr lang="ko-KR" altLang="en-US" sz="1050" dirty="0"/>
              <a:t>초마다 화면을 갱신하지만</a:t>
            </a:r>
            <a:r>
              <a:rPr lang="en-US" altLang="ko-KR" sz="1050" dirty="0"/>
              <a:t>,  </a:t>
            </a:r>
            <a:r>
              <a:rPr lang="ko-KR" altLang="en-US" sz="1050" dirty="0"/>
              <a:t>컴퓨터   환경에  따라 다를 수 있으며</a:t>
            </a:r>
            <a:r>
              <a:rPr lang="en-US" altLang="ko-KR" sz="1050" dirty="0"/>
              <a:t>,  0.05</a:t>
            </a:r>
            <a:r>
              <a:rPr lang="ko-KR" altLang="en-US" sz="1050" dirty="0"/>
              <a:t>초마다 키보드 입력에 따라 양측 플레이어를 움직이거나</a:t>
            </a:r>
            <a:r>
              <a:rPr lang="en-US" altLang="ko-KR" sz="1050" dirty="0"/>
              <a:t>, </a:t>
            </a:r>
            <a:r>
              <a:rPr lang="ko-KR" altLang="en-US" sz="1050" dirty="0"/>
              <a:t>공을 이동</a:t>
            </a:r>
            <a:r>
              <a:rPr lang="en-US" altLang="ko-KR" sz="1050" dirty="0"/>
              <a:t>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CEC216-DDEB-4C3F-84B9-1E90E492A7C4}"/>
              </a:ext>
            </a:extLst>
          </p:cNvPr>
          <p:cNvSpPr txBox="1"/>
          <p:nvPr/>
        </p:nvSpPr>
        <p:spPr>
          <a:xfrm>
            <a:off x="5972804" y="1073288"/>
            <a:ext cx="3145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AE37"/>
                </a:solidFill>
              </a:rPr>
              <a:t>Pong Class</a:t>
            </a:r>
            <a:r>
              <a:rPr lang="ko-KR" altLang="en-US" sz="1300" b="1" dirty="0">
                <a:solidFill>
                  <a:srgbClr val="FFAE37"/>
                </a:solidFill>
              </a:rPr>
              <a:t>의 함수 설명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2CF0B16-7E7C-4818-ADCB-6D2D973790DB}"/>
              </a:ext>
            </a:extLst>
          </p:cNvPr>
          <p:cNvSpPr/>
          <p:nvPr/>
        </p:nvSpPr>
        <p:spPr>
          <a:xfrm>
            <a:off x="4710020" y="1467902"/>
            <a:ext cx="3664403" cy="965252"/>
          </a:xfrm>
          <a:prstGeom prst="roundRect">
            <a:avLst/>
          </a:prstGeom>
          <a:noFill/>
          <a:ln>
            <a:solidFill>
              <a:srgbClr val="FFA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4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4FE6-36D0-4B8E-9BE3-D33222B7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Card Game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DD9070-4320-453E-8485-93DC1D2DD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03598"/>
            <a:ext cx="5210944" cy="3240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621692-24FF-4D46-A6CB-EC96053320C2}"/>
              </a:ext>
            </a:extLst>
          </p:cNvPr>
          <p:cNvSpPr txBox="1"/>
          <p:nvPr/>
        </p:nvSpPr>
        <p:spPr>
          <a:xfrm>
            <a:off x="153144" y="1707654"/>
            <a:ext cx="37444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게임소개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3X3, 4X4, 5X5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단계로 구성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높은 단계를 선택할수록 고득점</a:t>
            </a:r>
            <a:endParaRPr lang="en-US" altLang="ko-KR" sz="1200" dirty="0"/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랜덤으로 배치된 카드를 순서에 맞추어 하나씩 찾아가는 게임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B1ABB-82D7-478C-BC47-EB0879CB9E84}"/>
              </a:ext>
            </a:extLst>
          </p:cNvPr>
          <p:cNvSpPr txBox="1"/>
          <p:nvPr/>
        </p:nvSpPr>
        <p:spPr>
          <a:xfrm>
            <a:off x="5148064" y="451596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5426"/>
                </a:solidFill>
              </a:rPr>
              <a:t>Card</a:t>
            </a:r>
            <a:r>
              <a:rPr lang="ko-KR" altLang="en-US" b="1" dirty="0">
                <a:solidFill>
                  <a:srgbClr val="005426"/>
                </a:solidFill>
              </a:rPr>
              <a:t> </a:t>
            </a:r>
            <a:r>
              <a:rPr lang="en-US" altLang="ko-KR" b="1" dirty="0">
                <a:solidFill>
                  <a:srgbClr val="005426"/>
                </a:solidFill>
              </a:rPr>
              <a:t>Game </a:t>
            </a:r>
            <a:r>
              <a:rPr lang="ko-KR" altLang="en-US" b="1" dirty="0">
                <a:solidFill>
                  <a:srgbClr val="005426"/>
                </a:solidFill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92212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D4EA4-8C13-4AA5-89C4-A8BCBE6B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CardGame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AE586601-45C2-40B5-9D05-EFE67EFFB2CE}"/>
              </a:ext>
            </a:extLst>
          </p:cNvPr>
          <p:cNvSpPr/>
          <p:nvPr/>
        </p:nvSpPr>
        <p:spPr>
          <a:xfrm>
            <a:off x="179512" y="732937"/>
            <a:ext cx="1512168" cy="312495"/>
          </a:xfrm>
          <a:prstGeom prst="flowChartAlternateProcess">
            <a:avLst/>
          </a:prstGeom>
          <a:solidFill>
            <a:srgbClr val="0054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CardGame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시작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8F2DB0A7-0E8D-4B46-B1B7-3FE7AA6927E0}"/>
              </a:ext>
            </a:extLst>
          </p:cNvPr>
          <p:cNvSpPr/>
          <p:nvPr/>
        </p:nvSpPr>
        <p:spPr>
          <a:xfrm>
            <a:off x="437684" y="1196065"/>
            <a:ext cx="1008112" cy="2782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Init()</a:t>
            </a:r>
            <a:r>
              <a:rPr lang="ko-KR" altLang="en-US" sz="1200" dirty="0"/>
              <a:t> 함수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4424141D-B8E5-422D-881C-42696A63D471}"/>
              </a:ext>
            </a:extLst>
          </p:cNvPr>
          <p:cNvSpPr/>
          <p:nvPr/>
        </p:nvSpPr>
        <p:spPr>
          <a:xfrm>
            <a:off x="2803926" y="4410563"/>
            <a:ext cx="1545765" cy="399181"/>
          </a:xfrm>
          <a:prstGeom prst="flowChartAlternateProcess">
            <a:avLst/>
          </a:prstGeom>
          <a:solidFill>
            <a:srgbClr val="0054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게임 종료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메인화면으로</a:t>
            </a:r>
            <a:r>
              <a:rPr lang="ko-KR" altLang="en-US" sz="1200" dirty="0">
                <a:solidFill>
                  <a:schemeClr val="bg1"/>
                </a:solidFill>
              </a:rPr>
              <a:t> 이동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BF0BF55E-9249-4CC6-8D7D-4025453F5F4D}"/>
              </a:ext>
            </a:extLst>
          </p:cNvPr>
          <p:cNvSpPr/>
          <p:nvPr/>
        </p:nvSpPr>
        <p:spPr>
          <a:xfrm>
            <a:off x="1820595" y="2330219"/>
            <a:ext cx="609566" cy="2415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 X 3</a:t>
            </a:r>
            <a:endParaRPr lang="ko-KR" altLang="en-US" sz="1200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E7741DDC-0D4C-41E6-93CA-9973ABE51173}"/>
              </a:ext>
            </a:extLst>
          </p:cNvPr>
          <p:cNvSpPr/>
          <p:nvPr/>
        </p:nvSpPr>
        <p:spPr>
          <a:xfrm>
            <a:off x="443780" y="1641450"/>
            <a:ext cx="1008112" cy="3124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selectGame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7BE4F700-08A8-4751-A0D1-8E6B740C2B8A}"/>
              </a:ext>
            </a:extLst>
          </p:cNvPr>
          <p:cNvSpPr/>
          <p:nvPr/>
        </p:nvSpPr>
        <p:spPr>
          <a:xfrm>
            <a:off x="2634661" y="2203566"/>
            <a:ext cx="1025995" cy="494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resetGame</a:t>
            </a:r>
            <a:r>
              <a:rPr lang="en-US" altLang="ko-KR" sz="1100" dirty="0"/>
              <a:t>()</a:t>
            </a:r>
          </a:p>
          <a:p>
            <a:pPr algn="ctr"/>
            <a:r>
              <a:rPr lang="en-US" altLang="ko-KR" sz="1100" dirty="0" err="1"/>
              <a:t>showExplain</a:t>
            </a:r>
            <a:r>
              <a:rPr lang="en-US" altLang="ko-KR" sz="1100" dirty="0"/>
              <a:t>()</a:t>
            </a:r>
          </a:p>
          <a:p>
            <a:pPr algn="ctr"/>
            <a:r>
              <a:rPr lang="en-US" altLang="ko-KR" sz="1100" dirty="0" err="1"/>
              <a:t>gameStart</a:t>
            </a:r>
            <a:r>
              <a:rPr lang="en-US" altLang="ko-KR" sz="1100" dirty="0"/>
              <a:t>()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2C1D7A13-DDFF-4BC4-8302-DC761BF60467}"/>
              </a:ext>
            </a:extLst>
          </p:cNvPr>
          <p:cNvSpPr/>
          <p:nvPr/>
        </p:nvSpPr>
        <p:spPr>
          <a:xfrm>
            <a:off x="351801" y="2248432"/>
            <a:ext cx="1192071" cy="4076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AE37"/>
                </a:solidFill>
              </a:rPr>
              <a:t>Select 1</a:t>
            </a:r>
            <a:endParaRPr lang="ko-KR" altLang="en-US" sz="1200" dirty="0">
              <a:solidFill>
                <a:srgbClr val="FFAE37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98CDB4-30FE-455D-9EF9-733F577DC6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35596" y="1045432"/>
            <a:ext cx="6144" cy="15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71548B-C81A-4993-A585-A171A728840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941740" y="1474308"/>
            <a:ext cx="6096" cy="16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56AC7B-CAB0-499F-B238-C91169B0D1D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47836" y="1953945"/>
            <a:ext cx="1" cy="29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CB10B9-088A-4A63-84B5-5DE940DEFC69}"/>
              </a:ext>
            </a:extLst>
          </p:cNvPr>
          <p:cNvCxnSpPr>
            <a:cxnSpLocks/>
          </p:cNvCxnSpPr>
          <p:nvPr/>
        </p:nvCxnSpPr>
        <p:spPr>
          <a:xfrm>
            <a:off x="4499992" y="650792"/>
            <a:ext cx="0" cy="449270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4A55A18-0AB1-4CA4-A56A-684E77CE8B73}"/>
              </a:ext>
            </a:extLst>
          </p:cNvPr>
          <p:cNvSpPr txBox="1"/>
          <p:nvPr/>
        </p:nvSpPr>
        <p:spPr>
          <a:xfrm>
            <a:off x="4646787" y="2695679"/>
            <a:ext cx="4379913" cy="243143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E7BBE"/>
                </a:solidFill>
              </a:rPr>
              <a:t>주요함수</a:t>
            </a:r>
            <a:endParaRPr lang="en-US" altLang="ko-KR" sz="1200" dirty="0">
              <a:solidFill>
                <a:srgbClr val="0E7BBE"/>
              </a:solidFill>
            </a:endParaRPr>
          </a:p>
          <a:p>
            <a:pPr marL="360363" indent="-360363"/>
            <a:r>
              <a:rPr lang="en-US" altLang="ko-KR" sz="1000" dirty="0"/>
              <a:t>-</a:t>
            </a:r>
            <a:r>
              <a:rPr lang="en-US" altLang="ko-KR" sz="1000" dirty="0" err="1">
                <a:solidFill>
                  <a:srgbClr val="002060"/>
                </a:solidFill>
              </a:rPr>
              <a:t>init</a:t>
            </a:r>
            <a:r>
              <a:rPr lang="en-US" altLang="ko-KR" sz="1000" dirty="0">
                <a:solidFill>
                  <a:srgbClr val="002060"/>
                </a:solidFill>
              </a:rPr>
              <a:t>() </a:t>
            </a:r>
            <a:r>
              <a:rPr lang="en-US" altLang="ko-KR" sz="1000" dirty="0"/>
              <a:t>: </a:t>
            </a:r>
            <a:r>
              <a:rPr lang="ko-KR" altLang="en-US" sz="1000" dirty="0"/>
              <a:t>콘솔 창을 설정하고 게임 단계를 선택하여 해당 단계에 맞추어 게임이 진행될 수 있도록 해주는 함수</a:t>
            </a:r>
            <a:r>
              <a:rPr lang="en-US" altLang="ko-KR" sz="1000" dirty="0"/>
              <a:t>.</a:t>
            </a:r>
          </a:p>
          <a:p>
            <a:pPr marL="804863" indent="-804863"/>
            <a:r>
              <a:rPr lang="en-US" altLang="ko-KR" sz="1000" dirty="0"/>
              <a:t>-</a:t>
            </a:r>
            <a:r>
              <a:rPr lang="en-US" altLang="ko-KR" sz="1000" dirty="0" err="1">
                <a:solidFill>
                  <a:srgbClr val="002060"/>
                </a:solidFill>
              </a:rPr>
              <a:t>selectGame</a:t>
            </a:r>
            <a:r>
              <a:rPr lang="en-US" altLang="ko-KR" sz="1000" dirty="0">
                <a:solidFill>
                  <a:srgbClr val="002060"/>
                </a:solidFill>
              </a:rPr>
              <a:t>() </a:t>
            </a:r>
            <a:r>
              <a:rPr lang="en-US" altLang="ko-KR" sz="1000" dirty="0"/>
              <a:t>: </a:t>
            </a:r>
            <a:r>
              <a:rPr lang="ko-KR" altLang="en-US" sz="1000" dirty="0"/>
              <a:t>사용자의 입력에 따라 게임 단계 선택 및 게임 진행과 게임 종료가 가능한 함수</a:t>
            </a:r>
            <a:r>
              <a:rPr lang="en-US" altLang="ko-KR" sz="1000" dirty="0"/>
              <a:t>.</a:t>
            </a:r>
          </a:p>
          <a:p>
            <a:pPr marL="804863" indent="-804863"/>
            <a:r>
              <a:rPr lang="en-US" altLang="ko-KR" sz="1000" dirty="0"/>
              <a:t>-</a:t>
            </a:r>
            <a:r>
              <a:rPr lang="en-US" altLang="ko-KR" sz="1000" dirty="0" err="1">
                <a:solidFill>
                  <a:srgbClr val="002060"/>
                </a:solidFill>
              </a:rPr>
              <a:t>resetGame</a:t>
            </a:r>
            <a:r>
              <a:rPr lang="en-US" altLang="ko-KR" sz="1000" dirty="0">
                <a:solidFill>
                  <a:srgbClr val="002060"/>
                </a:solidFill>
              </a:rPr>
              <a:t>() </a:t>
            </a:r>
            <a:r>
              <a:rPr lang="en-US" altLang="ko-KR" sz="1000" dirty="0"/>
              <a:t>: </a:t>
            </a:r>
            <a:r>
              <a:rPr lang="ko-KR" altLang="en-US" sz="1000" dirty="0"/>
              <a:t>게임을 진행하는데 있어 필요한 변수들의 초기화가 진행되는 함수</a:t>
            </a:r>
            <a:r>
              <a:rPr lang="en-US" altLang="ko-KR" sz="1000" dirty="0"/>
              <a:t>.</a:t>
            </a:r>
          </a:p>
          <a:p>
            <a:pPr marL="1163638" indent="-1163638"/>
            <a:r>
              <a:rPr lang="en-US" altLang="ko-KR" sz="1000" dirty="0"/>
              <a:t>-</a:t>
            </a:r>
            <a:r>
              <a:rPr lang="en-US" altLang="ko-KR" sz="1000" dirty="0" err="1">
                <a:solidFill>
                  <a:srgbClr val="002060"/>
                </a:solidFill>
              </a:rPr>
              <a:t>showExplain</a:t>
            </a:r>
            <a:r>
              <a:rPr lang="en-US" altLang="ko-KR" sz="1000" dirty="0">
                <a:solidFill>
                  <a:srgbClr val="002060"/>
                </a:solidFill>
              </a:rPr>
              <a:t>() </a:t>
            </a:r>
            <a:r>
              <a:rPr lang="en-US" altLang="ko-KR" sz="1000" dirty="0"/>
              <a:t>: </a:t>
            </a:r>
            <a:r>
              <a:rPr lang="ko-KR" altLang="en-US" sz="1000" dirty="0"/>
              <a:t>게임 진행 방법을 콘솔 창에 출력할 수 있도록 해주는 함수</a:t>
            </a:r>
            <a:endParaRPr lang="en-US" altLang="ko-KR" sz="1000" dirty="0"/>
          </a:p>
          <a:p>
            <a:pPr marL="719138" indent="-719138"/>
            <a:r>
              <a:rPr lang="en-US" altLang="ko-KR" sz="1000" dirty="0"/>
              <a:t>-</a:t>
            </a:r>
            <a:r>
              <a:rPr lang="en-US" altLang="ko-KR" sz="1000" dirty="0" err="1">
                <a:solidFill>
                  <a:srgbClr val="002060"/>
                </a:solidFill>
              </a:rPr>
              <a:t>gameStart</a:t>
            </a:r>
            <a:r>
              <a:rPr lang="en-US" altLang="ko-KR" sz="1000" dirty="0">
                <a:solidFill>
                  <a:srgbClr val="002060"/>
                </a:solidFill>
              </a:rPr>
              <a:t>() :</a:t>
            </a:r>
          </a:p>
          <a:p>
            <a:pPr marL="92075"/>
            <a:r>
              <a:rPr lang="en-US" altLang="ko-KR" sz="1000" dirty="0"/>
              <a:t>   </a:t>
            </a:r>
            <a:r>
              <a:rPr lang="ko-KR" altLang="en-US" sz="1000" dirty="0"/>
              <a:t>키보드를 통해 입력 받은 방향키와 스페이스를 통해 실제 게임이 동작</a:t>
            </a:r>
            <a:r>
              <a:rPr lang="en-US" altLang="ko-KR" sz="1000" dirty="0"/>
              <a:t>.</a:t>
            </a:r>
          </a:p>
          <a:p>
            <a:pPr marL="92075"/>
            <a:r>
              <a:rPr lang="en-US" altLang="ko-KR" sz="1000" dirty="0"/>
              <a:t>  -</a:t>
            </a:r>
            <a:r>
              <a:rPr lang="ko-KR" altLang="en-US" sz="1000" dirty="0"/>
              <a:t>방향키가 입력 되면 </a:t>
            </a:r>
            <a:r>
              <a:rPr lang="en-US" altLang="ko-KR" sz="1000" dirty="0" err="1">
                <a:solidFill>
                  <a:srgbClr val="002060"/>
                </a:solidFill>
              </a:rPr>
              <a:t>changePos</a:t>
            </a:r>
            <a:r>
              <a:rPr lang="en-US" altLang="ko-KR" sz="1000" dirty="0">
                <a:solidFill>
                  <a:srgbClr val="002060"/>
                </a:solidFill>
              </a:rPr>
              <a:t>()</a:t>
            </a:r>
            <a:r>
              <a:rPr lang="en-US" altLang="ko-KR" sz="1000" dirty="0"/>
              <a:t> </a:t>
            </a:r>
            <a:r>
              <a:rPr lang="ko-KR" altLang="en-US" sz="1000" dirty="0"/>
              <a:t>함수로 커서가 이동하게 되고</a:t>
            </a:r>
            <a:endParaRPr lang="en-US" altLang="ko-KR" sz="1000" dirty="0"/>
          </a:p>
          <a:p>
            <a:pPr marL="176213" indent="-84138"/>
            <a:r>
              <a:rPr lang="ko-KR" altLang="en-US" sz="1000" dirty="0"/>
              <a:t>  </a:t>
            </a:r>
            <a:r>
              <a:rPr lang="en-US" altLang="ko-KR" sz="1000" dirty="0"/>
              <a:t> </a:t>
            </a:r>
            <a:r>
              <a:rPr lang="ko-KR" altLang="en-US" sz="1000" dirty="0"/>
              <a:t>스페이스바가 입력 되면 </a:t>
            </a:r>
            <a:r>
              <a:rPr lang="en-US" altLang="ko-KR" sz="1000" dirty="0" err="1">
                <a:solidFill>
                  <a:srgbClr val="002060"/>
                </a:solidFill>
              </a:rPr>
              <a:t>openCard</a:t>
            </a:r>
            <a:r>
              <a:rPr lang="en-US" altLang="ko-KR" sz="1000" dirty="0">
                <a:solidFill>
                  <a:srgbClr val="002060"/>
                </a:solidFill>
              </a:rPr>
              <a:t>() </a:t>
            </a:r>
            <a:r>
              <a:rPr lang="ko-KR" altLang="en-US" sz="1000" dirty="0"/>
              <a:t>함수로 가려져 있는 카드 오픈</a:t>
            </a:r>
            <a:r>
              <a:rPr lang="en-US" altLang="ko-KR" sz="1000" dirty="0"/>
              <a:t>.</a:t>
            </a:r>
          </a:p>
          <a:p>
            <a:pPr marL="176213" indent="-84138"/>
            <a:r>
              <a:rPr lang="en-US" altLang="ko-KR" sz="1000" dirty="0">
                <a:solidFill>
                  <a:srgbClr val="002060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 -</a:t>
            </a:r>
            <a:r>
              <a:rPr lang="en-US" altLang="ko-KR" sz="1000" dirty="0" err="1">
                <a:solidFill>
                  <a:srgbClr val="002060"/>
                </a:solidFill>
              </a:rPr>
              <a:t>showNow</a:t>
            </a:r>
            <a:r>
              <a:rPr lang="en-US" altLang="ko-KR" sz="1000" dirty="0">
                <a:solidFill>
                  <a:srgbClr val="002060"/>
                </a:solidFill>
              </a:rPr>
              <a:t>() </a:t>
            </a:r>
            <a:r>
              <a:rPr lang="ko-KR" altLang="en-US" sz="1000" dirty="0"/>
              <a:t>함수를 통해 오픈 되어진 카드를 콘솔 창에 업데이트하며</a:t>
            </a:r>
            <a:endParaRPr lang="en-US" altLang="ko-KR" sz="1000" dirty="0"/>
          </a:p>
          <a:p>
            <a:pPr marL="176213" indent="-84138"/>
            <a:r>
              <a:rPr lang="en-US" altLang="ko-KR" sz="1000" dirty="0">
                <a:solidFill>
                  <a:srgbClr val="002060"/>
                </a:solidFill>
              </a:rPr>
              <a:t>  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rgbClr val="002060"/>
                </a:solidFill>
              </a:rPr>
              <a:t>checkNow</a:t>
            </a:r>
            <a:r>
              <a:rPr lang="en-US" altLang="ko-KR" sz="1000" dirty="0">
                <a:solidFill>
                  <a:srgbClr val="002060"/>
                </a:solidFill>
              </a:rPr>
              <a:t>()</a:t>
            </a:r>
            <a:r>
              <a:rPr lang="en-US" altLang="ko-KR" sz="1000" dirty="0"/>
              <a:t> </a:t>
            </a:r>
            <a:r>
              <a:rPr lang="ko-KR" altLang="en-US" sz="1000" dirty="0"/>
              <a:t>함수를 통해 게임의 진행상황을 확인 후 종료하게 되고 최종적으로 얻은 점수를 저장</a:t>
            </a:r>
            <a:r>
              <a:rPr lang="en-US" altLang="ko-KR" sz="1000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6618A-3792-4428-8CDE-6D2DCAF2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684558"/>
            <a:ext cx="4362016" cy="197818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651AEB5-034E-4910-842E-F8C3865B9FAC}"/>
              </a:ext>
            </a:extLst>
          </p:cNvPr>
          <p:cNvSpPr/>
          <p:nvPr/>
        </p:nvSpPr>
        <p:spPr>
          <a:xfrm>
            <a:off x="4732293" y="930755"/>
            <a:ext cx="4213063" cy="1616692"/>
          </a:xfrm>
          <a:prstGeom prst="roundRect">
            <a:avLst/>
          </a:prstGeom>
          <a:noFill/>
          <a:ln>
            <a:solidFill>
              <a:srgbClr val="FFA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EE7661-D895-40A3-AA3A-5DA1B039EA73}"/>
              </a:ext>
            </a:extLst>
          </p:cNvPr>
          <p:cNvSpPr txBox="1"/>
          <p:nvPr/>
        </p:nvSpPr>
        <p:spPr>
          <a:xfrm>
            <a:off x="6010114" y="684558"/>
            <a:ext cx="31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FFAE37"/>
                </a:solidFill>
              </a:rPr>
              <a:t>CardGame</a:t>
            </a:r>
            <a:r>
              <a:rPr lang="en-US" altLang="ko-KR" sz="1200" b="1" dirty="0">
                <a:solidFill>
                  <a:srgbClr val="FFAE37"/>
                </a:solidFill>
              </a:rPr>
              <a:t> Class</a:t>
            </a:r>
            <a:r>
              <a:rPr lang="ko-KR" altLang="en-US" sz="1200" b="1" dirty="0">
                <a:solidFill>
                  <a:srgbClr val="FFAE37"/>
                </a:solidFill>
              </a:rPr>
              <a:t>의 함수 설명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1546230A-3702-458D-9341-EC1135AF7012}"/>
              </a:ext>
            </a:extLst>
          </p:cNvPr>
          <p:cNvSpPr/>
          <p:nvPr/>
        </p:nvSpPr>
        <p:spPr>
          <a:xfrm>
            <a:off x="351801" y="2923404"/>
            <a:ext cx="1192071" cy="4076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AE37"/>
                </a:solidFill>
              </a:rPr>
              <a:t>Select 2</a:t>
            </a:r>
            <a:endParaRPr lang="ko-KR" altLang="en-US" sz="1200" dirty="0">
              <a:solidFill>
                <a:srgbClr val="FFAE37"/>
              </a:solidFill>
            </a:endParaRPr>
          </a:p>
        </p:txBody>
      </p:sp>
      <p:sp>
        <p:nvSpPr>
          <p:cNvPr id="60" name="순서도: 판단 59">
            <a:extLst>
              <a:ext uri="{FF2B5EF4-FFF2-40B4-BE49-F238E27FC236}">
                <a16:creationId xmlns:a16="http://schemas.microsoft.com/office/drawing/2014/main" id="{05321436-8E79-4B16-9D8B-AD5AFCE6DA49}"/>
              </a:ext>
            </a:extLst>
          </p:cNvPr>
          <p:cNvSpPr/>
          <p:nvPr/>
        </p:nvSpPr>
        <p:spPr>
          <a:xfrm>
            <a:off x="351801" y="3611339"/>
            <a:ext cx="1192071" cy="4076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AE37"/>
                </a:solidFill>
              </a:rPr>
              <a:t>Select 3</a:t>
            </a:r>
            <a:endParaRPr lang="ko-KR" altLang="en-US" sz="1200" dirty="0">
              <a:solidFill>
                <a:srgbClr val="FFAE37"/>
              </a:solidFill>
            </a:endParaRPr>
          </a:p>
        </p:txBody>
      </p:sp>
      <p:sp>
        <p:nvSpPr>
          <p:cNvPr id="64" name="순서도: 판단 63">
            <a:extLst>
              <a:ext uri="{FF2B5EF4-FFF2-40B4-BE49-F238E27FC236}">
                <a16:creationId xmlns:a16="http://schemas.microsoft.com/office/drawing/2014/main" id="{3A8CE87A-79DF-45FA-B1D7-F161970D2063}"/>
              </a:ext>
            </a:extLst>
          </p:cNvPr>
          <p:cNvSpPr/>
          <p:nvPr/>
        </p:nvSpPr>
        <p:spPr>
          <a:xfrm>
            <a:off x="351801" y="4410563"/>
            <a:ext cx="1192071" cy="4076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AE37"/>
                </a:solidFill>
              </a:rPr>
              <a:t>Select 4</a:t>
            </a:r>
            <a:endParaRPr lang="ko-KR" altLang="en-US" sz="1200" dirty="0">
              <a:solidFill>
                <a:srgbClr val="FFAE37"/>
              </a:solidFill>
            </a:endParaRP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DCA340EB-68B3-4956-8B5B-6A3A7AAD5C88}"/>
              </a:ext>
            </a:extLst>
          </p:cNvPr>
          <p:cNvSpPr/>
          <p:nvPr/>
        </p:nvSpPr>
        <p:spPr>
          <a:xfrm>
            <a:off x="1823782" y="3701930"/>
            <a:ext cx="598056" cy="2415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 X 5</a:t>
            </a:r>
            <a:endParaRPr lang="ko-KR" altLang="en-US" sz="1200" dirty="0"/>
          </a:p>
        </p:txBody>
      </p: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8E319448-F898-4216-A47D-103A20682CD6}"/>
              </a:ext>
            </a:extLst>
          </p:cNvPr>
          <p:cNvSpPr/>
          <p:nvPr/>
        </p:nvSpPr>
        <p:spPr>
          <a:xfrm>
            <a:off x="1820595" y="3006485"/>
            <a:ext cx="589767" cy="2415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C83932A7-4F67-4BA4-B034-96D448C472DD}"/>
              </a:ext>
            </a:extLst>
          </p:cNvPr>
          <p:cNvSpPr/>
          <p:nvPr/>
        </p:nvSpPr>
        <p:spPr>
          <a:xfrm>
            <a:off x="2626018" y="3587099"/>
            <a:ext cx="1025995" cy="4711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resetGame</a:t>
            </a:r>
            <a:r>
              <a:rPr lang="en-US" altLang="ko-KR" sz="1100" dirty="0"/>
              <a:t>()</a:t>
            </a:r>
          </a:p>
          <a:p>
            <a:pPr algn="ctr"/>
            <a:r>
              <a:rPr lang="en-US" altLang="ko-KR" sz="1100" dirty="0" err="1"/>
              <a:t>showExplain</a:t>
            </a:r>
            <a:r>
              <a:rPr lang="en-US" altLang="ko-KR" sz="1100" dirty="0"/>
              <a:t>()</a:t>
            </a:r>
          </a:p>
          <a:p>
            <a:pPr algn="ctr"/>
            <a:r>
              <a:rPr lang="en-US" altLang="ko-KR" sz="1100" dirty="0" err="1"/>
              <a:t>gameStart</a:t>
            </a:r>
            <a:r>
              <a:rPr lang="en-US" altLang="ko-KR" sz="1100" dirty="0"/>
              <a:t>()</a:t>
            </a:r>
          </a:p>
        </p:txBody>
      </p:sp>
      <p:sp>
        <p:nvSpPr>
          <p:cNvPr id="93" name="순서도: 처리 92">
            <a:extLst>
              <a:ext uri="{FF2B5EF4-FFF2-40B4-BE49-F238E27FC236}">
                <a16:creationId xmlns:a16="http://schemas.microsoft.com/office/drawing/2014/main" id="{523AB5CB-E463-4A98-9FCF-2D0467EE6874}"/>
              </a:ext>
            </a:extLst>
          </p:cNvPr>
          <p:cNvSpPr/>
          <p:nvPr/>
        </p:nvSpPr>
        <p:spPr>
          <a:xfrm>
            <a:off x="2625963" y="2891654"/>
            <a:ext cx="1025995" cy="4711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resetGame</a:t>
            </a:r>
            <a:r>
              <a:rPr lang="en-US" altLang="ko-KR" sz="1100" dirty="0"/>
              <a:t>()</a:t>
            </a:r>
          </a:p>
          <a:p>
            <a:pPr algn="ctr"/>
            <a:r>
              <a:rPr lang="en-US" altLang="ko-KR" sz="1100" dirty="0" err="1"/>
              <a:t>showExplain</a:t>
            </a:r>
            <a:r>
              <a:rPr lang="en-US" altLang="ko-KR" sz="1100" dirty="0"/>
              <a:t>()</a:t>
            </a:r>
          </a:p>
          <a:p>
            <a:pPr algn="ctr"/>
            <a:r>
              <a:rPr lang="en-US" altLang="ko-KR" sz="1100" dirty="0" err="1"/>
              <a:t>gameStart</a:t>
            </a:r>
            <a:r>
              <a:rPr lang="en-US" altLang="ko-KR" sz="1100" dirty="0"/>
              <a:t>()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A061FF-551B-440A-88CD-236ADE2CA742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 flipV="1">
            <a:off x="1543872" y="2450985"/>
            <a:ext cx="276723" cy="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9B0D4BF-4497-432E-A748-7A816ABB6F91}"/>
              </a:ext>
            </a:extLst>
          </p:cNvPr>
          <p:cNvCxnSpPr>
            <a:stCxn id="59" idx="3"/>
            <a:endCxn id="88" idx="1"/>
          </p:cNvCxnSpPr>
          <p:nvPr/>
        </p:nvCxnSpPr>
        <p:spPr>
          <a:xfrm flipV="1">
            <a:off x="1543872" y="3127251"/>
            <a:ext cx="276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9A9FD5E-4DBC-47B6-8D38-9F0F02B0B61B}"/>
              </a:ext>
            </a:extLst>
          </p:cNvPr>
          <p:cNvCxnSpPr>
            <a:stCxn id="60" idx="3"/>
            <a:endCxn id="86" idx="1"/>
          </p:cNvCxnSpPr>
          <p:nvPr/>
        </p:nvCxnSpPr>
        <p:spPr>
          <a:xfrm>
            <a:off x="1543872" y="3815187"/>
            <a:ext cx="279910" cy="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B627C4-356D-4507-AB77-97EE3CE97FA2}"/>
              </a:ext>
            </a:extLst>
          </p:cNvPr>
          <p:cNvCxnSpPr>
            <a:stCxn id="16" idx="2"/>
            <a:endCxn id="59" idx="0"/>
          </p:cNvCxnSpPr>
          <p:nvPr/>
        </p:nvCxnSpPr>
        <p:spPr>
          <a:xfrm>
            <a:off x="947837" y="2656127"/>
            <a:ext cx="0" cy="26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F489947-B59B-4DB4-84FC-BCF1F6CDE146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947837" y="3331099"/>
            <a:ext cx="0" cy="28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AFF514-91BF-4FD8-AE4E-44CEF4A21E2A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>
            <a:off x="947837" y="4019034"/>
            <a:ext cx="0" cy="39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EB8662D-FBBB-40C0-8779-598FEC9322D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430161" y="2450978"/>
            <a:ext cx="204500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F4FD328-EDBF-40A5-A173-B6066F804395}"/>
              </a:ext>
            </a:extLst>
          </p:cNvPr>
          <p:cNvCxnSpPr>
            <a:stCxn id="86" idx="3"/>
            <a:endCxn id="90" idx="1"/>
          </p:cNvCxnSpPr>
          <p:nvPr/>
        </p:nvCxnSpPr>
        <p:spPr>
          <a:xfrm flipV="1">
            <a:off x="2421838" y="3822695"/>
            <a:ext cx="204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C964D79-A283-4B0C-BC89-BAF5280486EA}"/>
              </a:ext>
            </a:extLst>
          </p:cNvPr>
          <p:cNvCxnSpPr>
            <a:cxnSpLocks/>
            <a:stCxn id="64" idx="3"/>
            <a:endCxn id="11" idx="1"/>
          </p:cNvCxnSpPr>
          <p:nvPr/>
        </p:nvCxnSpPr>
        <p:spPr>
          <a:xfrm flipV="1">
            <a:off x="1543872" y="4610154"/>
            <a:ext cx="1260054" cy="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F877065-6078-479D-BD98-649527B75F4B}"/>
              </a:ext>
            </a:extLst>
          </p:cNvPr>
          <p:cNvCxnSpPr>
            <a:stCxn id="88" idx="3"/>
            <a:endCxn id="93" idx="1"/>
          </p:cNvCxnSpPr>
          <p:nvPr/>
        </p:nvCxnSpPr>
        <p:spPr>
          <a:xfrm flipV="1">
            <a:off x="2410362" y="3127250"/>
            <a:ext cx="215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DFB313F-0A08-4DB1-BE75-BF0DCD0D952E}"/>
              </a:ext>
            </a:extLst>
          </p:cNvPr>
          <p:cNvCxnSpPr>
            <a:stCxn id="15" idx="3"/>
          </p:cNvCxnSpPr>
          <p:nvPr/>
        </p:nvCxnSpPr>
        <p:spPr>
          <a:xfrm>
            <a:off x="3660656" y="2450978"/>
            <a:ext cx="479296" cy="1959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39109C96-6752-4912-815C-B9B63D8D93CD}"/>
              </a:ext>
            </a:extLst>
          </p:cNvPr>
          <p:cNvCxnSpPr>
            <a:stCxn id="93" idx="3"/>
          </p:cNvCxnSpPr>
          <p:nvPr/>
        </p:nvCxnSpPr>
        <p:spPr>
          <a:xfrm>
            <a:off x="3651958" y="3127250"/>
            <a:ext cx="487994" cy="1283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233866C-2A71-4A46-A946-7E4779912027}"/>
              </a:ext>
            </a:extLst>
          </p:cNvPr>
          <p:cNvCxnSpPr>
            <a:stCxn id="90" idx="3"/>
          </p:cNvCxnSpPr>
          <p:nvPr/>
        </p:nvCxnSpPr>
        <p:spPr>
          <a:xfrm>
            <a:off x="3652013" y="3822695"/>
            <a:ext cx="487939" cy="587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6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AA51-76BF-4605-B86A-173174A5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Snake Game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463CD-DE1D-4A5F-828E-71FC99420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03598"/>
            <a:ext cx="5210944" cy="3240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2DA07-7570-428F-A595-A4FE6A6B4E38}"/>
              </a:ext>
            </a:extLst>
          </p:cNvPr>
          <p:cNvSpPr txBox="1"/>
          <p:nvPr/>
        </p:nvSpPr>
        <p:spPr>
          <a:xfrm>
            <a:off x="153144" y="1777337"/>
            <a:ext cx="37444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게임소개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뱀을 이동시키며 먹이를 먹으면서 점수 증가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점수가 증가할수록 </a:t>
            </a:r>
            <a:r>
              <a:rPr lang="en-US" altLang="ko-KR" sz="1200" dirty="0"/>
              <a:t>Level</a:t>
            </a:r>
            <a:r>
              <a:rPr lang="ko-KR" altLang="en-US" sz="1200" dirty="0"/>
              <a:t>도 증가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뱀이 폭탄이나 벽에 닿으면 게임 종료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40F8C-7D63-4169-8E1F-4DA8DBF04AA2}"/>
              </a:ext>
            </a:extLst>
          </p:cNvPr>
          <p:cNvSpPr txBox="1"/>
          <p:nvPr/>
        </p:nvSpPr>
        <p:spPr>
          <a:xfrm>
            <a:off x="5220072" y="451596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5426"/>
                </a:solidFill>
              </a:rPr>
              <a:t>Snake</a:t>
            </a:r>
            <a:r>
              <a:rPr lang="ko-KR" altLang="en-US" b="1" dirty="0">
                <a:solidFill>
                  <a:srgbClr val="005426"/>
                </a:solidFill>
              </a:rPr>
              <a:t> </a:t>
            </a:r>
            <a:r>
              <a:rPr lang="en-US" altLang="ko-KR" b="1" dirty="0">
                <a:solidFill>
                  <a:srgbClr val="005426"/>
                </a:solidFill>
              </a:rPr>
              <a:t>Game </a:t>
            </a:r>
            <a:r>
              <a:rPr lang="ko-KR" altLang="en-US" b="1" dirty="0">
                <a:solidFill>
                  <a:srgbClr val="005426"/>
                </a:solidFill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82782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D4EA4-8C13-4AA5-89C4-A8BCBE6B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Snake Class</a:t>
            </a:r>
            <a:endParaRPr lang="ko-KR" altLang="en-US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AE586601-45C2-40B5-9D05-EFE67EFFB2CE}"/>
              </a:ext>
            </a:extLst>
          </p:cNvPr>
          <p:cNvSpPr/>
          <p:nvPr/>
        </p:nvSpPr>
        <p:spPr>
          <a:xfrm>
            <a:off x="179512" y="732937"/>
            <a:ext cx="1512168" cy="395637"/>
          </a:xfrm>
          <a:prstGeom prst="flowChartAlternateProcess">
            <a:avLst/>
          </a:prstGeom>
          <a:solidFill>
            <a:srgbClr val="0054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SnakeGame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 시작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8F2DB0A7-0E8D-4B46-B1B7-3FE7AA6927E0}"/>
              </a:ext>
            </a:extLst>
          </p:cNvPr>
          <p:cNvSpPr/>
          <p:nvPr/>
        </p:nvSpPr>
        <p:spPr>
          <a:xfrm>
            <a:off x="431540" y="1270388"/>
            <a:ext cx="1008112" cy="291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game.start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4424141D-B8E5-422D-881C-42696A63D471}"/>
              </a:ext>
            </a:extLst>
          </p:cNvPr>
          <p:cNvSpPr/>
          <p:nvPr/>
        </p:nvSpPr>
        <p:spPr>
          <a:xfrm>
            <a:off x="28757" y="4660685"/>
            <a:ext cx="1612004" cy="461038"/>
          </a:xfrm>
          <a:prstGeom prst="flowChartAlternateProcess">
            <a:avLst/>
          </a:prstGeom>
          <a:solidFill>
            <a:srgbClr val="0054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게임 종료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메인화면으로</a:t>
            </a:r>
            <a:r>
              <a:rPr lang="ko-KR" altLang="en-US" sz="1200" b="1" dirty="0">
                <a:solidFill>
                  <a:schemeClr val="bg1"/>
                </a:solidFill>
              </a:rPr>
              <a:t> 이동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2C1D7A13-DDFF-4BC4-8302-DC761BF60467}"/>
              </a:ext>
            </a:extLst>
          </p:cNvPr>
          <p:cNvSpPr/>
          <p:nvPr/>
        </p:nvSpPr>
        <p:spPr>
          <a:xfrm>
            <a:off x="1760719" y="1122156"/>
            <a:ext cx="1296076" cy="5674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AE37"/>
                </a:solidFill>
              </a:rPr>
              <a:t>사용자입력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981E4FCA-98A0-4254-951D-5918A707BC6C}"/>
              </a:ext>
            </a:extLst>
          </p:cNvPr>
          <p:cNvSpPr/>
          <p:nvPr/>
        </p:nvSpPr>
        <p:spPr>
          <a:xfrm>
            <a:off x="3398856" y="2342665"/>
            <a:ext cx="1107993" cy="58206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AE37"/>
                </a:solidFill>
              </a:rPr>
              <a:t>Snake game </a:t>
            </a:r>
            <a:r>
              <a:rPr lang="ko-KR" altLang="en-US" sz="1400" dirty="0">
                <a:solidFill>
                  <a:srgbClr val="FFAE37"/>
                </a:solidFill>
              </a:rPr>
              <a:t>진행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98CDB4-30FE-455D-9EF9-733F577DC6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35596" y="1128574"/>
            <a:ext cx="0" cy="14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CB10B9-088A-4A63-84B5-5DE940DEFC69}"/>
              </a:ext>
            </a:extLst>
          </p:cNvPr>
          <p:cNvCxnSpPr>
            <a:cxnSpLocks/>
          </p:cNvCxnSpPr>
          <p:nvPr/>
        </p:nvCxnSpPr>
        <p:spPr>
          <a:xfrm>
            <a:off x="4499992" y="650792"/>
            <a:ext cx="0" cy="449270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4A55A18-0AB1-4CA4-A56A-684E77CE8B73}"/>
              </a:ext>
            </a:extLst>
          </p:cNvPr>
          <p:cNvSpPr txBox="1"/>
          <p:nvPr/>
        </p:nvSpPr>
        <p:spPr>
          <a:xfrm>
            <a:off x="4625256" y="2897146"/>
            <a:ext cx="4379913" cy="1731243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E7BBE"/>
                </a:solidFill>
              </a:rPr>
              <a:t>주요함수</a:t>
            </a:r>
            <a:endParaRPr lang="en-US" altLang="ko-KR" sz="1200" dirty="0">
              <a:solidFill>
                <a:srgbClr val="0E7BBE"/>
              </a:solidFill>
            </a:endParaRPr>
          </a:p>
          <a:p>
            <a:r>
              <a:rPr lang="en-US" altLang="ko-KR" sz="1050" dirty="0"/>
              <a:t>-</a:t>
            </a:r>
            <a:r>
              <a:rPr lang="en-US" altLang="ko-KR" sz="1050" dirty="0" err="1">
                <a:solidFill>
                  <a:srgbClr val="002060"/>
                </a:solidFill>
              </a:rPr>
              <a:t>goto_xy</a:t>
            </a:r>
            <a:r>
              <a:rPr lang="en-US" altLang="ko-KR" sz="1050" dirty="0">
                <a:solidFill>
                  <a:srgbClr val="002060"/>
                </a:solidFill>
              </a:rPr>
              <a:t>(), </a:t>
            </a:r>
            <a:r>
              <a:rPr lang="en-US" altLang="ko-KR" sz="1050" dirty="0" err="1">
                <a:solidFill>
                  <a:srgbClr val="002060"/>
                </a:solidFill>
              </a:rPr>
              <a:t>move_xy_draw</a:t>
            </a:r>
            <a:r>
              <a:rPr lang="en-US" altLang="ko-KR" sz="1050" dirty="0">
                <a:solidFill>
                  <a:srgbClr val="002060"/>
                </a:solidFill>
              </a:rPr>
              <a:t> </a:t>
            </a:r>
            <a:r>
              <a:rPr lang="en-US" altLang="ko-KR" sz="1050" dirty="0"/>
              <a:t>: </a:t>
            </a:r>
            <a:r>
              <a:rPr lang="ko-KR" altLang="en-US" sz="1050" dirty="0"/>
              <a:t>커서 이동</a:t>
            </a:r>
            <a:r>
              <a:rPr lang="en-US" altLang="ko-KR" sz="1050" dirty="0"/>
              <a:t>, </a:t>
            </a:r>
            <a:r>
              <a:rPr lang="ko-KR" altLang="en-US" sz="1050" dirty="0"/>
              <a:t>커서 이동 후 입력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en-US" altLang="ko-KR" sz="1050" dirty="0" err="1">
                <a:solidFill>
                  <a:srgbClr val="002060"/>
                </a:solidFill>
              </a:rPr>
              <a:t>game.start</a:t>
            </a:r>
            <a:r>
              <a:rPr lang="en-US" altLang="ko-KR" sz="1050" dirty="0">
                <a:solidFill>
                  <a:srgbClr val="002060"/>
                </a:solidFill>
              </a:rPr>
              <a:t>() </a:t>
            </a:r>
            <a:r>
              <a:rPr lang="en-US" altLang="ko-KR" sz="1050" dirty="0"/>
              <a:t>: </a:t>
            </a:r>
            <a:r>
              <a:rPr lang="ko-KR" altLang="en-US" sz="1050" dirty="0"/>
              <a:t>게임 초기화</a:t>
            </a:r>
            <a:r>
              <a:rPr lang="en-US" altLang="ko-KR" sz="1050" dirty="0"/>
              <a:t>, </a:t>
            </a:r>
            <a:r>
              <a:rPr lang="ko-KR" altLang="en-US" sz="1050" dirty="0"/>
              <a:t>게임 시작 여부를 확인하는 함수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en-US" altLang="ko-KR" sz="1050" dirty="0" err="1">
                <a:solidFill>
                  <a:srgbClr val="002060"/>
                </a:solidFill>
              </a:rPr>
              <a:t>game.play</a:t>
            </a:r>
            <a:r>
              <a:rPr lang="en-US" altLang="ko-KR" sz="1050" dirty="0">
                <a:solidFill>
                  <a:srgbClr val="002060"/>
                </a:solidFill>
              </a:rPr>
              <a:t>() </a:t>
            </a:r>
            <a:r>
              <a:rPr lang="en-US" altLang="ko-KR" sz="1050" dirty="0"/>
              <a:t>: </a:t>
            </a:r>
            <a:r>
              <a:rPr lang="ko-KR" altLang="en-US" sz="1050" dirty="0"/>
              <a:t>게임을 실행하는 함수</a:t>
            </a:r>
            <a:endParaRPr lang="en-US" altLang="ko-KR" sz="1050" dirty="0"/>
          </a:p>
          <a:p>
            <a:r>
              <a:rPr lang="en-US" altLang="ko-KR" sz="1050" dirty="0"/>
              <a:t> </a:t>
            </a:r>
            <a:r>
              <a:rPr lang="ko-KR" altLang="en-US" sz="1050" dirty="0"/>
              <a:t>벽이나 몸</a:t>
            </a:r>
            <a:r>
              <a:rPr lang="en-US" altLang="ko-KR" sz="1050" dirty="0"/>
              <a:t>, </a:t>
            </a:r>
            <a:r>
              <a:rPr lang="ko-KR" altLang="en-US" sz="1050" dirty="0"/>
              <a:t>폭탄에 닿으면 게임 종료</a:t>
            </a:r>
            <a:endParaRPr lang="en-US" altLang="ko-KR" sz="1050" dirty="0"/>
          </a:p>
          <a:p>
            <a:r>
              <a:rPr lang="en-US" altLang="ko-KR" sz="1050" dirty="0"/>
              <a:t> </a:t>
            </a:r>
            <a:r>
              <a:rPr lang="ko-KR" altLang="en-US" sz="1050" dirty="0"/>
              <a:t>먹이를 먹으면 점수가 증가하고</a:t>
            </a:r>
            <a:r>
              <a:rPr lang="en-US" altLang="ko-KR" sz="1050" dirty="0"/>
              <a:t>, </a:t>
            </a:r>
            <a:r>
              <a:rPr lang="ko-KR" altLang="en-US" sz="1050" dirty="0"/>
              <a:t>폭탄의 위치 및 먹이 위치 초기화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en-US" altLang="ko-KR" sz="1050" dirty="0" err="1">
                <a:solidFill>
                  <a:srgbClr val="002060"/>
                </a:solidFill>
              </a:rPr>
              <a:t>game.pause</a:t>
            </a:r>
            <a:r>
              <a:rPr lang="en-US" altLang="ko-KR" sz="1050" dirty="0">
                <a:solidFill>
                  <a:srgbClr val="002060"/>
                </a:solidFill>
              </a:rPr>
              <a:t>() </a:t>
            </a:r>
            <a:r>
              <a:rPr lang="en-US" altLang="ko-KR" sz="1050" dirty="0"/>
              <a:t>: </a:t>
            </a:r>
            <a:r>
              <a:rPr lang="ko-KR" altLang="en-US" sz="1050" dirty="0"/>
              <a:t>게임을 일시정지하는 함수</a:t>
            </a:r>
            <a:endParaRPr lang="en-US" altLang="ko-KR" sz="1050" dirty="0"/>
          </a:p>
          <a:p>
            <a:r>
              <a:rPr lang="en-US" altLang="ko-KR" sz="1050" dirty="0"/>
              <a:t> R</a:t>
            </a:r>
            <a:r>
              <a:rPr lang="ko-KR" altLang="en-US" sz="1050" dirty="0"/>
              <a:t>을 입력하면 </a:t>
            </a:r>
            <a:r>
              <a:rPr lang="en-US" altLang="ko-KR" sz="1050" dirty="0"/>
              <a:t>Resume, N</a:t>
            </a:r>
            <a:r>
              <a:rPr lang="ko-KR" altLang="en-US" sz="1050" dirty="0"/>
              <a:t>을 입력하면 </a:t>
            </a:r>
            <a:r>
              <a:rPr lang="en-US" altLang="ko-KR" sz="1050" dirty="0"/>
              <a:t>New Game, S(stop)</a:t>
            </a:r>
            <a:r>
              <a:rPr lang="ko-KR" altLang="en-US" sz="1050" dirty="0"/>
              <a:t>와 </a:t>
            </a:r>
            <a:r>
              <a:rPr lang="en-US" altLang="ko-KR" sz="1050" dirty="0"/>
              <a:t>E(exit)</a:t>
            </a:r>
            <a:r>
              <a:rPr lang="ko-KR" altLang="en-US" sz="1050" dirty="0"/>
              <a:t>를 입력하면 게임 종료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en-US" altLang="ko-KR" sz="1050" dirty="0" err="1">
                <a:solidFill>
                  <a:srgbClr val="002060"/>
                </a:solidFill>
              </a:rPr>
              <a:t>game.stop</a:t>
            </a:r>
            <a:r>
              <a:rPr lang="en-US" altLang="ko-KR" sz="1050" dirty="0">
                <a:solidFill>
                  <a:srgbClr val="002060"/>
                </a:solidFill>
              </a:rPr>
              <a:t>() </a:t>
            </a:r>
            <a:r>
              <a:rPr lang="en-US" altLang="ko-KR" sz="1050" dirty="0"/>
              <a:t>: </a:t>
            </a:r>
            <a:r>
              <a:rPr lang="ko-KR" altLang="en-US" sz="1050" dirty="0"/>
              <a:t>게임 점수를 저장하고</a:t>
            </a:r>
            <a:r>
              <a:rPr lang="en-US" altLang="ko-KR" sz="1050" dirty="0"/>
              <a:t>, </a:t>
            </a:r>
            <a:r>
              <a:rPr lang="ko-KR" altLang="en-US" sz="1050" dirty="0"/>
              <a:t>종료하는 함수</a:t>
            </a:r>
            <a:endParaRPr lang="en-US" altLang="ko-KR" sz="1050" dirty="0"/>
          </a:p>
        </p:txBody>
      </p: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FF93451E-E810-4883-B902-0E63DA96689E}"/>
              </a:ext>
            </a:extLst>
          </p:cNvPr>
          <p:cNvSpPr/>
          <p:nvPr/>
        </p:nvSpPr>
        <p:spPr>
          <a:xfrm>
            <a:off x="1899308" y="1905628"/>
            <a:ext cx="1008112" cy="277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game.play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252672F0-6FEA-405F-BCC0-2CCE4091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7" y="650791"/>
            <a:ext cx="4405629" cy="1943811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FBF6DDB-109B-4066-BA2D-42850F57F543}"/>
              </a:ext>
            </a:extLst>
          </p:cNvPr>
          <p:cNvSpPr/>
          <p:nvPr/>
        </p:nvSpPr>
        <p:spPr>
          <a:xfrm>
            <a:off x="4860032" y="883049"/>
            <a:ext cx="4104456" cy="1688701"/>
          </a:xfrm>
          <a:prstGeom prst="roundRect">
            <a:avLst/>
          </a:prstGeom>
          <a:noFill/>
          <a:ln>
            <a:solidFill>
              <a:srgbClr val="FFA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73DF8A-F239-4457-82DF-227BAA156B3B}"/>
              </a:ext>
            </a:extLst>
          </p:cNvPr>
          <p:cNvSpPr txBox="1"/>
          <p:nvPr/>
        </p:nvSpPr>
        <p:spPr>
          <a:xfrm>
            <a:off x="6369331" y="591074"/>
            <a:ext cx="3145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rgbClr val="FFAE37"/>
                </a:solidFill>
              </a:rPr>
              <a:t>game.h</a:t>
            </a:r>
            <a:r>
              <a:rPr lang="ko-KR" altLang="en-US" sz="1300" b="1" dirty="0">
                <a:solidFill>
                  <a:srgbClr val="FFAE37"/>
                </a:solidFill>
              </a:rPr>
              <a:t> 함수 설명</a:t>
            </a:r>
          </a:p>
        </p:txBody>
      </p:sp>
      <p:sp>
        <p:nvSpPr>
          <p:cNvPr id="115" name="순서도: 판단 114">
            <a:extLst>
              <a:ext uri="{FF2B5EF4-FFF2-40B4-BE49-F238E27FC236}">
                <a16:creationId xmlns:a16="http://schemas.microsoft.com/office/drawing/2014/main" id="{C57772F3-6117-4889-BE65-81659C54C12A}"/>
              </a:ext>
            </a:extLst>
          </p:cNvPr>
          <p:cNvSpPr/>
          <p:nvPr/>
        </p:nvSpPr>
        <p:spPr>
          <a:xfrm>
            <a:off x="1745859" y="2353999"/>
            <a:ext cx="1328938" cy="5674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AE37"/>
                </a:solidFill>
              </a:rPr>
              <a:t>사용자입력</a:t>
            </a:r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AA60F3A6-11D9-461F-8471-8EEBF97F6410}"/>
              </a:ext>
            </a:extLst>
          </p:cNvPr>
          <p:cNvSpPr/>
          <p:nvPr/>
        </p:nvSpPr>
        <p:spPr>
          <a:xfrm>
            <a:off x="1910146" y="3117594"/>
            <a:ext cx="1008112" cy="4076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pause()</a:t>
            </a:r>
            <a:r>
              <a:rPr lang="ko-KR" altLang="en-US" sz="1200" dirty="0"/>
              <a:t> </a:t>
            </a:r>
          </a:p>
        </p:txBody>
      </p:sp>
      <p:sp>
        <p:nvSpPr>
          <p:cNvPr id="125" name="순서도: 판단 124">
            <a:extLst>
              <a:ext uri="{FF2B5EF4-FFF2-40B4-BE49-F238E27FC236}">
                <a16:creationId xmlns:a16="http://schemas.microsoft.com/office/drawing/2014/main" id="{95BAB4E4-E8C0-428E-90B6-2EAB4D784E14}"/>
              </a:ext>
            </a:extLst>
          </p:cNvPr>
          <p:cNvSpPr/>
          <p:nvPr/>
        </p:nvSpPr>
        <p:spPr>
          <a:xfrm>
            <a:off x="1749733" y="3776794"/>
            <a:ext cx="1328938" cy="5674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AE37"/>
                </a:solidFill>
              </a:rPr>
              <a:t>사용자입력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2FFE22-269A-4C7F-9693-CD6AED3CAE3F}"/>
              </a:ext>
            </a:extLst>
          </p:cNvPr>
          <p:cNvSpPr txBox="1"/>
          <p:nvPr/>
        </p:nvSpPr>
        <p:spPr>
          <a:xfrm>
            <a:off x="2514600" y="1567271"/>
            <a:ext cx="71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</a:t>
            </a:r>
            <a:endParaRPr lang="ko-KR" altLang="en-US" sz="12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589032-76F2-48D0-AA52-48ADCF0E41F4}"/>
              </a:ext>
            </a:extLst>
          </p:cNvPr>
          <p:cNvSpPr txBox="1"/>
          <p:nvPr/>
        </p:nvSpPr>
        <p:spPr>
          <a:xfrm>
            <a:off x="2868712" y="1131888"/>
            <a:ext cx="71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endParaRPr lang="ko-KR" altLang="en-US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1123842-13F0-47B8-A168-C0E66C3077D3}"/>
              </a:ext>
            </a:extLst>
          </p:cNvPr>
          <p:cNvSpPr txBox="1"/>
          <p:nvPr/>
        </p:nvSpPr>
        <p:spPr>
          <a:xfrm>
            <a:off x="2433029" y="2822876"/>
            <a:ext cx="71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ESC</a:t>
            </a:r>
            <a:endParaRPr lang="ko-KR" altLang="en-US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C243D8-8DD5-45BA-8603-4BE9A7436807}"/>
              </a:ext>
            </a:extLst>
          </p:cNvPr>
          <p:cNvSpPr txBox="1"/>
          <p:nvPr/>
        </p:nvSpPr>
        <p:spPr>
          <a:xfrm>
            <a:off x="2703373" y="2332993"/>
            <a:ext cx="676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방향 키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428D54A-BF75-4132-B52D-786C8AB89D23}"/>
              </a:ext>
            </a:extLst>
          </p:cNvPr>
          <p:cNvSpPr txBox="1"/>
          <p:nvPr/>
        </p:nvSpPr>
        <p:spPr>
          <a:xfrm>
            <a:off x="1248579" y="3721472"/>
            <a:ext cx="1211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R(Resume)</a:t>
            </a:r>
            <a:endParaRPr lang="ko-KR" altLang="en-US" sz="12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812F6D-6722-4DBB-83FC-86E5347627AA}"/>
              </a:ext>
            </a:extLst>
          </p:cNvPr>
          <p:cNvSpPr txBox="1"/>
          <p:nvPr/>
        </p:nvSpPr>
        <p:spPr>
          <a:xfrm>
            <a:off x="272875" y="4014926"/>
            <a:ext cx="1079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N(</a:t>
            </a:r>
            <a:r>
              <a:rPr lang="en-US" altLang="ko-KR" sz="1200" b="1" dirty="0" err="1"/>
              <a:t>newGame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B49D3DA-52F9-466B-B749-B7F695512488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1439652" y="1405862"/>
            <a:ext cx="321067" cy="1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5DEF144-4DD3-461E-B1E9-26B75D40228D}"/>
              </a:ext>
            </a:extLst>
          </p:cNvPr>
          <p:cNvCxnSpPr>
            <a:stCxn id="16" idx="2"/>
            <a:endCxn id="107" idx="0"/>
          </p:cNvCxnSpPr>
          <p:nvPr/>
        </p:nvCxnSpPr>
        <p:spPr>
          <a:xfrm flipH="1">
            <a:off x="2403364" y="1689568"/>
            <a:ext cx="5393" cy="21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4003E40-B178-473C-A6CD-D2B8E142A3B7}"/>
              </a:ext>
            </a:extLst>
          </p:cNvPr>
          <p:cNvCxnSpPr>
            <a:stCxn id="107" idx="2"/>
            <a:endCxn id="115" idx="0"/>
          </p:cNvCxnSpPr>
          <p:nvPr/>
        </p:nvCxnSpPr>
        <p:spPr>
          <a:xfrm>
            <a:off x="2403364" y="2182628"/>
            <a:ext cx="6964" cy="17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E1360B-01FD-4695-9093-CF3B54309648}"/>
              </a:ext>
            </a:extLst>
          </p:cNvPr>
          <p:cNvCxnSpPr>
            <a:cxnSpLocks/>
            <a:stCxn id="115" idx="2"/>
            <a:endCxn id="117" idx="0"/>
          </p:cNvCxnSpPr>
          <p:nvPr/>
        </p:nvCxnSpPr>
        <p:spPr>
          <a:xfrm>
            <a:off x="2410328" y="2921411"/>
            <a:ext cx="3874" cy="1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D4BA619-C590-43E7-ABEB-2D33762FF5D2}"/>
              </a:ext>
            </a:extLst>
          </p:cNvPr>
          <p:cNvCxnSpPr>
            <a:stCxn id="117" idx="2"/>
            <a:endCxn id="125" idx="0"/>
          </p:cNvCxnSpPr>
          <p:nvPr/>
        </p:nvCxnSpPr>
        <p:spPr>
          <a:xfrm>
            <a:off x="2414202" y="3525289"/>
            <a:ext cx="0" cy="25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4F0821EF-FB00-4AE5-9093-48D8DF55B5B7}"/>
              </a:ext>
            </a:extLst>
          </p:cNvPr>
          <p:cNvCxnSpPr>
            <a:stCxn id="115" idx="3"/>
            <a:endCxn id="17" idx="1"/>
          </p:cNvCxnSpPr>
          <p:nvPr/>
        </p:nvCxnSpPr>
        <p:spPr>
          <a:xfrm flipV="1">
            <a:off x="3074797" y="2633696"/>
            <a:ext cx="324059" cy="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700F99B6-EEFA-4501-947B-E04E3CCD403C}"/>
              </a:ext>
            </a:extLst>
          </p:cNvPr>
          <p:cNvCxnSpPr>
            <a:cxnSpLocks/>
            <a:stCxn id="125" idx="1"/>
            <a:endCxn id="115" idx="1"/>
          </p:cNvCxnSpPr>
          <p:nvPr/>
        </p:nvCxnSpPr>
        <p:spPr>
          <a:xfrm rot="10800000">
            <a:off x="1745859" y="2637706"/>
            <a:ext cx="3874" cy="1422795"/>
          </a:xfrm>
          <a:prstGeom prst="bentConnector3">
            <a:avLst>
              <a:gd name="adj1" fmla="val 11705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132DABBC-A3C4-4F23-BB55-5987CF21F88F}"/>
              </a:ext>
            </a:extLst>
          </p:cNvPr>
          <p:cNvCxnSpPr>
            <a:cxnSpLocks/>
            <a:stCxn id="125" idx="1"/>
            <a:endCxn id="6" idx="2"/>
          </p:cNvCxnSpPr>
          <p:nvPr/>
        </p:nvCxnSpPr>
        <p:spPr>
          <a:xfrm rot="10800000">
            <a:off x="935597" y="1562006"/>
            <a:ext cx="814137" cy="2498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E27B44D-B317-459F-8E83-1F34FA4B39ED}"/>
              </a:ext>
            </a:extLst>
          </p:cNvPr>
          <p:cNvSpPr txBox="1"/>
          <p:nvPr/>
        </p:nvSpPr>
        <p:spPr>
          <a:xfrm>
            <a:off x="1866856" y="4294101"/>
            <a:ext cx="1211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S(stop),E(exit)</a:t>
            </a:r>
            <a:endParaRPr lang="ko-KR" altLang="en-US" sz="1200" b="1" dirty="0"/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53E855BD-4C9B-4BFE-826E-9F2F7936C402}"/>
              </a:ext>
            </a:extLst>
          </p:cNvPr>
          <p:cNvCxnSpPr>
            <a:cxnSpLocks/>
          </p:cNvCxnSpPr>
          <p:nvPr/>
        </p:nvCxnSpPr>
        <p:spPr>
          <a:xfrm flipH="1">
            <a:off x="2902842" y="1416196"/>
            <a:ext cx="130808" cy="3494016"/>
          </a:xfrm>
          <a:prstGeom prst="bentConnector3">
            <a:avLst>
              <a:gd name="adj1" fmla="val -17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317E870F-ED93-4D4B-A406-B86C464443C0}"/>
              </a:ext>
            </a:extLst>
          </p:cNvPr>
          <p:cNvCxnSpPr>
            <a:cxnSpLocks/>
          </p:cNvCxnSpPr>
          <p:nvPr/>
        </p:nvCxnSpPr>
        <p:spPr>
          <a:xfrm rot="5400000">
            <a:off x="2421280" y="3416512"/>
            <a:ext cx="1975152" cy="1026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순서도: 처리 183">
            <a:extLst>
              <a:ext uri="{FF2B5EF4-FFF2-40B4-BE49-F238E27FC236}">
                <a16:creationId xmlns:a16="http://schemas.microsoft.com/office/drawing/2014/main" id="{F0BE2FB4-B004-4F1D-9FF2-1AAFCA9CB6F6}"/>
              </a:ext>
            </a:extLst>
          </p:cNvPr>
          <p:cNvSpPr/>
          <p:nvPr/>
        </p:nvSpPr>
        <p:spPr>
          <a:xfrm>
            <a:off x="1910146" y="4745396"/>
            <a:ext cx="1008112" cy="291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game.stop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1C205EC7-BBE1-4123-91DE-DE4EBE928327}"/>
              </a:ext>
            </a:extLst>
          </p:cNvPr>
          <p:cNvCxnSpPr>
            <a:stCxn id="125" idx="2"/>
            <a:endCxn id="184" idx="0"/>
          </p:cNvCxnSpPr>
          <p:nvPr/>
        </p:nvCxnSpPr>
        <p:spPr>
          <a:xfrm>
            <a:off x="2414202" y="4344206"/>
            <a:ext cx="0" cy="40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5E39E05B-57DD-4C56-B969-5F18813CF811}"/>
              </a:ext>
            </a:extLst>
          </p:cNvPr>
          <p:cNvCxnSpPr>
            <a:stCxn id="184" idx="1"/>
            <a:endCxn id="11" idx="3"/>
          </p:cNvCxnSpPr>
          <p:nvPr/>
        </p:nvCxnSpPr>
        <p:spPr>
          <a:xfrm flipH="1" flipV="1">
            <a:off x="1640761" y="4891204"/>
            <a:ext cx="269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2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8F82A-B3F5-4C6A-81E9-1B77500A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Snake Game</a:t>
            </a:r>
            <a:r>
              <a:rPr lang="ko-KR" altLang="en-US" dirty="0"/>
              <a:t>의 헤더파일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7D50DC-F3D6-487A-BE47-B241BCDC2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0" y="762121"/>
            <a:ext cx="3195224" cy="12689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223932-ABB5-4F48-937E-3C6296932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4" y="2366249"/>
            <a:ext cx="3185040" cy="2697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881E65-2CB3-4236-8EC7-0A847FE3D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16021"/>
            <a:ext cx="4794136" cy="1972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507DF9-47FA-441F-91CF-39CC978EA07A}"/>
              </a:ext>
            </a:extLst>
          </p:cNvPr>
          <p:cNvSpPr txBox="1"/>
          <p:nvPr/>
        </p:nvSpPr>
        <p:spPr>
          <a:xfrm>
            <a:off x="1691680" y="827169"/>
            <a:ext cx="3145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rgbClr val="FFAE37"/>
                </a:solidFill>
              </a:rPr>
              <a:t>Board.h</a:t>
            </a:r>
            <a:r>
              <a:rPr lang="ko-KR" altLang="en-US" sz="1300" b="1" dirty="0">
                <a:solidFill>
                  <a:srgbClr val="FFAE37"/>
                </a:solidFill>
              </a:rPr>
              <a:t>의 함수 설명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D4EA2-7B32-4FEE-8294-9E43AFB316FD}"/>
              </a:ext>
            </a:extLst>
          </p:cNvPr>
          <p:cNvSpPr txBox="1"/>
          <p:nvPr/>
        </p:nvSpPr>
        <p:spPr>
          <a:xfrm>
            <a:off x="7034236" y="762121"/>
            <a:ext cx="3145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rgbClr val="FFAE37"/>
                </a:solidFill>
              </a:rPr>
              <a:t>snake.h</a:t>
            </a:r>
            <a:r>
              <a:rPr lang="ko-KR" altLang="en-US" sz="1300" b="1" dirty="0">
                <a:solidFill>
                  <a:srgbClr val="FFAE37"/>
                </a:solidFill>
              </a:rPr>
              <a:t>의 함수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9C057-FEA2-4CF1-B77D-ADC9297EE5BF}"/>
              </a:ext>
            </a:extLst>
          </p:cNvPr>
          <p:cNvSpPr txBox="1"/>
          <p:nvPr/>
        </p:nvSpPr>
        <p:spPr>
          <a:xfrm>
            <a:off x="1619672" y="2385422"/>
            <a:ext cx="3145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rgbClr val="FFAE37"/>
                </a:solidFill>
              </a:rPr>
              <a:t>Display.h</a:t>
            </a:r>
            <a:r>
              <a:rPr lang="ko-KR" altLang="en-US" sz="1300" b="1" dirty="0">
                <a:solidFill>
                  <a:srgbClr val="FFAE37"/>
                </a:solidFill>
              </a:rPr>
              <a:t>의 함수 설명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D0E99E-83AD-4AF4-A8C6-0FC127DA40E7}"/>
              </a:ext>
            </a:extLst>
          </p:cNvPr>
          <p:cNvSpPr/>
          <p:nvPr/>
        </p:nvSpPr>
        <p:spPr>
          <a:xfrm>
            <a:off x="162824" y="3528860"/>
            <a:ext cx="2663972" cy="1512168"/>
          </a:xfrm>
          <a:prstGeom prst="roundRect">
            <a:avLst/>
          </a:prstGeom>
          <a:noFill/>
          <a:ln>
            <a:solidFill>
              <a:srgbClr val="FFA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FF38FEE-2D57-4DE9-BC3D-B37904468413}"/>
              </a:ext>
            </a:extLst>
          </p:cNvPr>
          <p:cNvSpPr/>
          <p:nvPr/>
        </p:nvSpPr>
        <p:spPr>
          <a:xfrm>
            <a:off x="155006" y="1488139"/>
            <a:ext cx="2671790" cy="456367"/>
          </a:xfrm>
          <a:prstGeom prst="roundRect">
            <a:avLst/>
          </a:prstGeom>
          <a:noFill/>
          <a:ln>
            <a:solidFill>
              <a:srgbClr val="FFA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02369E-120E-4D0B-B825-81F46066F339}"/>
              </a:ext>
            </a:extLst>
          </p:cNvPr>
          <p:cNvSpPr/>
          <p:nvPr/>
        </p:nvSpPr>
        <p:spPr>
          <a:xfrm>
            <a:off x="4499992" y="1419622"/>
            <a:ext cx="3888432" cy="1268547"/>
          </a:xfrm>
          <a:prstGeom prst="roundRect">
            <a:avLst/>
          </a:prstGeom>
          <a:noFill/>
          <a:ln>
            <a:solidFill>
              <a:srgbClr val="FFA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699C804-CAA8-4B67-A403-0C5E75D24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70268"/>
            <a:ext cx="4794136" cy="22707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C69CD5-2A33-485E-A070-775F23BE0F0C}"/>
              </a:ext>
            </a:extLst>
          </p:cNvPr>
          <p:cNvSpPr txBox="1"/>
          <p:nvPr/>
        </p:nvSpPr>
        <p:spPr>
          <a:xfrm>
            <a:off x="7092280" y="2783480"/>
            <a:ext cx="3145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rgbClr val="FFAE37"/>
                </a:solidFill>
              </a:rPr>
              <a:t>game.h</a:t>
            </a:r>
            <a:r>
              <a:rPr lang="ko-KR" altLang="en-US" sz="1300" b="1" dirty="0">
                <a:solidFill>
                  <a:srgbClr val="FFAE37"/>
                </a:solidFill>
              </a:rPr>
              <a:t>의 함수 설명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9DB5182-0A9F-42A4-9A6F-359EFAADE62A}"/>
              </a:ext>
            </a:extLst>
          </p:cNvPr>
          <p:cNvSpPr/>
          <p:nvPr/>
        </p:nvSpPr>
        <p:spPr>
          <a:xfrm>
            <a:off x="4313178" y="3148455"/>
            <a:ext cx="4075246" cy="1784603"/>
          </a:xfrm>
          <a:prstGeom prst="roundRect">
            <a:avLst/>
          </a:prstGeom>
          <a:noFill/>
          <a:ln>
            <a:solidFill>
              <a:srgbClr val="FFA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AA51-76BF-4605-B86A-173174A5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Jump Game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593406-3B25-49BB-9E28-6665DA245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31590"/>
            <a:ext cx="5210944" cy="3240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0F581-8F77-4F35-986C-DEA1D59E2839}"/>
              </a:ext>
            </a:extLst>
          </p:cNvPr>
          <p:cNvSpPr txBox="1"/>
          <p:nvPr/>
        </p:nvSpPr>
        <p:spPr>
          <a:xfrm>
            <a:off x="153144" y="1923678"/>
            <a:ext cx="3744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게임소개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공룡을 점프 시키며 장애물을 피하는 게임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하나를 피할 때 마다 점수 증가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장애물에 닿으면 게임 종료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CA7EC-7035-4BEF-A856-9CFDDB0A6A4C}"/>
              </a:ext>
            </a:extLst>
          </p:cNvPr>
          <p:cNvSpPr txBox="1"/>
          <p:nvPr/>
        </p:nvSpPr>
        <p:spPr>
          <a:xfrm>
            <a:off x="5148064" y="454308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5426"/>
                </a:solidFill>
              </a:rPr>
              <a:t>Jump</a:t>
            </a:r>
            <a:r>
              <a:rPr lang="ko-KR" altLang="en-US" b="1" dirty="0">
                <a:solidFill>
                  <a:srgbClr val="005426"/>
                </a:solidFill>
              </a:rPr>
              <a:t> </a:t>
            </a:r>
            <a:r>
              <a:rPr lang="en-US" altLang="ko-KR" b="1" dirty="0">
                <a:solidFill>
                  <a:srgbClr val="005426"/>
                </a:solidFill>
              </a:rPr>
              <a:t>Game </a:t>
            </a:r>
            <a:r>
              <a:rPr lang="ko-KR" altLang="en-US" b="1" dirty="0">
                <a:solidFill>
                  <a:srgbClr val="005426"/>
                </a:solidFill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175874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D4EA4-8C13-4AA5-89C4-A8BCBE6B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JumpGame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AE586601-45C2-40B5-9D05-EFE67EFFB2CE}"/>
              </a:ext>
            </a:extLst>
          </p:cNvPr>
          <p:cNvSpPr/>
          <p:nvPr/>
        </p:nvSpPr>
        <p:spPr>
          <a:xfrm>
            <a:off x="179512" y="732937"/>
            <a:ext cx="1512168" cy="395637"/>
          </a:xfrm>
          <a:prstGeom prst="flowChartAlternateProcess">
            <a:avLst/>
          </a:prstGeom>
          <a:solidFill>
            <a:srgbClr val="0054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 </a:t>
            </a:r>
            <a:r>
              <a:rPr lang="en-US" altLang="ko-KR" sz="1200" b="1" dirty="0" err="1"/>
              <a:t>JumpGame</a:t>
            </a:r>
            <a:r>
              <a:rPr lang="ko-KR" altLang="en-US" sz="1200" b="1" dirty="0"/>
              <a:t> 시작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8F2DB0A7-0E8D-4B46-B1B7-3FE7AA6927E0}"/>
              </a:ext>
            </a:extLst>
          </p:cNvPr>
          <p:cNvSpPr/>
          <p:nvPr/>
        </p:nvSpPr>
        <p:spPr>
          <a:xfrm>
            <a:off x="431540" y="1310360"/>
            <a:ext cx="1008112" cy="2411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Init() </a:t>
            </a:r>
            <a:r>
              <a:rPr lang="ko-KR" altLang="en-US" sz="1200" dirty="0"/>
              <a:t>함수 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4424141D-B8E5-422D-881C-42696A63D471}"/>
              </a:ext>
            </a:extLst>
          </p:cNvPr>
          <p:cNvSpPr/>
          <p:nvPr/>
        </p:nvSpPr>
        <p:spPr>
          <a:xfrm>
            <a:off x="126895" y="4276794"/>
            <a:ext cx="1612004" cy="461038"/>
          </a:xfrm>
          <a:prstGeom prst="flowChartAlternateProcess">
            <a:avLst/>
          </a:prstGeom>
          <a:solidFill>
            <a:srgbClr val="0054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게임 종료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</a:rPr>
              <a:t>메인화면으로</a:t>
            </a:r>
            <a:r>
              <a:rPr lang="ko-KR" altLang="en-US" sz="1200" b="1" dirty="0">
                <a:solidFill>
                  <a:schemeClr val="bg1"/>
                </a:solidFill>
              </a:rPr>
              <a:t> 이동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481E65FC-16AD-4A52-AB9A-A314EC3E26AF}"/>
              </a:ext>
            </a:extLst>
          </p:cNvPr>
          <p:cNvSpPr/>
          <p:nvPr/>
        </p:nvSpPr>
        <p:spPr>
          <a:xfrm>
            <a:off x="2455351" y="4303465"/>
            <a:ext cx="1396028" cy="4076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DataSave.Save</a:t>
            </a:r>
            <a:r>
              <a:rPr lang="en-US" altLang="ko-KR" sz="1200" dirty="0"/>
              <a:t>()</a:t>
            </a:r>
            <a:r>
              <a:rPr lang="ko-KR" altLang="en-US" sz="1200" dirty="0"/>
              <a:t> 함수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E7741DDC-0D4C-41E6-93CA-9973ABE51173}"/>
              </a:ext>
            </a:extLst>
          </p:cNvPr>
          <p:cNvSpPr/>
          <p:nvPr/>
        </p:nvSpPr>
        <p:spPr>
          <a:xfrm>
            <a:off x="431540" y="1920663"/>
            <a:ext cx="1008112" cy="2877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menu() </a:t>
            </a:r>
            <a:r>
              <a:rPr lang="ko-KR" altLang="en-US" sz="1200" dirty="0"/>
              <a:t>함수 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7BE4F700-08A8-4751-A0D1-8E6B740C2B8A}"/>
              </a:ext>
            </a:extLst>
          </p:cNvPr>
          <p:cNvSpPr/>
          <p:nvPr/>
        </p:nvSpPr>
        <p:spPr>
          <a:xfrm>
            <a:off x="2640953" y="2778045"/>
            <a:ext cx="1022147" cy="3441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game_start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2C1D7A13-DDFF-4BC4-8302-DC761BF60467}"/>
              </a:ext>
            </a:extLst>
          </p:cNvPr>
          <p:cNvSpPr/>
          <p:nvPr/>
        </p:nvSpPr>
        <p:spPr>
          <a:xfrm>
            <a:off x="179512" y="2558157"/>
            <a:ext cx="1512168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AE37"/>
                </a:solidFill>
              </a:rPr>
              <a:t>사용자입력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98CDB4-30FE-455D-9EF9-733F577DC6C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35596" y="1128574"/>
            <a:ext cx="0" cy="18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71548B-C81A-4993-A585-A171A7288402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935596" y="1551502"/>
            <a:ext cx="0" cy="36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56AC7B-CAB0-499F-B238-C91169B0D1D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35596" y="2208369"/>
            <a:ext cx="0" cy="34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727903-56FD-46F6-A9B5-25597EE50D1E}"/>
              </a:ext>
            </a:extLst>
          </p:cNvPr>
          <p:cNvCxnSpPr>
            <a:stCxn id="16" idx="2"/>
            <a:endCxn id="11" idx="0"/>
          </p:cNvCxnSpPr>
          <p:nvPr/>
        </p:nvCxnSpPr>
        <p:spPr>
          <a:xfrm flipH="1">
            <a:off x="932897" y="3350245"/>
            <a:ext cx="2699" cy="9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666E8A7-7853-49AC-BD3C-A45494C263DF}"/>
              </a:ext>
            </a:extLst>
          </p:cNvPr>
          <p:cNvSpPr txBox="1"/>
          <p:nvPr/>
        </p:nvSpPr>
        <p:spPr>
          <a:xfrm>
            <a:off x="1498153" y="2665446"/>
            <a:ext cx="576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Case 1</a:t>
            </a:r>
            <a:endParaRPr lang="ko-KR" altLang="en-US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8B53DB-EB87-40F1-994D-9D6F93DD7468}"/>
              </a:ext>
            </a:extLst>
          </p:cNvPr>
          <p:cNvSpPr txBox="1"/>
          <p:nvPr/>
        </p:nvSpPr>
        <p:spPr>
          <a:xfrm>
            <a:off x="880604" y="3268051"/>
            <a:ext cx="576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Case 2</a:t>
            </a:r>
            <a:endParaRPr lang="ko-KR" altLang="en-US" sz="1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CB10B9-088A-4A63-84B5-5DE940DEFC69}"/>
              </a:ext>
            </a:extLst>
          </p:cNvPr>
          <p:cNvCxnSpPr>
            <a:cxnSpLocks/>
          </p:cNvCxnSpPr>
          <p:nvPr/>
        </p:nvCxnSpPr>
        <p:spPr>
          <a:xfrm>
            <a:off x="4499992" y="650792"/>
            <a:ext cx="0" cy="449270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4A55A18-0AB1-4CA4-A56A-684E77CE8B73}"/>
              </a:ext>
            </a:extLst>
          </p:cNvPr>
          <p:cNvSpPr txBox="1"/>
          <p:nvPr/>
        </p:nvSpPr>
        <p:spPr>
          <a:xfrm>
            <a:off x="4650294" y="2778045"/>
            <a:ext cx="4379913" cy="207749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E7BBE"/>
                </a:solidFill>
              </a:rPr>
              <a:t>주요함수</a:t>
            </a:r>
            <a:endParaRPr lang="en-US" altLang="ko-KR" sz="1200" dirty="0">
              <a:solidFill>
                <a:srgbClr val="0E7BBE"/>
              </a:solidFill>
            </a:endParaRPr>
          </a:p>
          <a:p>
            <a:r>
              <a:rPr lang="en-US" altLang="ko-KR" sz="1050" dirty="0"/>
              <a:t>-</a:t>
            </a:r>
            <a:r>
              <a:rPr lang="en-US" altLang="ko-KR" sz="1050" dirty="0" err="1">
                <a:solidFill>
                  <a:srgbClr val="002060"/>
                </a:solidFill>
              </a:rPr>
              <a:t>init</a:t>
            </a:r>
            <a:r>
              <a:rPr lang="en-US" altLang="ko-KR" sz="1050" dirty="0">
                <a:solidFill>
                  <a:srgbClr val="002060"/>
                </a:solidFill>
              </a:rPr>
              <a:t>() </a:t>
            </a:r>
            <a:r>
              <a:rPr lang="en-US" altLang="ko-KR" sz="1050" dirty="0"/>
              <a:t>: </a:t>
            </a:r>
            <a:r>
              <a:rPr lang="ko-KR" altLang="en-US" sz="1050" dirty="0"/>
              <a:t>콘솔창의 크기를 조정하고</a:t>
            </a:r>
            <a:r>
              <a:rPr lang="en-US" altLang="ko-KR" sz="1050" dirty="0"/>
              <a:t>, </a:t>
            </a:r>
            <a:r>
              <a:rPr lang="ko-KR" altLang="en-US" sz="1050" dirty="0"/>
              <a:t>콘솔창에서 커서를 숨김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-</a:t>
            </a:r>
            <a:r>
              <a:rPr lang="en-US" altLang="ko-KR" sz="1050" dirty="0" err="1">
                <a:solidFill>
                  <a:srgbClr val="002060"/>
                </a:solidFill>
              </a:rPr>
              <a:t>gotoxy</a:t>
            </a:r>
            <a:r>
              <a:rPr lang="en-US" altLang="ko-KR" sz="1050" dirty="0">
                <a:solidFill>
                  <a:srgbClr val="002060"/>
                </a:solidFill>
              </a:rPr>
              <a:t>() </a:t>
            </a:r>
            <a:r>
              <a:rPr lang="en-US" altLang="ko-KR" sz="1050" dirty="0"/>
              <a:t>: </a:t>
            </a:r>
            <a:r>
              <a:rPr lang="ko-KR" altLang="en-US" sz="1050" dirty="0"/>
              <a:t>커서를 원하는 위치로 이동시키는 함수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-</a:t>
            </a:r>
            <a:r>
              <a:rPr lang="en-US" altLang="ko-KR" sz="1050" dirty="0">
                <a:solidFill>
                  <a:srgbClr val="002060"/>
                </a:solidFill>
              </a:rPr>
              <a:t>menu() </a:t>
            </a:r>
            <a:r>
              <a:rPr lang="en-US" altLang="ko-KR" sz="1050" dirty="0"/>
              <a:t>: </a:t>
            </a:r>
            <a:r>
              <a:rPr lang="ko-KR" altLang="en-US" sz="1050" dirty="0"/>
              <a:t>게임의 </a:t>
            </a:r>
            <a:r>
              <a:rPr lang="en-US" altLang="ko-KR" sz="1050" dirty="0"/>
              <a:t>menu</a:t>
            </a:r>
            <a:r>
              <a:rPr lang="ko-KR" altLang="en-US" sz="1050" dirty="0"/>
              <a:t> 화면을 띄우고</a:t>
            </a:r>
            <a:r>
              <a:rPr lang="en-US" altLang="ko-KR" sz="1050" dirty="0"/>
              <a:t>, </a:t>
            </a:r>
            <a:r>
              <a:rPr lang="ko-KR" altLang="en-US" sz="1050" dirty="0"/>
              <a:t>사용자가 원하는 기능 수행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-</a:t>
            </a:r>
            <a:r>
              <a:rPr lang="en-US" altLang="ko-KR" sz="1050" dirty="0" err="1">
                <a:solidFill>
                  <a:srgbClr val="002060"/>
                </a:solidFill>
              </a:rPr>
              <a:t>gameover</a:t>
            </a:r>
            <a:r>
              <a:rPr lang="en-US" altLang="ko-KR" sz="1050" dirty="0">
                <a:solidFill>
                  <a:srgbClr val="002060"/>
                </a:solidFill>
              </a:rPr>
              <a:t>() </a:t>
            </a:r>
            <a:r>
              <a:rPr lang="en-US" altLang="ko-KR" sz="1050" dirty="0"/>
              <a:t>: </a:t>
            </a:r>
            <a:r>
              <a:rPr lang="ko-KR" altLang="en-US" sz="1050" dirty="0"/>
              <a:t> 공룡과 장애물의 위치로 충돌 여부를 확인하는 함수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en-US" altLang="ko-KR" sz="1050" dirty="0" err="1">
                <a:solidFill>
                  <a:srgbClr val="002060"/>
                </a:solidFill>
              </a:rPr>
              <a:t>game_start</a:t>
            </a:r>
            <a:r>
              <a:rPr lang="en-US" altLang="ko-KR" sz="1050" dirty="0">
                <a:solidFill>
                  <a:srgbClr val="002060"/>
                </a:solidFill>
              </a:rPr>
              <a:t>() </a:t>
            </a:r>
            <a:r>
              <a:rPr lang="en-US" altLang="ko-KR" sz="1050" dirty="0"/>
              <a:t>: </a:t>
            </a:r>
            <a:r>
              <a:rPr lang="ko-KR" altLang="en-US" sz="1050" dirty="0"/>
              <a:t>게임을 실행하는 함수</a:t>
            </a:r>
            <a:endParaRPr lang="en-US" altLang="ko-KR" sz="1050" dirty="0"/>
          </a:p>
          <a:p>
            <a:r>
              <a:rPr lang="ko-KR" altLang="en-US" sz="1050" dirty="0"/>
              <a:t>장애물을 움직이고</a:t>
            </a:r>
            <a:r>
              <a:rPr lang="en-US" altLang="ko-KR" sz="1050" dirty="0"/>
              <a:t> </a:t>
            </a:r>
            <a:r>
              <a:rPr lang="ko-KR" altLang="en-US" sz="1050" dirty="0"/>
              <a:t> </a:t>
            </a:r>
            <a:r>
              <a:rPr lang="en-US" altLang="ko-KR" sz="1050" dirty="0" err="1"/>
              <a:t>input_k</a:t>
            </a:r>
            <a:r>
              <a:rPr lang="en-US" altLang="ko-KR" sz="1050" dirty="0"/>
              <a:t>() </a:t>
            </a:r>
            <a:r>
              <a:rPr lang="ko-KR" altLang="en-US" sz="1050" dirty="0"/>
              <a:t>함수로 키보드 입력을 받아 공룡의  위치를    이동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 err="1"/>
              <a:t>gameover</a:t>
            </a:r>
            <a:r>
              <a:rPr lang="en-US" altLang="ko-KR" sz="1050" dirty="0"/>
              <a:t>() </a:t>
            </a:r>
            <a:r>
              <a:rPr lang="ko-KR" altLang="en-US" sz="1050" dirty="0"/>
              <a:t>함수로 공룡과 장애물이 충돌했는지 확인하고</a:t>
            </a:r>
            <a:r>
              <a:rPr lang="en-US" altLang="ko-KR" sz="1050" dirty="0"/>
              <a:t>, </a:t>
            </a:r>
            <a:r>
              <a:rPr lang="ko-KR" altLang="en-US" sz="1050" dirty="0"/>
              <a:t>충돌하면 </a:t>
            </a:r>
            <a:r>
              <a:rPr lang="en-US" altLang="ko-KR" sz="1050" dirty="0" err="1"/>
              <a:t>DrawGameOver</a:t>
            </a:r>
            <a:r>
              <a:rPr lang="en-US" altLang="ko-KR" sz="1050" dirty="0"/>
              <a:t>() </a:t>
            </a:r>
            <a:r>
              <a:rPr lang="ko-KR" altLang="en-US" sz="1050" dirty="0"/>
              <a:t>함수를 호출하여 게임 종료화면을 출력한 후 점수 저장</a:t>
            </a:r>
            <a:endParaRPr lang="en-US" altLang="ko-KR" sz="1050" dirty="0"/>
          </a:p>
          <a:p>
            <a:r>
              <a:rPr lang="en-US" altLang="ko-KR" sz="1050" dirty="0"/>
              <a:t> </a:t>
            </a: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BC77A-C393-4965-9CFA-49753A9CA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684652"/>
            <a:ext cx="4379912" cy="18870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1F6861C-15C8-45E7-8227-8827706349DC}"/>
              </a:ext>
            </a:extLst>
          </p:cNvPr>
          <p:cNvSpPr txBox="1"/>
          <p:nvPr/>
        </p:nvSpPr>
        <p:spPr>
          <a:xfrm>
            <a:off x="6300192" y="679370"/>
            <a:ext cx="3145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rgbClr val="FFAE37"/>
                </a:solidFill>
              </a:rPr>
              <a:t>JumpGame</a:t>
            </a:r>
            <a:r>
              <a:rPr lang="en-US" altLang="ko-KR" sz="1300" b="1" dirty="0">
                <a:solidFill>
                  <a:srgbClr val="FFAE37"/>
                </a:solidFill>
              </a:rPr>
              <a:t> Class</a:t>
            </a:r>
            <a:r>
              <a:rPr lang="ko-KR" altLang="en-US" sz="1300" b="1" dirty="0">
                <a:solidFill>
                  <a:srgbClr val="FFAE37"/>
                </a:solidFill>
              </a:rPr>
              <a:t>의 함수 설명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01EE36-9D96-482D-95B2-210C3C9FCB60}"/>
              </a:ext>
            </a:extLst>
          </p:cNvPr>
          <p:cNvSpPr/>
          <p:nvPr/>
        </p:nvSpPr>
        <p:spPr>
          <a:xfrm>
            <a:off x="4803907" y="1286588"/>
            <a:ext cx="4088573" cy="1170293"/>
          </a:xfrm>
          <a:prstGeom prst="roundRect">
            <a:avLst/>
          </a:prstGeom>
          <a:noFill/>
          <a:ln>
            <a:solidFill>
              <a:srgbClr val="FFA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A13CEF-5B1C-45CF-A444-2AE296491DA5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1691680" y="2950145"/>
            <a:ext cx="949273" cy="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FECE871-0645-4FCA-9147-F6C431E5F7AA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1738899" y="4507313"/>
            <a:ext cx="716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판단 83">
            <a:extLst>
              <a:ext uri="{FF2B5EF4-FFF2-40B4-BE49-F238E27FC236}">
                <a16:creationId xmlns:a16="http://schemas.microsoft.com/office/drawing/2014/main" id="{09BD64CF-9B5D-487E-AEE1-243CBFDD7671}"/>
              </a:ext>
            </a:extLst>
          </p:cNvPr>
          <p:cNvSpPr/>
          <p:nvPr/>
        </p:nvSpPr>
        <p:spPr>
          <a:xfrm>
            <a:off x="2443559" y="3475830"/>
            <a:ext cx="1428380" cy="5489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gameover</a:t>
            </a:r>
            <a:endParaRPr lang="ko-KR" altLang="en-US" sz="1000" b="1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C5B307E-F076-4407-998E-C774D00A9A29}"/>
              </a:ext>
            </a:extLst>
          </p:cNvPr>
          <p:cNvCxnSpPr>
            <a:stCxn id="84" idx="2"/>
            <a:endCxn id="13" idx="0"/>
          </p:cNvCxnSpPr>
          <p:nvPr/>
        </p:nvCxnSpPr>
        <p:spPr>
          <a:xfrm flipH="1">
            <a:off x="3153365" y="4024779"/>
            <a:ext cx="4384" cy="27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C9ED929-7733-4E3E-9A3D-83370920B3E3}"/>
              </a:ext>
            </a:extLst>
          </p:cNvPr>
          <p:cNvCxnSpPr>
            <a:stCxn id="15" idx="2"/>
            <a:endCxn id="84" idx="0"/>
          </p:cNvCxnSpPr>
          <p:nvPr/>
        </p:nvCxnSpPr>
        <p:spPr>
          <a:xfrm>
            <a:off x="3152027" y="3122244"/>
            <a:ext cx="5722" cy="35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A61F37BC-4490-48E0-8B7A-2BCB4B70A763}"/>
              </a:ext>
            </a:extLst>
          </p:cNvPr>
          <p:cNvCxnSpPr>
            <a:stCxn id="84" idx="3"/>
            <a:endCxn id="15" idx="3"/>
          </p:cNvCxnSpPr>
          <p:nvPr/>
        </p:nvCxnSpPr>
        <p:spPr>
          <a:xfrm flipH="1" flipV="1">
            <a:off x="3663100" y="2950145"/>
            <a:ext cx="208839" cy="800160"/>
          </a:xfrm>
          <a:prstGeom prst="bentConnector3">
            <a:avLst>
              <a:gd name="adj1" fmla="val -109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C4A2F85-B1F2-4C77-A63C-AF4181CB361C}"/>
              </a:ext>
            </a:extLst>
          </p:cNvPr>
          <p:cNvSpPr txBox="1"/>
          <p:nvPr/>
        </p:nvSpPr>
        <p:spPr>
          <a:xfrm>
            <a:off x="3133582" y="3965391"/>
            <a:ext cx="87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True</a:t>
            </a:r>
            <a:endParaRPr lang="ko-KR" alt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A21173-D6A3-4403-A6AA-CB7D05A480AA}"/>
              </a:ext>
            </a:extLst>
          </p:cNvPr>
          <p:cNvSpPr txBox="1"/>
          <p:nvPr/>
        </p:nvSpPr>
        <p:spPr>
          <a:xfrm>
            <a:off x="3625621" y="3460612"/>
            <a:ext cx="87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False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4579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03012-402E-490C-948D-0F3D26C0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DataSave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2D8721-A375-4C60-8779-19E73445E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71550"/>
            <a:ext cx="3566160" cy="4176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ED706-2167-420F-97E0-FA6893A94CB8}"/>
              </a:ext>
            </a:extLst>
          </p:cNvPr>
          <p:cNvSpPr txBox="1"/>
          <p:nvPr/>
        </p:nvSpPr>
        <p:spPr>
          <a:xfrm>
            <a:off x="4139168" y="1528648"/>
            <a:ext cx="4824536" cy="2662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Save() </a:t>
            </a:r>
            <a:r>
              <a:rPr lang="ko-KR" altLang="en-US" sz="1100" dirty="0"/>
              <a:t>함수 하나를 가지고 있는 </a:t>
            </a:r>
            <a:r>
              <a:rPr lang="en-US" altLang="ko-KR" sz="1100" dirty="0" err="1"/>
              <a:t>DataSave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각각의 게임이 종료 되었을 때</a:t>
            </a:r>
            <a:r>
              <a:rPr lang="en-US" altLang="ko-KR" sz="1100" dirty="0"/>
              <a:t>, </a:t>
            </a:r>
            <a:r>
              <a:rPr lang="ko-KR" altLang="en-US" sz="1100" dirty="0"/>
              <a:t>해당 게임에서 얻은 점수를 저장하여</a:t>
            </a:r>
            <a:r>
              <a:rPr lang="en-US" altLang="ko-KR" sz="1100" dirty="0"/>
              <a:t>,</a:t>
            </a:r>
          </a:p>
          <a:p>
            <a:pPr marL="182563" indent="-182563"/>
            <a:r>
              <a:rPr lang="ko-KR" altLang="en-US" sz="1100" dirty="0"/>
              <a:t>     사용자의 이름</a:t>
            </a:r>
            <a:r>
              <a:rPr lang="en-US" altLang="ko-KR" sz="1100" dirty="0"/>
              <a:t>.txt </a:t>
            </a:r>
            <a:r>
              <a:rPr lang="ko-KR" altLang="en-US" sz="1100" dirty="0"/>
              <a:t>파일로 데이터를 저장하고 관리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70C0"/>
                </a:solidFill>
              </a:rPr>
              <a:t>파일이 없는 경우</a:t>
            </a:r>
            <a:r>
              <a:rPr lang="en-US" altLang="ko-KR" sz="1100" dirty="0"/>
              <a:t>: </a:t>
            </a:r>
            <a:r>
              <a:rPr lang="ko-KR" altLang="en-US" sz="1100" dirty="0"/>
              <a:t>파일을 새로 생성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70C0"/>
                </a:solidFill>
              </a:rPr>
              <a:t>파일이 있는 경우</a:t>
            </a:r>
            <a:r>
              <a:rPr lang="en-US" altLang="ko-KR" sz="1100" dirty="0"/>
              <a:t>: </a:t>
            </a:r>
            <a:r>
              <a:rPr lang="ko-KR" altLang="en-US" sz="1100" dirty="0"/>
              <a:t>저장된 점수를 읽고</a:t>
            </a:r>
            <a:r>
              <a:rPr lang="en-US" altLang="ko-KR" sz="1100" dirty="0"/>
              <a:t>, </a:t>
            </a:r>
            <a:r>
              <a:rPr lang="ko-KR" altLang="en-US" sz="1100" dirty="0"/>
              <a:t>기존 점수보다 높다면 데이터 변경</a:t>
            </a:r>
            <a:endParaRPr lang="en-US" altLang="ko-KR" sz="1100" dirty="0"/>
          </a:p>
          <a:p>
            <a:r>
              <a:rPr lang="en-US" altLang="ko-KR" sz="1100" dirty="0"/>
              <a:t>     (</a:t>
            </a:r>
            <a:r>
              <a:rPr lang="ko-KR" altLang="en-US" sz="1100" dirty="0"/>
              <a:t>만약</a:t>
            </a:r>
            <a:r>
              <a:rPr lang="en-US" altLang="ko-KR" sz="1100" dirty="0"/>
              <a:t>, </a:t>
            </a:r>
            <a:r>
              <a:rPr lang="ko-KR" altLang="en-US" sz="1100" dirty="0"/>
              <a:t>기존의 점수가 더 좋다면 데이터를 변경하지 않음</a:t>
            </a:r>
            <a:r>
              <a:rPr lang="en-US" altLang="ko-KR" sz="1100" dirty="0"/>
              <a:t>.)</a:t>
            </a: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rgbClr val="0070C0"/>
                </a:solidFill>
              </a:rPr>
              <a:t>save() </a:t>
            </a:r>
            <a:r>
              <a:rPr lang="ko-KR" altLang="en-US" sz="1100" dirty="0"/>
              <a:t>함수의 매개변수는 각각 </a:t>
            </a:r>
            <a:endParaRPr lang="en-US" altLang="ko-KR" sz="1100" dirty="0"/>
          </a:p>
          <a:p>
            <a:r>
              <a:rPr lang="en-US" altLang="ko-KR" sz="1100" dirty="0"/>
              <a:t>game</a:t>
            </a:r>
            <a:r>
              <a:rPr lang="ko-KR" altLang="en-US" sz="1100" dirty="0"/>
              <a:t>은 어느 게임인지</a:t>
            </a:r>
            <a:r>
              <a:rPr lang="en-US" altLang="ko-KR" sz="1100" dirty="0"/>
              <a:t>(0. pong, 1. </a:t>
            </a:r>
            <a:r>
              <a:rPr lang="en-US" altLang="ko-KR" sz="1100" dirty="0" err="1"/>
              <a:t>CardGame</a:t>
            </a:r>
            <a:r>
              <a:rPr lang="en-US" altLang="ko-KR" sz="1100" dirty="0"/>
              <a:t> 2. </a:t>
            </a:r>
            <a:r>
              <a:rPr lang="en-US" altLang="ko-KR" sz="1100" dirty="0" err="1"/>
              <a:t>SnakeGame</a:t>
            </a:r>
            <a:r>
              <a:rPr lang="en-US" altLang="ko-KR" sz="1100" dirty="0"/>
              <a:t>, 3. </a:t>
            </a:r>
            <a:r>
              <a:rPr lang="en-US" altLang="ko-KR" sz="1100" dirty="0" err="1"/>
              <a:t>JumpGame</a:t>
            </a:r>
            <a:r>
              <a:rPr lang="en-US" altLang="ko-KR" sz="1100" dirty="0"/>
              <a:t>),</a:t>
            </a:r>
          </a:p>
          <a:p>
            <a:r>
              <a:rPr lang="en-US" altLang="ko-KR" sz="1100" dirty="0"/>
              <a:t>score</a:t>
            </a:r>
            <a:r>
              <a:rPr lang="ko-KR" altLang="en-US" sz="1100" dirty="0"/>
              <a:t>은 해당 게임에서 획득한 점수</a:t>
            </a:r>
            <a:r>
              <a:rPr lang="en-US" altLang="ko-KR" sz="1100" dirty="0"/>
              <a:t>, </a:t>
            </a:r>
          </a:p>
          <a:p>
            <a:r>
              <a:rPr lang="en-US" altLang="ko-KR" sz="1100" dirty="0"/>
              <a:t>name</a:t>
            </a:r>
            <a:r>
              <a:rPr lang="ko-KR" altLang="en-US" sz="1100" dirty="0"/>
              <a:t>은 게임을 현재 진행중인 플레이어의 이름을 전달</a:t>
            </a:r>
            <a:r>
              <a:rPr lang="en-US" altLang="ko-KR" sz="1100" dirty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626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0049" y="0"/>
            <a:ext cx="7462369" cy="5143499"/>
          </a:xfrm>
          <a:prstGeom prst="rect">
            <a:avLst/>
          </a:prstGeom>
        </p:spPr>
      </p:pic>
      <p:sp>
        <p:nvSpPr>
          <p:cNvPr id="4" name="矩形 3" hidden="1"/>
          <p:cNvSpPr>
            <a:spLocks noSel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10790" y="-31155"/>
            <a:ext cx="5641730" cy="5216908"/>
          </a:xfrm>
          <a:custGeom>
            <a:avLst/>
            <a:gdLst>
              <a:gd name="connsiteX0" fmla="*/ 0 w 5436096"/>
              <a:gd name="connsiteY0" fmla="*/ 0 h 5142453"/>
              <a:gd name="connsiteX1" fmla="*/ 5436096 w 5436096"/>
              <a:gd name="connsiteY1" fmla="*/ 0 h 5142453"/>
              <a:gd name="connsiteX2" fmla="*/ 5436096 w 5436096"/>
              <a:gd name="connsiteY2" fmla="*/ 5142453 h 5142453"/>
              <a:gd name="connsiteX3" fmla="*/ 0 w 5436096"/>
              <a:gd name="connsiteY3" fmla="*/ 5142453 h 5142453"/>
              <a:gd name="connsiteX4" fmla="*/ 0 w 5436096"/>
              <a:gd name="connsiteY4" fmla="*/ 0 h 5142453"/>
              <a:gd name="connsiteX0" fmla="*/ 0 w 5436096"/>
              <a:gd name="connsiteY0" fmla="*/ 0 h 5152502"/>
              <a:gd name="connsiteX1" fmla="*/ 5436096 w 5436096"/>
              <a:gd name="connsiteY1" fmla="*/ 0 h 5152502"/>
              <a:gd name="connsiteX2" fmla="*/ 5436096 w 5436096"/>
              <a:gd name="connsiteY2" fmla="*/ 5142453 h 5152502"/>
              <a:gd name="connsiteX3" fmla="*/ 1808703 w 5436096"/>
              <a:gd name="connsiteY3" fmla="*/ 5152502 h 5152502"/>
              <a:gd name="connsiteX4" fmla="*/ 0 w 5436096"/>
              <a:gd name="connsiteY4" fmla="*/ 0 h 5152502"/>
              <a:gd name="connsiteX0" fmla="*/ 0 w 4823147"/>
              <a:gd name="connsiteY0" fmla="*/ 10049 h 5152502"/>
              <a:gd name="connsiteX1" fmla="*/ 4823147 w 4823147"/>
              <a:gd name="connsiteY1" fmla="*/ 0 h 5152502"/>
              <a:gd name="connsiteX2" fmla="*/ 4823147 w 4823147"/>
              <a:gd name="connsiteY2" fmla="*/ 5142453 h 5152502"/>
              <a:gd name="connsiteX3" fmla="*/ 1195754 w 4823147"/>
              <a:gd name="connsiteY3" fmla="*/ 5152502 h 5152502"/>
              <a:gd name="connsiteX4" fmla="*/ 0 w 4823147"/>
              <a:gd name="connsiteY4" fmla="*/ 10049 h 5152502"/>
              <a:gd name="connsiteX0" fmla="*/ 0 w 4578898"/>
              <a:gd name="connsiteY0" fmla="*/ 125 h 5152502"/>
              <a:gd name="connsiteX1" fmla="*/ 4578898 w 4578898"/>
              <a:gd name="connsiteY1" fmla="*/ 0 h 5152502"/>
              <a:gd name="connsiteX2" fmla="*/ 4578898 w 4578898"/>
              <a:gd name="connsiteY2" fmla="*/ 5142453 h 5152502"/>
              <a:gd name="connsiteX3" fmla="*/ 951505 w 4578898"/>
              <a:gd name="connsiteY3" fmla="*/ 5152502 h 5152502"/>
              <a:gd name="connsiteX4" fmla="*/ 0 w 4578898"/>
              <a:gd name="connsiteY4" fmla="*/ 125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35729 w 4663122"/>
              <a:gd name="connsiteY3" fmla="*/ 5152502 h 5152502"/>
              <a:gd name="connsiteX4" fmla="*/ 0 w 4663122"/>
              <a:gd name="connsiteY4" fmla="*/ 10050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02507 w 4663122"/>
              <a:gd name="connsiteY3" fmla="*/ 5152502 h 5152502"/>
              <a:gd name="connsiteX4" fmla="*/ 0 w 4663122"/>
              <a:gd name="connsiteY4" fmla="*/ 10050 h 515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122" h="5152502">
                <a:moveTo>
                  <a:pt x="0" y="10050"/>
                </a:moveTo>
                <a:lnTo>
                  <a:pt x="4663122" y="0"/>
                </a:lnTo>
                <a:lnTo>
                  <a:pt x="4663122" y="5142453"/>
                </a:lnTo>
                <a:lnTo>
                  <a:pt x="1002507" y="5152502"/>
                </a:lnTo>
                <a:lnTo>
                  <a:pt x="0" y="100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115616" y="205978"/>
            <a:ext cx="8229600" cy="5655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목 차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>
          <a:xfrm>
            <a:off x="5133903" y="1788952"/>
            <a:ext cx="3852453" cy="421412"/>
          </a:xfrm>
          <a:prstGeom prst="rect">
            <a:avLst/>
          </a:prstGeom>
          <a:noFill/>
          <a:ln>
            <a:noFill/>
          </a:ln>
        </p:spPr>
        <p:txBody>
          <a:bodyPr wrap="square" lIns="87644" tIns="43822" rIns="87644" bIns="43822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맑은 고딕"/>
                <a:ea typeface="맑은 고딕"/>
              </a:rPr>
              <a:t>프로그램 실행</a:t>
            </a:r>
          </a:p>
        </p:txBody>
      </p:sp>
      <p:sp>
        <p:nvSpPr>
          <p:cNvPr id="12" name="WordArt 20"/>
          <p:cNvSpPr>
            <a:spLocks noChangeArrowheads="1" noChangeShapeType="1"/>
          </p:cNvSpPr>
          <p:nvPr/>
        </p:nvSpPr>
        <p:spPr>
          <a:xfrm>
            <a:off x="4499992" y="1094307"/>
            <a:ext cx="224335" cy="422941"/>
          </a:xfrm>
          <a:prstGeom prst="rect">
            <a:avLst/>
          </a:prstGeom>
        </p:spPr>
        <p:txBody>
          <a:bodyPr wrap="none" lIns="87644" tIns="43822" rIns="87644" bIns="43822">
            <a:prstTxWarp prst="textPlain">
              <a:avLst>
                <a:gd name="adj" fmla="val 50000"/>
              </a:avLst>
            </a:prstTxWarp>
          </a:bodyPr>
          <a:lstStyle/>
          <a:p>
            <a:pPr algn="l">
              <a:defRPr/>
            </a:pPr>
            <a:r>
              <a:rPr lang="en-US" altLang="zh-CN" sz="3400" b="1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1</a:t>
            </a:r>
            <a:endParaRPr lang="zh-CN" altLang="en-US" sz="3400" b="1">
              <a:solidFill>
                <a:schemeClr val="bg1"/>
              </a:solidFill>
              <a:latin typeface="Microsoft YaHei"/>
              <a:ea typeface="Microsoft YaHei"/>
              <a:cs typeface="Arial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>
          <a:xfrm>
            <a:off x="4948662" y="1028223"/>
            <a:ext cx="3647510" cy="421412"/>
          </a:xfrm>
          <a:prstGeom prst="rect">
            <a:avLst/>
          </a:prstGeom>
          <a:noFill/>
          <a:ln>
            <a:noFill/>
          </a:ln>
        </p:spPr>
        <p:txBody>
          <a:bodyPr wrap="square" lIns="87644" tIns="43822" rIns="87644" bIns="43822">
            <a:spAutoFit/>
          </a:bodyPr>
          <a:lstStyle/>
          <a:p>
            <a:pPr algn="l" eaLnBrk="1" hangingPunct="1">
              <a:lnSpc>
                <a:spcPct val="12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맑은 고딕"/>
                <a:ea typeface="맑은 고딕"/>
                <a:sym typeface="Arial"/>
              </a:rPr>
              <a:t>기획 </a:t>
            </a:r>
          </a:p>
        </p:txBody>
      </p:sp>
      <p:sp>
        <p:nvSpPr>
          <p:cNvPr id="14" name="WordArt 20"/>
          <p:cNvSpPr>
            <a:spLocks noChangeArrowheads="1" noChangeShapeType="1"/>
          </p:cNvSpPr>
          <p:nvPr/>
        </p:nvSpPr>
        <p:spPr>
          <a:xfrm>
            <a:off x="4685233" y="1901426"/>
            <a:ext cx="299113" cy="422941"/>
          </a:xfrm>
          <a:prstGeom prst="rect">
            <a:avLst/>
          </a:prstGeom>
        </p:spPr>
        <p:txBody>
          <a:bodyPr wrap="none" lIns="87644" tIns="43822" rIns="87644" bIns="43822">
            <a:prstTxWarp prst="textPlain">
              <a:avLst>
                <a:gd name="adj" fmla="val 50000"/>
              </a:avLst>
            </a:prstTxWarp>
          </a:bodyPr>
          <a:lstStyle/>
          <a:p>
            <a:pPr algn="r">
              <a:defRPr/>
            </a:pPr>
            <a:r>
              <a:rPr lang="en-US" altLang="zh-CN" sz="3400" b="1" dirty="0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2</a:t>
            </a:r>
            <a:endParaRPr lang="zh-CN" altLang="en-US" sz="3400" b="1" dirty="0">
              <a:solidFill>
                <a:schemeClr val="bg1"/>
              </a:solidFill>
              <a:latin typeface="Microsoft YaHei"/>
              <a:ea typeface="Microsoft YaHei"/>
              <a:cs typeface="Arial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>
          <a:xfrm>
            <a:off x="5453751" y="2575464"/>
            <a:ext cx="2916349" cy="421412"/>
          </a:xfrm>
          <a:prstGeom prst="rect">
            <a:avLst/>
          </a:prstGeom>
          <a:noFill/>
          <a:ln>
            <a:noFill/>
          </a:ln>
        </p:spPr>
        <p:txBody>
          <a:bodyPr lIns="87644" tIns="43822" rIns="87644" bIns="43822">
            <a:spAutoFit/>
          </a:bodyPr>
          <a:lstStyle/>
          <a:p>
            <a:pPr algn="l" eaLnBrk="1" hangingPunct="1">
              <a:lnSpc>
                <a:spcPct val="120000"/>
              </a:lnSpc>
              <a:defRPr/>
            </a:pPr>
            <a:r>
              <a:rPr lang="ko-KR" altLang="en-US" sz="2000" b="1" dirty="0" err="1">
                <a:solidFill>
                  <a:schemeClr val="bg1"/>
                </a:solidFill>
                <a:latin typeface="맑은 고딕"/>
                <a:ea typeface="맑은 고딕"/>
                <a:sym typeface="Arial"/>
              </a:rPr>
              <a:t>자료출처</a:t>
            </a:r>
            <a:endParaRPr lang="ko-KR" altLang="en-US" sz="2000" b="1" dirty="0">
              <a:solidFill>
                <a:schemeClr val="bg1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8" name="WordArt 20"/>
          <p:cNvSpPr>
            <a:spLocks noChangeArrowheads="1" noChangeShapeType="1"/>
          </p:cNvSpPr>
          <p:nvPr/>
        </p:nvSpPr>
        <p:spPr>
          <a:xfrm>
            <a:off x="4913716" y="2684407"/>
            <a:ext cx="299113" cy="422941"/>
          </a:xfrm>
          <a:prstGeom prst="rect">
            <a:avLst/>
          </a:prstGeom>
        </p:spPr>
        <p:txBody>
          <a:bodyPr wrap="none" lIns="87644" tIns="43822" rIns="87644" bIns="43822">
            <a:prstTxWarp prst="textPlain">
              <a:avLst>
                <a:gd name="adj" fmla="val 50000"/>
              </a:avLst>
            </a:prstTxWarp>
          </a:bodyPr>
          <a:lstStyle/>
          <a:p>
            <a:pPr lvl="0">
              <a:defRPr/>
            </a:pPr>
            <a:r>
              <a:rPr lang="en-US" altLang="zh-CN" sz="3400" b="1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3</a:t>
            </a:r>
            <a:endParaRPr lang="zh-CN" altLang="en-US" sz="3400" b="1">
              <a:solidFill>
                <a:schemeClr val="bg1"/>
              </a:solidFill>
              <a:latin typeface="Microsoft YaHei"/>
              <a:ea typeface="Microsoft YaHei"/>
              <a:cs typeface="Arial"/>
            </a:endParaRPr>
          </a:p>
        </p:txBody>
      </p:sp>
      <p:pic>
        <p:nvPicPr>
          <p:cNvPr id="20" name="1" descr="D:\360data\重要数据\桌面\666666666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1" name="2" descr="D:\360data\重要数据\桌面\555555555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2" name="3" descr="D:\360data\重要数据\桌面\4444444444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3" name="4" descr="D:\360data\重要数据\桌面\333333333333.png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4" name="5" descr="D:\360data\重要数据\桌面\222222.png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5" name="6" descr="D:\360data\重要数据\桌面\11111111.png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sp>
        <p:nvSpPr>
          <p:cNvPr id="26" name="矩形 25"/>
          <p:cNvSpPr/>
          <p:nvPr/>
        </p:nvSpPr>
        <p:spPr>
          <a:xfrm>
            <a:off x="1259632" y="2067694"/>
            <a:ext cx="3456384" cy="89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4400" b="1">
                <a:effectLst>
                  <a:outerShdw blurRad="50800" dist="50800" dir="5400000" algn="ctr" rotWithShape="0">
                    <a:schemeClr val="tx1">
                      <a:alpha val="42000"/>
                    </a:schemeClr>
                  </a:outerShdw>
                </a:effectLst>
                <a:latin typeface="Microsoft YaHei"/>
                <a:ea typeface="Microsoft YaHei"/>
                <a:sym typeface="Arial"/>
              </a:rPr>
              <a:t>목 차</a:t>
            </a: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D1801-7416-4814-9F1E-685A02C9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사용자 데이터의 관리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7F355-24DF-4DBA-8EFB-2B4640E663C4}"/>
              </a:ext>
            </a:extLst>
          </p:cNvPr>
          <p:cNvSpPr txBox="1"/>
          <p:nvPr/>
        </p:nvSpPr>
        <p:spPr>
          <a:xfrm>
            <a:off x="344076" y="843558"/>
            <a:ext cx="8620412" cy="1890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1588D0F-1641-4F17-9CAA-564B116D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24734"/>
            <a:ext cx="3147060" cy="17281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218F49-6D16-4DB6-852E-0D226B2D93F7}"/>
              </a:ext>
            </a:extLst>
          </p:cNvPr>
          <p:cNvSpPr txBox="1"/>
          <p:nvPr/>
        </p:nvSpPr>
        <p:spPr>
          <a:xfrm>
            <a:off x="344076" y="3080692"/>
            <a:ext cx="8620412" cy="1890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D781DBC-132B-4340-9185-84EC6C1C5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47814"/>
            <a:ext cx="3147060" cy="17281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315A37-EC28-4307-ACF7-3125333D7C74}"/>
              </a:ext>
            </a:extLst>
          </p:cNvPr>
          <p:cNvSpPr txBox="1"/>
          <p:nvPr/>
        </p:nvSpPr>
        <p:spPr>
          <a:xfrm>
            <a:off x="3903380" y="1131590"/>
            <a:ext cx="489654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E7BBE"/>
                </a:solidFill>
              </a:rPr>
              <a:t>userData.txt</a:t>
            </a:r>
          </a:p>
          <a:p>
            <a:endParaRPr lang="en-US" altLang="ko-KR" sz="1400" dirty="0">
              <a:solidFill>
                <a:srgbClr val="0E7BB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/>
                </a:solidFill>
              </a:rPr>
              <a:t>관리중인 계정 전체의 정보를 담고 있습니다</a:t>
            </a:r>
            <a:r>
              <a:rPr lang="en-US" altLang="ko-KR" sz="1300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/>
                </a:solidFill>
              </a:rPr>
              <a:t>첫 줄의 숫자는 전체 계정의 숫자이며</a:t>
            </a:r>
            <a:r>
              <a:rPr lang="en-US" altLang="ko-KR" sz="1300" dirty="0">
                <a:solidFill>
                  <a:schemeClr val="accent1"/>
                </a:solidFill>
              </a:rPr>
              <a:t>,</a:t>
            </a:r>
          </a:p>
          <a:p>
            <a:r>
              <a:rPr lang="ko-KR" altLang="en-US" sz="1300" dirty="0">
                <a:solidFill>
                  <a:schemeClr val="accent1"/>
                </a:solidFill>
              </a:rPr>
              <a:t>       둘째 줄부터는 계정의 이름을 담고 있습니다</a:t>
            </a:r>
            <a:r>
              <a:rPr lang="en-US" altLang="ko-KR" sz="1300" dirty="0">
                <a:solidFill>
                  <a:schemeClr val="accent1"/>
                </a:solidFill>
              </a:rPr>
              <a:t>.</a:t>
            </a:r>
            <a:endParaRPr lang="ko-KR" altLang="en-US" sz="13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658EC2-06AC-4BB2-A25B-B3B707D6EE6F}"/>
              </a:ext>
            </a:extLst>
          </p:cNvPr>
          <p:cNvSpPr txBox="1"/>
          <p:nvPr/>
        </p:nvSpPr>
        <p:spPr>
          <a:xfrm>
            <a:off x="3841274" y="3147814"/>
            <a:ext cx="489654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E7BBE"/>
                </a:solidFill>
              </a:rPr>
              <a:t>사용자 이름</a:t>
            </a:r>
            <a:r>
              <a:rPr lang="en-US" altLang="ko-KR" sz="1600" b="1" dirty="0">
                <a:solidFill>
                  <a:srgbClr val="0E7BBE"/>
                </a:solidFill>
              </a:rPr>
              <a:t>.txt</a:t>
            </a:r>
          </a:p>
          <a:p>
            <a:endParaRPr lang="en-US" altLang="ko-KR" sz="1400" dirty="0">
              <a:solidFill>
                <a:srgbClr val="0E7BB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/>
                </a:solidFill>
              </a:rPr>
              <a:t>각 계정의 정보를 담고 있습니다</a:t>
            </a:r>
            <a:r>
              <a:rPr lang="en-US" altLang="ko-KR" sz="1300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accent1"/>
                </a:solidFill>
              </a:rPr>
              <a:t>첫번째 줄</a:t>
            </a:r>
            <a:r>
              <a:rPr lang="en-US" altLang="ko-KR" sz="1300" dirty="0">
                <a:solidFill>
                  <a:schemeClr val="accent1"/>
                </a:solidFill>
              </a:rPr>
              <a:t>: pong </a:t>
            </a:r>
            <a:r>
              <a:rPr lang="ko-KR" altLang="en-US" sz="1300" dirty="0">
                <a:solidFill>
                  <a:schemeClr val="accent1"/>
                </a:solidFill>
              </a:rPr>
              <a:t>게임의 최고점수</a:t>
            </a:r>
            <a:endParaRPr lang="en-US" altLang="ko-KR" sz="1300" dirty="0">
              <a:solidFill>
                <a:schemeClr val="accent1"/>
              </a:solidFill>
            </a:endParaRPr>
          </a:p>
          <a:p>
            <a:r>
              <a:rPr lang="ko-KR" altLang="en-US" sz="1300" dirty="0">
                <a:solidFill>
                  <a:schemeClr val="accent1"/>
                </a:solidFill>
              </a:rPr>
              <a:t>       두번째 줄</a:t>
            </a:r>
            <a:r>
              <a:rPr lang="en-US" altLang="ko-KR" sz="1300" dirty="0">
                <a:solidFill>
                  <a:schemeClr val="accent1"/>
                </a:solidFill>
              </a:rPr>
              <a:t>: card </a:t>
            </a:r>
            <a:r>
              <a:rPr lang="ko-KR" altLang="en-US" sz="1300" dirty="0">
                <a:solidFill>
                  <a:schemeClr val="accent1"/>
                </a:solidFill>
              </a:rPr>
              <a:t>게임의 최고점수</a:t>
            </a:r>
            <a:endParaRPr lang="en-US" altLang="ko-KR" sz="1300" dirty="0">
              <a:solidFill>
                <a:schemeClr val="accent1"/>
              </a:solidFill>
            </a:endParaRPr>
          </a:p>
          <a:p>
            <a:r>
              <a:rPr lang="en-US" altLang="ko-KR" sz="1300" dirty="0">
                <a:solidFill>
                  <a:schemeClr val="accent1"/>
                </a:solidFill>
              </a:rPr>
              <a:t>       </a:t>
            </a:r>
            <a:r>
              <a:rPr lang="ko-KR" altLang="en-US" sz="1300" dirty="0">
                <a:solidFill>
                  <a:schemeClr val="accent1"/>
                </a:solidFill>
              </a:rPr>
              <a:t>세번째 줄</a:t>
            </a:r>
            <a:r>
              <a:rPr lang="en-US" altLang="ko-KR" sz="1300" dirty="0">
                <a:solidFill>
                  <a:schemeClr val="accent1"/>
                </a:solidFill>
              </a:rPr>
              <a:t>: snake </a:t>
            </a:r>
            <a:r>
              <a:rPr lang="ko-KR" altLang="en-US" sz="1300" dirty="0">
                <a:solidFill>
                  <a:schemeClr val="accent1"/>
                </a:solidFill>
              </a:rPr>
              <a:t>게임의 최고점수</a:t>
            </a:r>
            <a:r>
              <a:rPr lang="en-US" altLang="ko-KR" sz="1300" dirty="0">
                <a:solidFill>
                  <a:schemeClr val="accent1"/>
                </a:solidFill>
              </a:rPr>
              <a:t>   </a:t>
            </a:r>
          </a:p>
          <a:p>
            <a:r>
              <a:rPr lang="en-US" altLang="ko-KR" sz="1300" dirty="0">
                <a:solidFill>
                  <a:schemeClr val="accent1"/>
                </a:solidFill>
              </a:rPr>
              <a:t>       </a:t>
            </a:r>
            <a:r>
              <a:rPr lang="ko-KR" altLang="en-US" sz="1300" dirty="0">
                <a:solidFill>
                  <a:schemeClr val="accent1"/>
                </a:solidFill>
              </a:rPr>
              <a:t>네번째 줄</a:t>
            </a:r>
            <a:r>
              <a:rPr lang="en-US" altLang="ko-KR" sz="1300" dirty="0">
                <a:solidFill>
                  <a:schemeClr val="accent1"/>
                </a:solidFill>
              </a:rPr>
              <a:t>: jump </a:t>
            </a:r>
            <a:r>
              <a:rPr lang="ko-KR" altLang="en-US" sz="1300" dirty="0">
                <a:solidFill>
                  <a:schemeClr val="accent1"/>
                </a:solidFill>
              </a:rPr>
              <a:t>게임의 최고점수</a:t>
            </a:r>
            <a:endParaRPr lang="en-US" altLang="ko-KR" sz="13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2BCA5-1065-40B0-ACA4-625DC25A305A}"/>
              </a:ext>
            </a:extLst>
          </p:cNvPr>
          <p:cNvSpPr txBox="1"/>
          <p:nvPr/>
        </p:nvSpPr>
        <p:spPr>
          <a:xfrm>
            <a:off x="1742396" y="176410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“userData.txt” </a:t>
            </a:r>
            <a:r>
              <a:rPr lang="ko-KR" altLang="en-US" sz="1400" dirty="0">
                <a:highlight>
                  <a:srgbClr val="FFFF00"/>
                </a:highlight>
              </a:rPr>
              <a:t>예시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978C00-F856-4B98-8A29-1FFB3D39D57C}"/>
              </a:ext>
            </a:extLst>
          </p:cNvPr>
          <p:cNvSpPr txBox="1"/>
          <p:nvPr/>
        </p:nvSpPr>
        <p:spPr>
          <a:xfrm>
            <a:off x="1742396" y="391098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“user1.txt” </a:t>
            </a:r>
            <a:r>
              <a:rPr lang="ko-KR" altLang="en-US" sz="1400" dirty="0">
                <a:highlight>
                  <a:srgbClr val="FFFF00"/>
                </a:highlight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63706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6464" y="4876006"/>
            <a:ext cx="775136" cy="21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07532" y="1265564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07532" y="1265564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4731444" y="2227138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3807532" y="2931601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3807532" y="3188713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99644" y="2276182"/>
            <a:ext cx="1508460" cy="29556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/>
                <a:ea typeface="宋体"/>
                <a:cs typeface="宋体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9pPr>
          </a:lstStyle>
          <a:p>
            <a:pPr lvl="0">
              <a:defRPr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자료출처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592" y="771549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맑은 고딕"/>
                <a:ea typeface="맑은 고딕"/>
              </a:rPr>
              <a:t>ppt </a:t>
            </a:r>
            <a:r>
              <a:rPr lang="ko-KR" altLang="en-US" sz="1400" b="1" dirty="0">
                <a:solidFill>
                  <a:schemeClr val="dk1"/>
                </a:solidFill>
                <a:latin typeface="맑은 고딕"/>
                <a:ea typeface="맑은 고딕"/>
              </a:rPr>
              <a:t>양식</a:t>
            </a:r>
            <a:endParaRPr lang="ko-KR" altLang="en-US" sz="1400" dirty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 dirty="0">
                <a:solidFill>
                  <a:schemeClr val="dk1"/>
                </a:solidFill>
                <a:latin typeface="맑은 고딕"/>
                <a:ea typeface="맑은 고딕"/>
              </a:rPr>
              <a:t>https://www.homeppt.com/kr/creative-polygon-background-fashion-ppt-template-free-download.html</a:t>
            </a:r>
          </a:p>
          <a:p>
            <a:pPr>
              <a:defRPr/>
            </a:pPr>
            <a:endParaRPr lang="en-US" altLang="en-US" sz="1400" dirty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400" b="1" dirty="0" err="1">
                <a:solidFill>
                  <a:schemeClr val="dk1"/>
                </a:solidFill>
                <a:latin typeface="맑은 고딕"/>
                <a:ea typeface="맑은 고딕"/>
              </a:rPr>
              <a:t>깃허브</a:t>
            </a:r>
            <a:r>
              <a:rPr lang="ko-KR" altLang="en-US" sz="1400" b="1" dirty="0">
                <a:solidFill>
                  <a:schemeClr val="dk1"/>
                </a:solidFill>
                <a:latin typeface="맑은 고딕"/>
                <a:ea typeface="맑은 고딕"/>
              </a:rPr>
              <a:t> 로고</a:t>
            </a:r>
            <a:endParaRPr lang="en-US" altLang="en-US" sz="1400" dirty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 dirty="0">
                <a:solidFill>
                  <a:schemeClr val="dk1"/>
                </a:solidFill>
                <a:latin typeface="맑은 고딕"/>
                <a:ea typeface="맑은 고딕"/>
              </a:rPr>
              <a:t>https://icon-icons.com/ko/%EC%95%84%EC%9D%B4%EC%BD%98/GitHub-git-%ED%97%88%EB%B8%8C-%EB%A1%9C%EA%B3%A0/132878</a:t>
            </a:r>
          </a:p>
          <a:p>
            <a:pPr>
              <a:defRPr/>
            </a:pPr>
            <a:endParaRPr lang="ko-KR" altLang="en-US" sz="1400" dirty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en-US" sz="1400" dirty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맑은 고딕"/>
                <a:ea typeface="맑은 고딕"/>
              </a:rPr>
              <a:t>기타 이미지들</a:t>
            </a:r>
            <a:endParaRPr lang="ko-KR" altLang="en-US" sz="1400" dirty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 dirty="0">
                <a:solidFill>
                  <a:schemeClr val="dk1"/>
                </a:solidFill>
                <a:latin typeface="맑은 고딕"/>
                <a:ea typeface="맑은 고딕"/>
              </a:rPr>
              <a:t>http://sports.khan.co.kr/bizlife/sk_index.html?art_id=200910261948193&amp;sec_id=561101</a:t>
            </a:r>
          </a:p>
          <a:p>
            <a:pPr>
              <a:defRPr/>
            </a:pPr>
            <a:r>
              <a:rPr lang="en-US" altLang="en-US" sz="1400" dirty="0">
                <a:solidFill>
                  <a:schemeClr val="dk1"/>
                </a:solidFill>
                <a:latin typeface="맑은 고딕"/>
                <a:ea typeface="맑은 고딕"/>
              </a:rPr>
              <a:t>https://ko.wikipedia.org/wiki/%ED%8C%8C%EC%9D%BC:%EB%AF%B8%EB%8B%88%EA%B2%8C%EC%9E%84%EC%B2%9C%EA%B5%AD5.jpg</a:t>
            </a:r>
          </a:p>
          <a:p>
            <a:pPr>
              <a:defRPr/>
            </a:pPr>
            <a:r>
              <a:rPr lang="en-US" altLang="en-US" sz="1400" dirty="0">
                <a:solidFill>
                  <a:schemeClr val="dk1"/>
                </a:solidFill>
                <a:latin typeface="맑은 고딕"/>
                <a:ea typeface="맑은 고딕"/>
              </a:rPr>
              <a:t>https://www.nintendo.co.uk/Games/Nintendo-Switch/51-Worldwide-Games-1748086.html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19872" y="2571750"/>
            <a:ext cx="2088232" cy="564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Microsoft YaHei"/>
                <a:ea typeface="Microsoft YaHei"/>
                <a:sym typeface="Arial"/>
              </a:rPr>
              <a:t>기획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829" y="1476270"/>
            <a:ext cx="1230227" cy="1095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6600" b="1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주제</a:t>
            </a:r>
            <a:r>
              <a:rPr lang="en-US" altLang="ko-KR" sz="1800" b="1">
                <a:latin typeface="맑은 고딕"/>
                <a:ea typeface="맑은 고딕"/>
              </a:rPr>
              <a:t>:</a:t>
            </a:r>
            <a:r>
              <a:rPr lang="ko-KR" altLang="en-US" sz="1800" b="1">
                <a:latin typeface="맑은 고딕"/>
                <a:ea typeface="맑은 고딕"/>
              </a:rPr>
              <a:t> 미니게임 모음</a:t>
            </a:r>
          </a:p>
        </p:txBody>
      </p:sp>
      <p:sp>
        <p:nvSpPr>
          <p:cNvPr id="19" name="矩形 18"/>
          <p:cNvSpPr/>
          <p:nvPr/>
        </p:nvSpPr>
        <p:spPr>
          <a:xfrm>
            <a:off x="380333" y="3243340"/>
            <a:ext cx="1860518" cy="1428859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퐁</a:t>
            </a:r>
          </a:p>
        </p:txBody>
      </p:sp>
      <p:sp>
        <p:nvSpPr>
          <p:cNvPr id="13" name="KMA1D1FEAF">
            <a:extLst>
              <a:ext uri="{FF2B5EF4-FFF2-40B4-BE49-F238E27FC236}">
                <a16:creationId xmlns:a16="http://schemas.microsoft.com/office/drawing/2014/main" id="{DE49027F-AEF3-4689-8D85-39F37DBDBF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16605" y="921415"/>
            <a:ext cx="2035804" cy="2088232"/>
          </a:xfrm>
          <a:prstGeom prst="rect">
            <a:avLst/>
          </a:prstGeom>
          <a:solidFill>
            <a:schemeClr val="accent1"/>
          </a:solidFill>
          <a:ln w="19050">
            <a:noFill/>
            <a:miter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/>
              <a:ea typeface="굴림"/>
              <a:cs typeface="Arial"/>
            </a:endParaRPr>
          </a:p>
        </p:txBody>
      </p:sp>
      <p:sp>
        <p:nvSpPr>
          <p:cNvPr id="22" name="矩形 18">
            <a:extLst>
              <a:ext uri="{FF2B5EF4-FFF2-40B4-BE49-F238E27FC236}">
                <a16:creationId xmlns:a16="http://schemas.microsoft.com/office/drawing/2014/main" id="{42E3098A-6006-4606-A937-292C26882E41}"/>
              </a:ext>
            </a:extLst>
          </p:cNvPr>
          <p:cNvSpPr/>
          <p:nvPr/>
        </p:nvSpPr>
        <p:spPr>
          <a:xfrm>
            <a:off x="2512574" y="3243341"/>
            <a:ext cx="1860518" cy="1428859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카드 게임</a:t>
            </a:r>
          </a:p>
        </p:txBody>
      </p:sp>
      <p:sp>
        <p:nvSpPr>
          <p:cNvPr id="27" name="矩形 18">
            <a:extLst>
              <a:ext uri="{FF2B5EF4-FFF2-40B4-BE49-F238E27FC236}">
                <a16:creationId xmlns:a16="http://schemas.microsoft.com/office/drawing/2014/main" id="{77C872E7-E3A8-46F1-B6BD-BD7909FFECCF}"/>
              </a:ext>
            </a:extLst>
          </p:cNvPr>
          <p:cNvSpPr/>
          <p:nvPr/>
        </p:nvSpPr>
        <p:spPr>
          <a:xfrm>
            <a:off x="4658411" y="3243340"/>
            <a:ext cx="1860518" cy="1428859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뱀 게임</a:t>
            </a:r>
          </a:p>
        </p:txBody>
      </p:sp>
      <p:sp>
        <p:nvSpPr>
          <p:cNvPr id="28" name="矩形 18">
            <a:extLst>
              <a:ext uri="{FF2B5EF4-FFF2-40B4-BE49-F238E27FC236}">
                <a16:creationId xmlns:a16="http://schemas.microsoft.com/office/drawing/2014/main" id="{8620F8F7-6F98-4AD4-A450-A5A0966188BD}"/>
              </a:ext>
            </a:extLst>
          </p:cNvPr>
          <p:cNvSpPr/>
          <p:nvPr/>
        </p:nvSpPr>
        <p:spPr>
          <a:xfrm>
            <a:off x="6804248" y="3243340"/>
            <a:ext cx="1860518" cy="1428859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점프 게임</a:t>
            </a:r>
          </a:p>
        </p:txBody>
      </p:sp>
      <p:sp>
        <p:nvSpPr>
          <p:cNvPr id="32" name="KMA1D1FEAF">
            <a:extLst>
              <a:ext uri="{FF2B5EF4-FFF2-40B4-BE49-F238E27FC236}">
                <a16:creationId xmlns:a16="http://schemas.microsoft.com/office/drawing/2014/main" id="{00F79610-33A8-4D72-8EC1-0EE0F8650AA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570768" y="921415"/>
            <a:ext cx="2035804" cy="2088232"/>
          </a:xfrm>
          <a:prstGeom prst="rect">
            <a:avLst/>
          </a:prstGeom>
          <a:solidFill>
            <a:schemeClr val="accent1"/>
          </a:solidFill>
          <a:ln w="19050">
            <a:noFill/>
            <a:miter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/>
              <a:ea typeface="굴림"/>
              <a:cs typeface="Arial"/>
            </a:endParaRPr>
          </a:p>
        </p:txBody>
      </p:sp>
      <p:sp>
        <p:nvSpPr>
          <p:cNvPr id="33" name="KMA1D1FEAF">
            <a:extLst>
              <a:ext uri="{FF2B5EF4-FFF2-40B4-BE49-F238E27FC236}">
                <a16:creationId xmlns:a16="http://schemas.microsoft.com/office/drawing/2014/main" id="{3A2FBE76-08F8-45AF-BDC1-D561927295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421898" y="921415"/>
            <a:ext cx="2035804" cy="2088232"/>
          </a:xfrm>
          <a:prstGeom prst="rect">
            <a:avLst/>
          </a:prstGeom>
          <a:solidFill>
            <a:schemeClr val="accent1"/>
          </a:solidFill>
          <a:ln w="19050">
            <a:noFill/>
            <a:miter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/>
              <a:ea typeface="굴림"/>
              <a:cs typeface="Arial"/>
            </a:endParaRPr>
          </a:p>
        </p:txBody>
      </p:sp>
      <p:sp>
        <p:nvSpPr>
          <p:cNvPr id="34" name="KMA1D1FEAF">
            <a:extLst>
              <a:ext uri="{FF2B5EF4-FFF2-40B4-BE49-F238E27FC236}">
                <a16:creationId xmlns:a16="http://schemas.microsoft.com/office/drawing/2014/main" id="{476A3D81-1BDC-4491-83F4-099291685F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2690" y="921415"/>
            <a:ext cx="2035804" cy="2088232"/>
          </a:xfrm>
          <a:prstGeom prst="rect">
            <a:avLst/>
          </a:prstGeom>
          <a:solidFill>
            <a:schemeClr val="accent1"/>
          </a:solidFill>
          <a:ln w="19050">
            <a:noFill/>
            <a:miter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/>
              <a:ea typeface="굴림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6F3635-1F7A-4E24-A3B5-4376794C05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5"/>
          <a:stretch/>
        </p:blipFill>
        <p:spPr>
          <a:xfrm>
            <a:off x="6833676" y="1098509"/>
            <a:ext cx="1801661" cy="17340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C9B3BE-3D18-49EC-BDFA-AB90F8797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1" y="1098510"/>
            <a:ext cx="1801661" cy="173404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D49FEA0-975F-49A5-9D20-A22F9CBC33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74" y="1098510"/>
            <a:ext cx="1832691" cy="173404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6EB8987-0E53-4FE8-A44D-1F9A8C2AB3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3" y="1098509"/>
            <a:ext cx="1802913" cy="1734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 dirty="0"/>
              <a:t>구체적 실현 과정</a:t>
            </a:r>
          </a:p>
        </p:txBody>
      </p:sp>
      <p:sp>
        <p:nvSpPr>
          <p:cNvPr id="3" name="Oval 3"/>
          <p:cNvSpPr/>
          <p:nvPr/>
        </p:nvSpPr>
        <p:spPr>
          <a:xfrm>
            <a:off x="649519" y="14196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14"/>
          <p:cNvSpPr/>
          <p:nvPr/>
        </p:nvSpPr>
        <p:spPr>
          <a:xfrm>
            <a:off x="2770742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17"/>
          <p:cNvSpPr/>
          <p:nvPr/>
        </p:nvSpPr>
        <p:spPr>
          <a:xfrm>
            <a:off x="4894942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20"/>
          <p:cNvSpPr/>
          <p:nvPr/>
        </p:nvSpPr>
        <p:spPr>
          <a:xfrm>
            <a:off x="7016376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607" y="1673804"/>
            <a:ext cx="832074" cy="905555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>
                <a:solidFill>
                  <a:srgbClr val="DBDBDB"/>
                </a:solidFill>
                <a:latin typeface="+mn-ea"/>
                <a:cs typeface="Helvetica Neue"/>
              </a:rPr>
              <a:t>+</a:t>
            </a:r>
            <a:endParaRPr lang="ru-RU" sz="5400" b="1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9424" y="1673804"/>
            <a:ext cx="832074" cy="905555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>
                <a:solidFill>
                  <a:srgbClr val="DBDBDB"/>
                </a:solidFill>
                <a:latin typeface="+mn-ea"/>
                <a:cs typeface="Helvetica Neue"/>
              </a:rPr>
              <a:t>+</a:t>
            </a:r>
            <a:endParaRPr lang="ru-RU" sz="5400" b="1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449" y="1684003"/>
            <a:ext cx="832074" cy="904881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>
                <a:solidFill>
                  <a:srgbClr val="DBDBDB"/>
                </a:solidFill>
                <a:latin typeface="+mn-ea"/>
                <a:cs typeface="Helvetica Neue"/>
              </a:rPr>
              <a:t>=</a:t>
            </a:r>
            <a:endParaRPr lang="ru-RU" sz="5400" b="1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345" y="3061379"/>
            <a:ext cx="1807998" cy="230832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맑은 고딕"/>
                <a:ea typeface="맑은 고딕"/>
              </a:rPr>
              <a:t>개별 작업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948" y="3365579"/>
            <a:ext cx="1547915" cy="244396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분업 및 협업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6163" y="3058834"/>
            <a:ext cx="1807998" cy="217766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맑은 고딕"/>
                <a:ea typeface="맑은 고딕"/>
              </a:rPr>
              <a:t>깃허브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52767" y="3363034"/>
            <a:ext cx="1547914" cy="437441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레포지토리</a:t>
            </a: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,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 브런치등을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이용한 분업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584" y="3056290"/>
            <a:ext cx="1807998" cy="220310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맑은 고딕"/>
                <a:ea typeface="맑은 고딕"/>
              </a:rPr>
              <a:t>오픈소스 활용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188" y="3360490"/>
            <a:ext cx="1547915" cy="239960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콘솔 관련 함수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81977" y="3061379"/>
            <a:ext cx="1807998" cy="231699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맑은 고딕"/>
                <a:ea typeface="맑은 고딕"/>
              </a:rPr>
              <a:t>미니게임 모음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08581" y="3365579"/>
            <a:ext cx="1547915" cy="244396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하나의 프로그램으로 통합</a:t>
            </a:r>
          </a:p>
        </p:txBody>
      </p:sp>
      <p:sp>
        <p:nvSpPr>
          <p:cNvPr id="19" name="Freeform 12"/>
          <p:cNvSpPr>
            <a:spLocks noEditPoints="1"/>
          </p:cNvSpPr>
          <p:nvPr/>
        </p:nvSpPr>
        <p:spPr>
          <a:xfrm>
            <a:off x="5257077" y="1811259"/>
            <a:ext cx="830228" cy="758034"/>
          </a:xfrm>
          <a:custGeom>
            <a:avLst/>
            <a:gdLst/>
            <a:ahLst/>
            <a:cxnLst>
              <a:cxn ang="0">
                <a:pos x="1284" y="407"/>
              </a:cxn>
              <a:cxn ang="0">
                <a:pos x="1203" y="1128"/>
              </a:cxn>
              <a:cxn ang="0">
                <a:pos x="1657" y="1313"/>
              </a:cxn>
              <a:cxn ang="0">
                <a:pos x="2010" y="1310"/>
              </a:cxn>
              <a:cxn ang="0">
                <a:pos x="2361" y="910"/>
              </a:cxn>
              <a:cxn ang="0">
                <a:pos x="2851" y="696"/>
              </a:cxn>
              <a:cxn ang="0">
                <a:pos x="3216" y="1078"/>
              </a:cxn>
              <a:cxn ang="0">
                <a:pos x="2979" y="1557"/>
              </a:cxn>
              <a:cxn ang="0">
                <a:pos x="2477" y="1517"/>
              </a:cxn>
              <a:cxn ang="0">
                <a:pos x="2080" y="1382"/>
              </a:cxn>
              <a:cxn ang="0">
                <a:pos x="1515" y="2178"/>
              </a:cxn>
              <a:cxn ang="0">
                <a:pos x="1639" y="2686"/>
              </a:cxn>
              <a:cxn ang="0">
                <a:pos x="1428" y="2932"/>
              </a:cxn>
              <a:cxn ang="0">
                <a:pos x="1121" y="2816"/>
              </a:cxn>
              <a:cxn ang="0">
                <a:pos x="1129" y="2487"/>
              </a:cxn>
              <a:cxn ang="0">
                <a:pos x="1413" y="2321"/>
              </a:cxn>
              <a:cxn ang="0">
                <a:pos x="1431" y="1587"/>
              </a:cxn>
              <a:cxn ang="0">
                <a:pos x="954" y="1270"/>
              </a:cxn>
              <a:cxn ang="0">
                <a:pos x="196" y="1138"/>
              </a:cxn>
              <a:cxn ang="0">
                <a:pos x="65" y="378"/>
              </a:cxn>
              <a:cxn ang="0">
                <a:pos x="1533" y="1182"/>
              </a:cxn>
              <a:cxn ang="0">
                <a:pos x="1925" y="1186"/>
              </a:cxn>
              <a:cxn ang="0">
                <a:pos x="2114" y="972"/>
              </a:cxn>
              <a:cxn ang="0">
                <a:pos x="1732" y="1085"/>
              </a:cxn>
              <a:cxn ang="0">
                <a:pos x="2147" y="1514"/>
              </a:cxn>
              <a:cxn ang="0">
                <a:pos x="1918" y="1841"/>
              </a:cxn>
              <a:cxn ang="0">
                <a:pos x="1979" y="2139"/>
              </a:cxn>
              <a:cxn ang="0">
                <a:pos x="2089" y="1757"/>
              </a:cxn>
              <a:cxn ang="0">
                <a:pos x="2167" y="1508"/>
              </a:cxn>
              <a:cxn ang="0">
                <a:pos x="1273" y="1619"/>
              </a:cxn>
              <a:cxn ang="0">
                <a:pos x="1038" y="1398"/>
              </a:cxn>
              <a:cxn ang="0">
                <a:pos x="1199" y="1722"/>
              </a:cxn>
              <a:cxn ang="0">
                <a:pos x="1293" y="2035"/>
              </a:cxn>
              <a:cxn ang="0">
                <a:pos x="650" y="326"/>
              </a:cxn>
              <a:cxn ang="0">
                <a:pos x="1414" y="2691"/>
              </a:cxn>
              <a:cxn ang="0">
                <a:pos x="1400" y="2566"/>
              </a:cxn>
              <a:cxn ang="0">
                <a:pos x="1357" y="2532"/>
              </a:cxn>
              <a:cxn ang="0">
                <a:pos x="1432" y="2647"/>
              </a:cxn>
              <a:cxn ang="0">
                <a:pos x="1338" y="2742"/>
              </a:cxn>
              <a:cxn ang="0">
                <a:pos x="2704" y="1212"/>
              </a:cxn>
              <a:cxn ang="0">
                <a:pos x="2809" y="979"/>
              </a:cxn>
              <a:cxn ang="0">
                <a:pos x="2629" y="1018"/>
              </a:cxn>
              <a:cxn ang="0">
                <a:pos x="2883" y="985"/>
              </a:cxn>
              <a:cxn ang="0">
                <a:pos x="1422" y="2451"/>
              </a:cxn>
              <a:cxn ang="0">
                <a:pos x="1407" y="2447"/>
              </a:cxn>
              <a:cxn ang="0">
                <a:pos x="1384" y="2443"/>
              </a:cxn>
              <a:cxn ang="0">
                <a:pos x="1157" y="2573"/>
              </a:cxn>
              <a:cxn ang="0">
                <a:pos x="1282" y="2861"/>
              </a:cxn>
              <a:cxn ang="0">
                <a:pos x="1564" y="2721"/>
              </a:cxn>
              <a:cxn ang="0">
                <a:pos x="2799" y="751"/>
              </a:cxn>
              <a:cxn ang="0">
                <a:pos x="3147" y="1049"/>
              </a:cxn>
              <a:cxn ang="0">
                <a:pos x="2983" y="1482"/>
              </a:cxn>
              <a:cxn ang="0">
                <a:pos x="2536" y="1483"/>
              </a:cxn>
              <a:cxn ang="0">
                <a:pos x="2359" y="1199"/>
              </a:cxn>
              <a:cxn ang="0">
                <a:pos x="2357" y="1175"/>
              </a:cxn>
              <a:cxn ang="0">
                <a:pos x="2414" y="942"/>
              </a:cxn>
              <a:cxn ang="0">
                <a:pos x="758" y="80"/>
              </a:cxn>
              <a:cxn ang="0">
                <a:pos x="1251" y="547"/>
              </a:cxn>
              <a:cxn ang="0">
                <a:pos x="1106" y="1068"/>
              </a:cxn>
              <a:cxn ang="0">
                <a:pos x="991" y="1165"/>
              </a:cxn>
              <a:cxn ang="0">
                <a:pos x="312" y="1143"/>
              </a:cxn>
              <a:cxn ang="0">
                <a:pos x="100" y="490"/>
              </a:cxn>
              <a:cxn ang="0">
                <a:pos x="638" y="73"/>
              </a:cxn>
            </a:cxnLst>
            <a:rect l="0" t="0" r="r" b="b"/>
            <a:pathLst>
              <a:path w="3221" h="2941">
                <a:moveTo>
                  <a:pt x="668" y="0"/>
                </a:moveTo>
                <a:lnTo>
                  <a:pt x="702" y="1"/>
                </a:lnTo>
                <a:lnTo>
                  <a:pt x="737" y="3"/>
                </a:lnTo>
                <a:lnTo>
                  <a:pt x="770" y="7"/>
                </a:lnTo>
                <a:lnTo>
                  <a:pt x="803" y="13"/>
                </a:lnTo>
                <a:lnTo>
                  <a:pt x="835" y="21"/>
                </a:lnTo>
                <a:lnTo>
                  <a:pt x="867" y="30"/>
                </a:lnTo>
                <a:lnTo>
                  <a:pt x="899" y="40"/>
                </a:lnTo>
                <a:lnTo>
                  <a:pt x="929" y="53"/>
                </a:lnTo>
                <a:lnTo>
                  <a:pt x="958" y="65"/>
                </a:lnTo>
                <a:lnTo>
                  <a:pt x="987" y="81"/>
                </a:lnTo>
                <a:lnTo>
                  <a:pt x="1015" y="96"/>
                </a:lnTo>
                <a:lnTo>
                  <a:pt x="1042" y="114"/>
                </a:lnTo>
                <a:lnTo>
                  <a:pt x="1068" y="132"/>
                </a:lnTo>
                <a:lnTo>
                  <a:pt x="1094" y="152"/>
                </a:lnTo>
                <a:lnTo>
                  <a:pt x="1117" y="173"/>
                </a:lnTo>
                <a:lnTo>
                  <a:pt x="1141" y="195"/>
                </a:lnTo>
                <a:lnTo>
                  <a:pt x="1163" y="218"/>
                </a:lnTo>
                <a:lnTo>
                  <a:pt x="1184" y="242"/>
                </a:lnTo>
                <a:lnTo>
                  <a:pt x="1204" y="268"/>
                </a:lnTo>
                <a:lnTo>
                  <a:pt x="1222" y="294"/>
                </a:lnTo>
                <a:lnTo>
                  <a:pt x="1240" y="321"/>
                </a:lnTo>
                <a:lnTo>
                  <a:pt x="1255" y="349"/>
                </a:lnTo>
                <a:lnTo>
                  <a:pt x="1271" y="378"/>
                </a:lnTo>
                <a:lnTo>
                  <a:pt x="1284" y="407"/>
                </a:lnTo>
                <a:lnTo>
                  <a:pt x="1296" y="438"/>
                </a:lnTo>
                <a:lnTo>
                  <a:pt x="1306" y="469"/>
                </a:lnTo>
                <a:lnTo>
                  <a:pt x="1316" y="500"/>
                </a:lnTo>
                <a:lnTo>
                  <a:pt x="1323" y="532"/>
                </a:lnTo>
                <a:lnTo>
                  <a:pt x="1329" y="565"/>
                </a:lnTo>
                <a:lnTo>
                  <a:pt x="1333" y="598"/>
                </a:lnTo>
                <a:lnTo>
                  <a:pt x="1335" y="632"/>
                </a:lnTo>
                <a:lnTo>
                  <a:pt x="1336" y="666"/>
                </a:lnTo>
                <a:lnTo>
                  <a:pt x="1336" y="699"/>
                </a:lnTo>
                <a:lnTo>
                  <a:pt x="1333" y="730"/>
                </a:lnTo>
                <a:lnTo>
                  <a:pt x="1330" y="760"/>
                </a:lnTo>
                <a:lnTo>
                  <a:pt x="1325" y="790"/>
                </a:lnTo>
                <a:lnTo>
                  <a:pt x="1319" y="820"/>
                </a:lnTo>
                <a:lnTo>
                  <a:pt x="1311" y="849"/>
                </a:lnTo>
                <a:lnTo>
                  <a:pt x="1302" y="878"/>
                </a:lnTo>
                <a:lnTo>
                  <a:pt x="1293" y="906"/>
                </a:lnTo>
                <a:lnTo>
                  <a:pt x="1281" y="934"/>
                </a:lnTo>
                <a:lnTo>
                  <a:pt x="1269" y="960"/>
                </a:lnTo>
                <a:lnTo>
                  <a:pt x="1254" y="986"/>
                </a:lnTo>
                <a:lnTo>
                  <a:pt x="1240" y="1012"/>
                </a:lnTo>
                <a:lnTo>
                  <a:pt x="1224" y="1037"/>
                </a:lnTo>
                <a:lnTo>
                  <a:pt x="1208" y="1061"/>
                </a:lnTo>
                <a:lnTo>
                  <a:pt x="1189" y="1084"/>
                </a:lnTo>
                <a:lnTo>
                  <a:pt x="1170" y="1106"/>
                </a:lnTo>
                <a:lnTo>
                  <a:pt x="1203" y="1128"/>
                </a:lnTo>
                <a:lnTo>
                  <a:pt x="1235" y="1149"/>
                </a:lnTo>
                <a:lnTo>
                  <a:pt x="1269" y="1171"/>
                </a:lnTo>
                <a:lnTo>
                  <a:pt x="1304" y="1192"/>
                </a:lnTo>
                <a:lnTo>
                  <a:pt x="1338" y="1212"/>
                </a:lnTo>
                <a:lnTo>
                  <a:pt x="1373" y="1231"/>
                </a:lnTo>
                <a:lnTo>
                  <a:pt x="1406" y="1248"/>
                </a:lnTo>
                <a:lnTo>
                  <a:pt x="1438" y="1263"/>
                </a:lnTo>
                <a:lnTo>
                  <a:pt x="1466" y="1274"/>
                </a:lnTo>
                <a:lnTo>
                  <a:pt x="1493" y="1283"/>
                </a:lnTo>
                <a:lnTo>
                  <a:pt x="1518" y="1291"/>
                </a:lnTo>
                <a:lnTo>
                  <a:pt x="1543" y="1297"/>
                </a:lnTo>
                <a:lnTo>
                  <a:pt x="1568" y="1302"/>
                </a:lnTo>
                <a:lnTo>
                  <a:pt x="1593" y="1306"/>
                </a:lnTo>
                <a:lnTo>
                  <a:pt x="1618" y="1309"/>
                </a:lnTo>
                <a:lnTo>
                  <a:pt x="1643" y="1312"/>
                </a:lnTo>
                <a:lnTo>
                  <a:pt x="1643" y="1312"/>
                </a:lnTo>
                <a:lnTo>
                  <a:pt x="1646" y="1312"/>
                </a:lnTo>
                <a:lnTo>
                  <a:pt x="1648" y="1312"/>
                </a:lnTo>
                <a:lnTo>
                  <a:pt x="1648" y="1312"/>
                </a:lnTo>
                <a:lnTo>
                  <a:pt x="1650" y="1312"/>
                </a:lnTo>
                <a:lnTo>
                  <a:pt x="1651" y="1313"/>
                </a:lnTo>
                <a:lnTo>
                  <a:pt x="1653" y="1313"/>
                </a:lnTo>
                <a:lnTo>
                  <a:pt x="1655" y="1313"/>
                </a:lnTo>
                <a:lnTo>
                  <a:pt x="1655" y="1313"/>
                </a:lnTo>
                <a:lnTo>
                  <a:pt x="1657" y="1313"/>
                </a:lnTo>
                <a:lnTo>
                  <a:pt x="1658" y="1313"/>
                </a:lnTo>
                <a:lnTo>
                  <a:pt x="1659" y="1313"/>
                </a:lnTo>
                <a:lnTo>
                  <a:pt x="1661" y="1314"/>
                </a:lnTo>
                <a:lnTo>
                  <a:pt x="1662" y="1314"/>
                </a:lnTo>
                <a:lnTo>
                  <a:pt x="1663" y="1314"/>
                </a:lnTo>
                <a:lnTo>
                  <a:pt x="1665" y="1314"/>
                </a:lnTo>
                <a:lnTo>
                  <a:pt x="1666" y="1314"/>
                </a:lnTo>
                <a:lnTo>
                  <a:pt x="1666" y="1314"/>
                </a:lnTo>
                <a:lnTo>
                  <a:pt x="1668" y="1314"/>
                </a:lnTo>
                <a:lnTo>
                  <a:pt x="1669" y="1314"/>
                </a:lnTo>
                <a:lnTo>
                  <a:pt x="1670" y="1315"/>
                </a:lnTo>
                <a:lnTo>
                  <a:pt x="1673" y="1315"/>
                </a:lnTo>
                <a:lnTo>
                  <a:pt x="1681" y="1317"/>
                </a:lnTo>
                <a:lnTo>
                  <a:pt x="1681" y="1317"/>
                </a:lnTo>
                <a:lnTo>
                  <a:pt x="1683" y="1317"/>
                </a:lnTo>
                <a:lnTo>
                  <a:pt x="1712" y="1320"/>
                </a:lnTo>
                <a:lnTo>
                  <a:pt x="1742" y="1322"/>
                </a:lnTo>
                <a:lnTo>
                  <a:pt x="1773" y="1324"/>
                </a:lnTo>
                <a:lnTo>
                  <a:pt x="1804" y="1326"/>
                </a:lnTo>
                <a:lnTo>
                  <a:pt x="1837" y="1327"/>
                </a:lnTo>
                <a:lnTo>
                  <a:pt x="1870" y="1327"/>
                </a:lnTo>
                <a:lnTo>
                  <a:pt x="1903" y="1325"/>
                </a:lnTo>
                <a:lnTo>
                  <a:pt x="1937" y="1322"/>
                </a:lnTo>
                <a:lnTo>
                  <a:pt x="1973" y="1317"/>
                </a:lnTo>
                <a:lnTo>
                  <a:pt x="2010" y="1310"/>
                </a:lnTo>
                <a:lnTo>
                  <a:pt x="2046" y="1301"/>
                </a:lnTo>
                <a:lnTo>
                  <a:pt x="2081" y="1291"/>
                </a:lnTo>
                <a:lnTo>
                  <a:pt x="2118" y="1279"/>
                </a:lnTo>
                <a:lnTo>
                  <a:pt x="2153" y="1266"/>
                </a:lnTo>
                <a:lnTo>
                  <a:pt x="2188" y="1251"/>
                </a:lnTo>
                <a:lnTo>
                  <a:pt x="2222" y="1235"/>
                </a:lnTo>
                <a:lnTo>
                  <a:pt x="2241" y="1226"/>
                </a:lnTo>
                <a:lnTo>
                  <a:pt x="2260" y="1217"/>
                </a:lnTo>
                <a:lnTo>
                  <a:pt x="2278" y="1207"/>
                </a:lnTo>
                <a:lnTo>
                  <a:pt x="2297" y="1197"/>
                </a:lnTo>
                <a:lnTo>
                  <a:pt x="2296" y="1186"/>
                </a:lnTo>
                <a:lnTo>
                  <a:pt x="2295" y="1174"/>
                </a:lnTo>
                <a:lnTo>
                  <a:pt x="2294" y="1161"/>
                </a:lnTo>
                <a:lnTo>
                  <a:pt x="2294" y="1150"/>
                </a:lnTo>
                <a:lnTo>
                  <a:pt x="2295" y="1126"/>
                </a:lnTo>
                <a:lnTo>
                  <a:pt x="2297" y="1102"/>
                </a:lnTo>
                <a:lnTo>
                  <a:pt x="2299" y="1078"/>
                </a:lnTo>
                <a:lnTo>
                  <a:pt x="2303" y="1056"/>
                </a:lnTo>
                <a:lnTo>
                  <a:pt x="2308" y="1034"/>
                </a:lnTo>
                <a:lnTo>
                  <a:pt x="2315" y="1012"/>
                </a:lnTo>
                <a:lnTo>
                  <a:pt x="2322" y="990"/>
                </a:lnTo>
                <a:lnTo>
                  <a:pt x="2330" y="969"/>
                </a:lnTo>
                <a:lnTo>
                  <a:pt x="2340" y="949"/>
                </a:lnTo>
                <a:lnTo>
                  <a:pt x="2350" y="928"/>
                </a:lnTo>
                <a:lnTo>
                  <a:pt x="2361" y="910"/>
                </a:lnTo>
                <a:lnTo>
                  <a:pt x="2374" y="891"/>
                </a:lnTo>
                <a:lnTo>
                  <a:pt x="2386" y="872"/>
                </a:lnTo>
                <a:lnTo>
                  <a:pt x="2400" y="855"/>
                </a:lnTo>
                <a:lnTo>
                  <a:pt x="2414" y="838"/>
                </a:lnTo>
                <a:lnTo>
                  <a:pt x="2430" y="822"/>
                </a:lnTo>
                <a:lnTo>
                  <a:pt x="2446" y="807"/>
                </a:lnTo>
                <a:lnTo>
                  <a:pt x="2463" y="793"/>
                </a:lnTo>
                <a:lnTo>
                  <a:pt x="2481" y="778"/>
                </a:lnTo>
                <a:lnTo>
                  <a:pt x="2498" y="766"/>
                </a:lnTo>
                <a:lnTo>
                  <a:pt x="2517" y="753"/>
                </a:lnTo>
                <a:lnTo>
                  <a:pt x="2537" y="742"/>
                </a:lnTo>
                <a:lnTo>
                  <a:pt x="2556" y="733"/>
                </a:lnTo>
                <a:lnTo>
                  <a:pt x="2577" y="723"/>
                </a:lnTo>
                <a:lnTo>
                  <a:pt x="2599" y="715"/>
                </a:lnTo>
                <a:lnTo>
                  <a:pt x="2620" y="708"/>
                </a:lnTo>
                <a:lnTo>
                  <a:pt x="2643" y="702"/>
                </a:lnTo>
                <a:lnTo>
                  <a:pt x="2664" y="696"/>
                </a:lnTo>
                <a:lnTo>
                  <a:pt x="2687" y="692"/>
                </a:lnTo>
                <a:lnTo>
                  <a:pt x="2711" y="689"/>
                </a:lnTo>
                <a:lnTo>
                  <a:pt x="2734" y="687"/>
                </a:lnTo>
                <a:lnTo>
                  <a:pt x="2758" y="686"/>
                </a:lnTo>
                <a:lnTo>
                  <a:pt x="2782" y="687"/>
                </a:lnTo>
                <a:lnTo>
                  <a:pt x="2805" y="689"/>
                </a:lnTo>
                <a:lnTo>
                  <a:pt x="2828" y="692"/>
                </a:lnTo>
                <a:lnTo>
                  <a:pt x="2851" y="696"/>
                </a:lnTo>
                <a:lnTo>
                  <a:pt x="2874" y="702"/>
                </a:lnTo>
                <a:lnTo>
                  <a:pt x="2896" y="708"/>
                </a:lnTo>
                <a:lnTo>
                  <a:pt x="2917" y="715"/>
                </a:lnTo>
                <a:lnTo>
                  <a:pt x="2938" y="723"/>
                </a:lnTo>
                <a:lnTo>
                  <a:pt x="2959" y="733"/>
                </a:lnTo>
                <a:lnTo>
                  <a:pt x="2979" y="742"/>
                </a:lnTo>
                <a:lnTo>
                  <a:pt x="2998" y="753"/>
                </a:lnTo>
                <a:lnTo>
                  <a:pt x="3017" y="766"/>
                </a:lnTo>
                <a:lnTo>
                  <a:pt x="3036" y="778"/>
                </a:lnTo>
                <a:lnTo>
                  <a:pt x="3053" y="793"/>
                </a:lnTo>
                <a:lnTo>
                  <a:pt x="3070" y="807"/>
                </a:lnTo>
                <a:lnTo>
                  <a:pt x="3086" y="822"/>
                </a:lnTo>
                <a:lnTo>
                  <a:pt x="3101" y="838"/>
                </a:lnTo>
                <a:lnTo>
                  <a:pt x="3116" y="855"/>
                </a:lnTo>
                <a:lnTo>
                  <a:pt x="3130" y="872"/>
                </a:lnTo>
                <a:lnTo>
                  <a:pt x="3143" y="891"/>
                </a:lnTo>
                <a:lnTo>
                  <a:pt x="3155" y="910"/>
                </a:lnTo>
                <a:lnTo>
                  <a:pt x="3165" y="928"/>
                </a:lnTo>
                <a:lnTo>
                  <a:pt x="3176" y="949"/>
                </a:lnTo>
                <a:lnTo>
                  <a:pt x="3185" y="969"/>
                </a:lnTo>
                <a:lnTo>
                  <a:pt x="3193" y="990"/>
                </a:lnTo>
                <a:lnTo>
                  <a:pt x="3201" y="1012"/>
                </a:lnTo>
                <a:lnTo>
                  <a:pt x="3207" y="1034"/>
                </a:lnTo>
                <a:lnTo>
                  <a:pt x="3212" y="1056"/>
                </a:lnTo>
                <a:lnTo>
                  <a:pt x="3216" y="1078"/>
                </a:lnTo>
                <a:lnTo>
                  <a:pt x="3219" y="1102"/>
                </a:lnTo>
                <a:lnTo>
                  <a:pt x="3221" y="1126"/>
                </a:lnTo>
                <a:lnTo>
                  <a:pt x="3221" y="1150"/>
                </a:lnTo>
                <a:lnTo>
                  <a:pt x="3221" y="1174"/>
                </a:lnTo>
                <a:lnTo>
                  <a:pt x="3219" y="1196"/>
                </a:lnTo>
                <a:lnTo>
                  <a:pt x="3216" y="1220"/>
                </a:lnTo>
                <a:lnTo>
                  <a:pt x="3212" y="1243"/>
                </a:lnTo>
                <a:lnTo>
                  <a:pt x="3207" y="1265"/>
                </a:lnTo>
                <a:lnTo>
                  <a:pt x="3201" y="1288"/>
                </a:lnTo>
                <a:lnTo>
                  <a:pt x="3193" y="1308"/>
                </a:lnTo>
                <a:lnTo>
                  <a:pt x="3185" y="1330"/>
                </a:lnTo>
                <a:lnTo>
                  <a:pt x="3176" y="1350"/>
                </a:lnTo>
                <a:lnTo>
                  <a:pt x="3165" y="1370"/>
                </a:lnTo>
                <a:lnTo>
                  <a:pt x="3155" y="1389"/>
                </a:lnTo>
                <a:lnTo>
                  <a:pt x="3143" y="1409"/>
                </a:lnTo>
                <a:lnTo>
                  <a:pt x="3130" y="1426"/>
                </a:lnTo>
                <a:lnTo>
                  <a:pt x="3116" y="1444"/>
                </a:lnTo>
                <a:lnTo>
                  <a:pt x="3101" y="1460"/>
                </a:lnTo>
                <a:lnTo>
                  <a:pt x="3086" y="1477"/>
                </a:lnTo>
                <a:lnTo>
                  <a:pt x="3070" y="1492"/>
                </a:lnTo>
                <a:lnTo>
                  <a:pt x="3053" y="1507"/>
                </a:lnTo>
                <a:lnTo>
                  <a:pt x="3036" y="1520"/>
                </a:lnTo>
                <a:lnTo>
                  <a:pt x="3017" y="1533"/>
                </a:lnTo>
                <a:lnTo>
                  <a:pt x="2998" y="1545"/>
                </a:lnTo>
                <a:lnTo>
                  <a:pt x="2979" y="1557"/>
                </a:lnTo>
                <a:lnTo>
                  <a:pt x="2959" y="1567"/>
                </a:lnTo>
                <a:lnTo>
                  <a:pt x="2938" y="1576"/>
                </a:lnTo>
                <a:lnTo>
                  <a:pt x="2917" y="1585"/>
                </a:lnTo>
                <a:lnTo>
                  <a:pt x="2896" y="1592"/>
                </a:lnTo>
                <a:lnTo>
                  <a:pt x="2874" y="1598"/>
                </a:lnTo>
                <a:lnTo>
                  <a:pt x="2851" y="1603"/>
                </a:lnTo>
                <a:lnTo>
                  <a:pt x="2828" y="1607"/>
                </a:lnTo>
                <a:lnTo>
                  <a:pt x="2805" y="1609"/>
                </a:lnTo>
                <a:lnTo>
                  <a:pt x="2782" y="1612"/>
                </a:lnTo>
                <a:lnTo>
                  <a:pt x="2758" y="1613"/>
                </a:lnTo>
                <a:lnTo>
                  <a:pt x="2737" y="1612"/>
                </a:lnTo>
                <a:lnTo>
                  <a:pt x="2716" y="1610"/>
                </a:lnTo>
                <a:lnTo>
                  <a:pt x="2695" y="1608"/>
                </a:lnTo>
                <a:lnTo>
                  <a:pt x="2676" y="1605"/>
                </a:lnTo>
                <a:lnTo>
                  <a:pt x="2655" y="1601"/>
                </a:lnTo>
                <a:lnTo>
                  <a:pt x="2635" y="1596"/>
                </a:lnTo>
                <a:lnTo>
                  <a:pt x="2617" y="1590"/>
                </a:lnTo>
                <a:lnTo>
                  <a:pt x="2597" y="1584"/>
                </a:lnTo>
                <a:lnTo>
                  <a:pt x="2579" y="1576"/>
                </a:lnTo>
                <a:lnTo>
                  <a:pt x="2561" y="1568"/>
                </a:lnTo>
                <a:lnTo>
                  <a:pt x="2543" y="1560"/>
                </a:lnTo>
                <a:lnTo>
                  <a:pt x="2525" y="1550"/>
                </a:lnTo>
                <a:lnTo>
                  <a:pt x="2509" y="1540"/>
                </a:lnTo>
                <a:lnTo>
                  <a:pt x="2492" y="1529"/>
                </a:lnTo>
                <a:lnTo>
                  <a:pt x="2477" y="1517"/>
                </a:lnTo>
                <a:lnTo>
                  <a:pt x="2461" y="1505"/>
                </a:lnTo>
                <a:lnTo>
                  <a:pt x="2446" y="1492"/>
                </a:lnTo>
                <a:lnTo>
                  <a:pt x="2432" y="1479"/>
                </a:lnTo>
                <a:lnTo>
                  <a:pt x="2418" y="1465"/>
                </a:lnTo>
                <a:lnTo>
                  <a:pt x="2405" y="1450"/>
                </a:lnTo>
                <a:lnTo>
                  <a:pt x="2393" y="1435"/>
                </a:lnTo>
                <a:lnTo>
                  <a:pt x="2381" y="1419"/>
                </a:lnTo>
                <a:lnTo>
                  <a:pt x="2370" y="1402"/>
                </a:lnTo>
                <a:lnTo>
                  <a:pt x="2359" y="1386"/>
                </a:lnTo>
                <a:lnTo>
                  <a:pt x="2350" y="1369"/>
                </a:lnTo>
                <a:lnTo>
                  <a:pt x="2341" y="1352"/>
                </a:lnTo>
                <a:lnTo>
                  <a:pt x="2332" y="1333"/>
                </a:lnTo>
                <a:lnTo>
                  <a:pt x="2325" y="1315"/>
                </a:lnTo>
                <a:lnTo>
                  <a:pt x="2318" y="1296"/>
                </a:lnTo>
                <a:lnTo>
                  <a:pt x="2312" y="1277"/>
                </a:lnTo>
                <a:lnTo>
                  <a:pt x="2306" y="1258"/>
                </a:lnTo>
                <a:lnTo>
                  <a:pt x="2302" y="1238"/>
                </a:lnTo>
                <a:lnTo>
                  <a:pt x="2274" y="1253"/>
                </a:lnTo>
                <a:lnTo>
                  <a:pt x="2246" y="1271"/>
                </a:lnTo>
                <a:lnTo>
                  <a:pt x="2217" y="1288"/>
                </a:lnTo>
                <a:lnTo>
                  <a:pt x="2188" y="1306"/>
                </a:lnTo>
                <a:lnTo>
                  <a:pt x="2160" y="1325"/>
                </a:lnTo>
                <a:lnTo>
                  <a:pt x="2132" y="1343"/>
                </a:lnTo>
                <a:lnTo>
                  <a:pt x="2105" y="1362"/>
                </a:lnTo>
                <a:lnTo>
                  <a:pt x="2080" y="1382"/>
                </a:lnTo>
                <a:lnTo>
                  <a:pt x="2061" y="1397"/>
                </a:lnTo>
                <a:lnTo>
                  <a:pt x="2041" y="1413"/>
                </a:lnTo>
                <a:lnTo>
                  <a:pt x="2023" y="1429"/>
                </a:lnTo>
                <a:lnTo>
                  <a:pt x="2007" y="1445"/>
                </a:lnTo>
                <a:lnTo>
                  <a:pt x="1990" y="1461"/>
                </a:lnTo>
                <a:lnTo>
                  <a:pt x="1974" y="1478"/>
                </a:lnTo>
                <a:lnTo>
                  <a:pt x="1960" y="1495"/>
                </a:lnTo>
                <a:lnTo>
                  <a:pt x="1945" y="1511"/>
                </a:lnTo>
                <a:lnTo>
                  <a:pt x="1917" y="1545"/>
                </a:lnTo>
                <a:lnTo>
                  <a:pt x="1889" y="1581"/>
                </a:lnTo>
                <a:lnTo>
                  <a:pt x="1862" y="1619"/>
                </a:lnTo>
                <a:lnTo>
                  <a:pt x="1834" y="1658"/>
                </a:lnTo>
                <a:lnTo>
                  <a:pt x="1804" y="1701"/>
                </a:lnTo>
                <a:lnTo>
                  <a:pt x="1774" y="1744"/>
                </a:lnTo>
                <a:lnTo>
                  <a:pt x="1743" y="1787"/>
                </a:lnTo>
                <a:lnTo>
                  <a:pt x="1712" y="1833"/>
                </a:lnTo>
                <a:lnTo>
                  <a:pt x="1682" y="1878"/>
                </a:lnTo>
                <a:lnTo>
                  <a:pt x="1653" y="1921"/>
                </a:lnTo>
                <a:lnTo>
                  <a:pt x="1626" y="1964"/>
                </a:lnTo>
                <a:lnTo>
                  <a:pt x="1601" y="2005"/>
                </a:lnTo>
                <a:lnTo>
                  <a:pt x="1579" y="2043"/>
                </a:lnTo>
                <a:lnTo>
                  <a:pt x="1560" y="2079"/>
                </a:lnTo>
                <a:lnTo>
                  <a:pt x="1543" y="2114"/>
                </a:lnTo>
                <a:lnTo>
                  <a:pt x="1528" y="2146"/>
                </a:lnTo>
                <a:lnTo>
                  <a:pt x="1515" y="2178"/>
                </a:lnTo>
                <a:lnTo>
                  <a:pt x="1503" y="2208"/>
                </a:lnTo>
                <a:lnTo>
                  <a:pt x="1492" y="2238"/>
                </a:lnTo>
                <a:lnTo>
                  <a:pt x="1482" y="2268"/>
                </a:lnTo>
                <a:lnTo>
                  <a:pt x="1471" y="2299"/>
                </a:lnTo>
                <a:lnTo>
                  <a:pt x="1461" y="2329"/>
                </a:lnTo>
                <a:lnTo>
                  <a:pt x="1452" y="2359"/>
                </a:lnTo>
                <a:lnTo>
                  <a:pt x="1442" y="2387"/>
                </a:lnTo>
                <a:lnTo>
                  <a:pt x="1463" y="2394"/>
                </a:lnTo>
                <a:lnTo>
                  <a:pt x="1484" y="2403"/>
                </a:lnTo>
                <a:lnTo>
                  <a:pt x="1503" y="2415"/>
                </a:lnTo>
                <a:lnTo>
                  <a:pt x="1522" y="2426"/>
                </a:lnTo>
                <a:lnTo>
                  <a:pt x="1540" y="2440"/>
                </a:lnTo>
                <a:lnTo>
                  <a:pt x="1555" y="2455"/>
                </a:lnTo>
                <a:lnTo>
                  <a:pt x="1571" y="2471"/>
                </a:lnTo>
                <a:lnTo>
                  <a:pt x="1584" y="2488"/>
                </a:lnTo>
                <a:lnTo>
                  <a:pt x="1597" y="2506"/>
                </a:lnTo>
                <a:lnTo>
                  <a:pt x="1608" y="2526"/>
                </a:lnTo>
                <a:lnTo>
                  <a:pt x="1618" y="2545"/>
                </a:lnTo>
                <a:lnTo>
                  <a:pt x="1626" y="2567"/>
                </a:lnTo>
                <a:lnTo>
                  <a:pt x="1632" y="2589"/>
                </a:lnTo>
                <a:lnTo>
                  <a:pt x="1637" y="2610"/>
                </a:lnTo>
                <a:lnTo>
                  <a:pt x="1640" y="2634"/>
                </a:lnTo>
                <a:lnTo>
                  <a:pt x="1640" y="2657"/>
                </a:lnTo>
                <a:lnTo>
                  <a:pt x="1640" y="2671"/>
                </a:lnTo>
                <a:lnTo>
                  <a:pt x="1639" y="2686"/>
                </a:lnTo>
                <a:lnTo>
                  <a:pt x="1637" y="2700"/>
                </a:lnTo>
                <a:lnTo>
                  <a:pt x="1635" y="2715"/>
                </a:lnTo>
                <a:lnTo>
                  <a:pt x="1632" y="2728"/>
                </a:lnTo>
                <a:lnTo>
                  <a:pt x="1628" y="2742"/>
                </a:lnTo>
                <a:lnTo>
                  <a:pt x="1624" y="2754"/>
                </a:lnTo>
                <a:lnTo>
                  <a:pt x="1619" y="2768"/>
                </a:lnTo>
                <a:lnTo>
                  <a:pt x="1612" y="2780"/>
                </a:lnTo>
                <a:lnTo>
                  <a:pt x="1606" y="2793"/>
                </a:lnTo>
                <a:lnTo>
                  <a:pt x="1600" y="2804"/>
                </a:lnTo>
                <a:lnTo>
                  <a:pt x="1593" y="2816"/>
                </a:lnTo>
                <a:lnTo>
                  <a:pt x="1584" y="2827"/>
                </a:lnTo>
                <a:lnTo>
                  <a:pt x="1576" y="2838"/>
                </a:lnTo>
                <a:lnTo>
                  <a:pt x="1567" y="2848"/>
                </a:lnTo>
                <a:lnTo>
                  <a:pt x="1557" y="2858"/>
                </a:lnTo>
                <a:lnTo>
                  <a:pt x="1548" y="2867"/>
                </a:lnTo>
                <a:lnTo>
                  <a:pt x="1538" y="2876"/>
                </a:lnTo>
                <a:lnTo>
                  <a:pt x="1526" y="2885"/>
                </a:lnTo>
                <a:lnTo>
                  <a:pt x="1516" y="2893"/>
                </a:lnTo>
                <a:lnTo>
                  <a:pt x="1504" y="2900"/>
                </a:lnTo>
                <a:lnTo>
                  <a:pt x="1492" y="2906"/>
                </a:lnTo>
                <a:lnTo>
                  <a:pt x="1480" y="2913"/>
                </a:lnTo>
                <a:lnTo>
                  <a:pt x="1467" y="2919"/>
                </a:lnTo>
                <a:lnTo>
                  <a:pt x="1455" y="2924"/>
                </a:lnTo>
                <a:lnTo>
                  <a:pt x="1441" y="2928"/>
                </a:lnTo>
                <a:lnTo>
                  <a:pt x="1428" y="2932"/>
                </a:lnTo>
                <a:lnTo>
                  <a:pt x="1414" y="2935"/>
                </a:lnTo>
                <a:lnTo>
                  <a:pt x="1400" y="2938"/>
                </a:lnTo>
                <a:lnTo>
                  <a:pt x="1385" y="2940"/>
                </a:lnTo>
                <a:lnTo>
                  <a:pt x="1372" y="2941"/>
                </a:lnTo>
                <a:lnTo>
                  <a:pt x="1356" y="2941"/>
                </a:lnTo>
                <a:lnTo>
                  <a:pt x="1342" y="2941"/>
                </a:lnTo>
                <a:lnTo>
                  <a:pt x="1327" y="2940"/>
                </a:lnTo>
                <a:lnTo>
                  <a:pt x="1314" y="2938"/>
                </a:lnTo>
                <a:lnTo>
                  <a:pt x="1299" y="2935"/>
                </a:lnTo>
                <a:lnTo>
                  <a:pt x="1286" y="2932"/>
                </a:lnTo>
                <a:lnTo>
                  <a:pt x="1272" y="2928"/>
                </a:lnTo>
                <a:lnTo>
                  <a:pt x="1259" y="2924"/>
                </a:lnTo>
                <a:lnTo>
                  <a:pt x="1246" y="2919"/>
                </a:lnTo>
                <a:lnTo>
                  <a:pt x="1234" y="2913"/>
                </a:lnTo>
                <a:lnTo>
                  <a:pt x="1221" y="2906"/>
                </a:lnTo>
                <a:lnTo>
                  <a:pt x="1209" y="2900"/>
                </a:lnTo>
                <a:lnTo>
                  <a:pt x="1197" y="2893"/>
                </a:lnTo>
                <a:lnTo>
                  <a:pt x="1186" y="2885"/>
                </a:lnTo>
                <a:lnTo>
                  <a:pt x="1176" y="2876"/>
                </a:lnTo>
                <a:lnTo>
                  <a:pt x="1165" y="2867"/>
                </a:lnTo>
                <a:lnTo>
                  <a:pt x="1156" y="2858"/>
                </a:lnTo>
                <a:lnTo>
                  <a:pt x="1146" y="2848"/>
                </a:lnTo>
                <a:lnTo>
                  <a:pt x="1137" y="2838"/>
                </a:lnTo>
                <a:lnTo>
                  <a:pt x="1129" y="2827"/>
                </a:lnTo>
                <a:lnTo>
                  <a:pt x="1121" y="2816"/>
                </a:lnTo>
                <a:lnTo>
                  <a:pt x="1113" y="2804"/>
                </a:lnTo>
                <a:lnTo>
                  <a:pt x="1106" y="2793"/>
                </a:lnTo>
                <a:lnTo>
                  <a:pt x="1100" y="2780"/>
                </a:lnTo>
                <a:lnTo>
                  <a:pt x="1095" y="2768"/>
                </a:lnTo>
                <a:lnTo>
                  <a:pt x="1089" y="2754"/>
                </a:lnTo>
                <a:lnTo>
                  <a:pt x="1085" y="2742"/>
                </a:lnTo>
                <a:lnTo>
                  <a:pt x="1081" y="2728"/>
                </a:lnTo>
                <a:lnTo>
                  <a:pt x="1078" y="2715"/>
                </a:lnTo>
                <a:lnTo>
                  <a:pt x="1076" y="2700"/>
                </a:lnTo>
                <a:lnTo>
                  <a:pt x="1074" y="2686"/>
                </a:lnTo>
                <a:lnTo>
                  <a:pt x="1073" y="2671"/>
                </a:lnTo>
                <a:lnTo>
                  <a:pt x="1072" y="2657"/>
                </a:lnTo>
                <a:lnTo>
                  <a:pt x="1073" y="2643"/>
                </a:lnTo>
                <a:lnTo>
                  <a:pt x="1074" y="2628"/>
                </a:lnTo>
                <a:lnTo>
                  <a:pt x="1076" y="2615"/>
                </a:lnTo>
                <a:lnTo>
                  <a:pt x="1078" y="2600"/>
                </a:lnTo>
                <a:lnTo>
                  <a:pt x="1081" y="2587"/>
                </a:lnTo>
                <a:lnTo>
                  <a:pt x="1085" y="2573"/>
                </a:lnTo>
                <a:lnTo>
                  <a:pt x="1089" y="2560"/>
                </a:lnTo>
                <a:lnTo>
                  <a:pt x="1095" y="2547"/>
                </a:lnTo>
                <a:lnTo>
                  <a:pt x="1100" y="2534"/>
                </a:lnTo>
                <a:lnTo>
                  <a:pt x="1106" y="2522"/>
                </a:lnTo>
                <a:lnTo>
                  <a:pt x="1113" y="2510"/>
                </a:lnTo>
                <a:lnTo>
                  <a:pt x="1121" y="2499"/>
                </a:lnTo>
                <a:lnTo>
                  <a:pt x="1129" y="2487"/>
                </a:lnTo>
                <a:lnTo>
                  <a:pt x="1137" y="2477"/>
                </a:lnTo>
                <a:lnTo>
                  <a:pt x="1146" y="2467"/>
                </a:lnTo>
                <a:lnTo>
                  <a:pt x="1156" y="2457"/>
                </a:lnTo>
                <a:lnTo>
                  <a:pt x="1165" y="2447"/>
                </a:lnTo>
                <a:lnTo>
                  <a:pt x="1176" y="2439"/>
                </a:lnTo>
                <a:lnTo>
                  <a:pt x="1186" y="2430"/>
                </a:lnTo>
                <a:lnTo>
                  <a:pt x="1197" y="2422"/>
                </a:lnTo>
                <a:lnTo>
                  <a:pt x="1209" y="2415"/>
                </a:lnTo>
                <a:lnTo>
                  <a:pt x="1221" y="2408"/>
                </a:lnTo>
                <a:lnTo>
                  <a:pt x="1234" y="2401"/>
                </a:lnTo>
                <a:lnTo>
                  <a:pt x="1246" y="2396"/>
                </a:lnTo>
                <a:lnTo>
                  <a:pt x="1259" y="2391"/>
                </a:lnTo>
                <a:lnTo>
                  <a:pt x="1272" y="2387"/>
                </a:lnTo>
                <a:lnTo>
                  <a:pt x="1286" y="2383"/>
                </a:lnTo>
                <a:lnTo>
                  <a:pt x="1299" y="2380"/>
                </a:lnTo>
                <a:lnTo>
                  <a:pt x="1314" y="2376"/>
                </a:lnTo>
                <a:lnTo>
                  <a:pt x="1327" y="2375"/>
                </a:lnTo>
                <a:lnTo>
                  <a:pt x="1342" y="2374"/>
                </a:lnTo>
                <a:lnTo>
                  <a:pt x="1356" y="2373"/>
                </a:lnTo>
                <a:lnTo>
                  <a:pt x="1366" y="2373"/>
                </a:lnTo>
                <a:lnTo>
                  <a:pt x="1377" y="2374"/>
                </a:lnTo>
                <a:lnTo>
                  <a:pt x="1387" y="2375"/>
                </a:lnTo>
                <a:lnTo>
                  <a:pt x="1398" y="2376"/>
                </a:lnTo>
                <a:lnTo>
                  <a:pt x="1406" y="2350"/>
                </a:lnTo>
                <a:lnTo>
                  <a:pt x="1413" y="2321"/>
                </a:lnTo>
                <a:lnTo>
                  <a:pt x="1421" y="2291"/>
                </a:lnTo>
                <a:lnTo>
                  <a:pt x="1430" y="2260"/>
                </a:lnTo>
                <a:lnTo>
                  <a:pt x="1438" y="2228"/>
                </a:lnTo>
                <a:lnTo>
                  <a:pt x="1445" y="2197"/>
                </a:lnTo>
                <a:lnTo>
                  <a:pt x="1452" y="2166"/>
                </a:lnTo>
                <a:lnTo>
                  <a:pt x="1458" y="2133"/>
                </a:lnTo>
                <a:lnTo>
                  <a:pt x="1462" y="2100"/>
                </a:lnTo>
                <a:lnTo>
                  <a:pt x="1466" y="2065"/>
                </a:lnTo>
                <a:lnTo>
                  <a:pt x="1468" y="2030"/>
                </a:lnTo>
                <a:lnTo>
                  <a:pt x="1469" y="1991"/>
                </a:lnTo>
                <a:lnTo>
                  <a:pt x="1469" y="1953"/>
                </a:lnTo>
                <a:lnTo>
                  <a:pt x="1467" y="1913"/>
                </a:lnTo>
                <a:lnTo>
                  <a:pt x="1464" y="1871"/>
                </a:lnTo>
                <a:lnTo>
                  <a:pt x="1461" y="1830"/>
                </a:lnTo>
                <a:lnTo>
                  <a:pt x="1457" y="1789"/>
                </a:lnTo>
                <a:lnTo>
                  <a:pt x="1452" y="1747"/>
                </a:lnTo>
                <a:lnTo>
                  <a:pt x="1446" y="1708"/>
                </a:lnTo>
                <a:lnTo>
                  <a:pt x="1442" y="1671"/>
                </a:lnTo>
                <a:lnTo>
                  <a:pt x="1441" y="1666"/>
                </a:lnTo>
                <a:lnTo>
                  <a:pt x="1441" y="1665"/>
                </a:lnTo>
                <a:lnTo>
                  <a:pt x="1441" y="1664"/>
                </a:lnTo>
                <a:lnTo>
                  <a:pt x="1439" y="1652"/>
                </a:lnTo>
                <a:lnTo>
                  <a:pt x="1439" y="1651"/>
                </a:lnTo>
                <a:lnTo>
                  <a:pt x="1435" y="1618"/>
                </a:lnTo>
                <a:lnTo>
                  <a:pt x="1431" y="1587"/>
                </a:lnTo>
                <a:lnTo>
                  <a:pt x="1427" y="1558"/>
                </a:lnTo>
                <a:lnTo>
                  <a:pt x="1421" y="1531"/>
                </a:lnTo>
                <a:lnTo>
                  <a:pt x="1416" y="1505"/>
                </a:lnTo>
                <a:lnTo>
                  <a:pt x="1411" y="1480"/>
                </a:lnTo>
                <a:lnTo>
                  <a:pt x="1405" y="1457"/>
                </a:lnTo>
                <a:lnTo>
                  <a:pt x="1398" y="1436"/>
                </a:lnTo>
                <a:lnTo>
                  <a:pt x="1389" y="1413"/>
                </a:lnTo>
                <a:lnTo>
                  <a:pt x="1379" y="1392"/>
                </a:lnTo>
                <a:lnTo>
                  <a:pt x="1366" y="1371"/>
                </a:lnTo>
                <a:lnTo>
                  <a:pt x="1353" y="1352"/>
                </a:lnTo>
                <a:lnTo>
                  <a:pt x="1335" y="1331"/>
                </a:lnTo>
                <a:lnTo>
                  <a:pt x="1317" y="1309"/>
                </a:lnTo>
                <a:lnTo>
                  <a:pt x="1293" y="1285"/>
                </a:lnTo>
                <a:lnTo>
                  <a:pt x="1267" y="1261"/>
                </a:lnTo>
                <a:lnTo>
                  <a:pt x="1237" y="1233"/>
                </a:lnTo>
                <a:lnTo>
                  <a:pt x="1204" y="1204"/>
                </a:lnTo>
                <a:lnTo>
                  <a:pt x="1169" y="1175"/>
                </a:lnTo>
                <a:lnTo>
                  <a:pt x="1134" y="1145"/>
                </a:lnTo>
                <a:lnTo>
                  <a:pt x="1111" y="1166"/>
                </a:lnTo>
                <a:lnTo>
                  <a:pt x="1087" y="1186"/>
                </a:lnTo>
                <a:lnTo>
                  <a:pt x="1062" y="1206"/>
                </a:lnTo>
                <a:lnTo>
                  <a:pt x="1037" y="1223"/>
                </a:lnTo>
                <a:lnTo>
                  <a:pt x="1010" y="1240"/>
                </a:lnTo>
                <a:lnTo>
                  <a:pt x="982" y="1255"/>
                </a:lnTo>
                <a:lnTo>
                  <a:pt x="954" y="1270"/>
                </a:lnTo>
                <a:lnTo>
                  <a:pt x="924" y="1283"/>
                </a:lnTo>
                <a:lnTo>
                  <a:pt x="894" y="1295"/>
                </a:lnTo>
                <a:lnTo>
                  <a:pt x="863" y="1304"/>
                </a:lnTo>
                <a:lnTo>
                  <a:pt x="832" y="1313"/>
                </a:lnTo>
                <a:lnTo>
                  <a:pt x="801" y="1321"/>
                </a:lnTo>
                <a:lnTo>
                  <a:pt x="768" y="1326"/>
                </a:lnTo>
                <a:lnTo>
                  <a:pt x="736" y="1330"/>
                </a:lnTo>
                <a:lnTo>
                  <a:pt x="702" y="1333"/>
                </a:lnTo>
                <a:lnTo>
                  <a:pt x="668" y="1333"/>
                </a:lnTo>
                <a:lnTo>
                  <a:pt x="634" y="1333"/>
                </a:lnTo>
                <a:lnTo>
                  <a:pt x="600" y="1330"/>
                </a:lnTo>
                <a:lnTo>
                  <a:pt x="567" y="1326"/>
                </a:lnTo>
                <a:lnTo>
                  <a:pt x="533" y="1320"/>
                </a:lnTo>
                <a:lnTo>
                  <a:pt x="501" y="1312"/>
                </a:lnTo>
                <a:lnTo>
                  <a:pt x="469" y="1303"/>
                </a:lnTo>
                <a:lnTo>
                  <a:pt x="439" y="1293"/>
                </a:lnTo>
                <a:lnTo>
                  <a:pt x="408" y="1281"/>
                </a:lnTo>
                <a:lnTo>
                  <a:pt x="379" y="1268"/>
                </a:lnTo>
                <a:lnTo>
                  <a:pt x="350" y="1253"/>
                </a:lnTo>
                <a:lnTo>
                  <a:pt x="322" y="1237"/>
                </a:lnTo>
                <a:lnTo>
                  <a:pt x="295" y="1219"/>
                </a:lnTo>
                <a:lnTo>
                  <a:pt x="269" y="1201"/>
                </a:lnTo>
                <a:lnTo>
                  <a:pt x="243" y="1181"/>
                </a:lnTo>
                <a:lnTo>
                  <a:pt x="219" y="1160"/>
                </a:lnTo>
                <a:lnTo>
                  <a:pt x="196" y="1138"/>
                </a:lnTo>
                <a:lnTo>
                  <a:pt x="173" y="1115"/>
                </a:lnTo>
                <a:lnTo>
                  <a:pt x="153" y="1091"/>
                </a:lnTo>
                <a:lnTo>
                  <a:pt x="133" y="1066"/>
                </a:lnTo>
                <a:lnTo>
                  <a:pt x="114" y="1039"/>
                </a:lnTo>
                <a:lnTo>
                  <a:pt x="97" y="1012"/>
                </a:lnTo>
                <a:lnTo>
                  <a:pt x="81" y="984"/>
                </a:lnTo>
                <a:lnTo>
                  <a:pt x="65" y="956"/>
                </a:lnTo>
                <a:lnTo>
                  <a:pt x="52" y="926"/>
                </a:lnTo>
                <a:lnTo>
                  <a:pt x="41" y="896"/>
                </a:lnTo>
                <a:lnTo>
                  <a:pt x="30" y="865"/>
                </a:lnTo>
                <a:lnTo>
                  <a:pt x="21" y="833"/>
                </a:lnTo>
                <a:lnTo>
                  <a:pt x="14" y="801"/>
                </a:lnTo>
                <a:lnTo>
                  <a:pt x="7" y="768"/>
                </a:lnTo>
                <a:lnTo>
                  <a:pt x="3" y="735"/>
                </a:lnTo>
                <a:lnTo>
                  <a:pt x="1" y="701"/>
                </a:lnTo>
                <a:lnTo>
                  <a:pt x="0" y="666"/>
                </a:lnTo>
                <a:lnTo>
                  <a:pt x="1" y="632"/>
                </a:lnTo>
                <a:lnTo>
                  <a:pt x="3" y="598"/>
                </a:lnTo>
                <a:lnTo>
                  <a:pt x="7" y="565"/>
                </a:lnTo>
                <a:lnTo>
                  <a:pt x="14" y="532"/>
                </a:lnTo>
                <a:lnTo>
                  <a:pt x="21" y="500"/>
                </a:lnTo>
                <a:lnTo>
                  <a:pt x="30" y="469"/>
                </a:lnTo>
                <a:lnTo>
                  <a:pt x="41" y="438"/>
                </a:lnTo>
                <a:lnTo>
                  <a:pt x="52" y="407"/>
                </a:lnTo>
                <a:lnTo>
                  <a:pt x="65" y="378"/>
                </a:lnTo>
                <a:lnTo>
                  <a:pt x="81" y="349"/>
                </a:lnTo>
                <a:lnTo>
                  <a:pt x="97" y="321"/>
                </a:lnTo>
                <a:lnTo>
                  <a:pt x="114" y="294"/>
                </a:lnTo>
                <a:lnTo>
                  <a:pt x="133" y="268"/>
                </a:lnTo>
                <a:lnTo>
                  <a:pt x="153" y="242"/>
                </a:lnTo>
                <a:lnTo>
                  <a:pt x="173" y="218"/>
                </a:lnTo>
                <a:lnTo>
                  <a:pt x="196" y="195"/>
                </a:lnTo>
                <a:lnTo>
                  <a:pt x="219" y="173"/>
                </a:lnTo>
                <a:lnTo>
                  <a:pt x="243" y="152"/>
                </a:lnTo>
                <a:lnTo>
                  <a:pt x="269" y="132"/>
                </a:lnTo>
                <a:lnTo>
                  <a:pt x="295" y="114"/>
                </a:lnTo>
                <a:lnTo>
                  <a:pt x="322" y="96"/>
                </a:lnTo>
                <a:lnTo>
                  <a:pt x="350" y="81"/>
                </a:lnTo>
                <a:lnTo>
                  <a:pt x="379" y="65"/>
                </a:lnTo>
                <a:lnTo>
                  <a:pt x="408" y="53"/>
                </a:lnTo>
                <a:lnTo>
                  <a:pt x="439" y="40"/>
                </a:lnTo>
                <a:lnTo>
                  <a:pt x="469" y="30"/>
                </a:lnTo>
                <a:lnTo>
                  <a:pt x="501" y="21"/>
                </a:lnTo>
                <a:lnTo>
                  <a:pt x="533" y="13"/>
                </a:lnTo>
                <a:lnTo>
                  <a:pt x="567" y="7"/>
                </a:lnTo>
                <a:lnTo>
                  <a:pt x="600" y="3"/>
                </a:lnTo>
                <a:lnTo>
                  <a:pt x="634" y="1"/>
                </a:lnTo>
                <a:lnTo>
                  <a:pt x="668" y="0"/>
                </a:lnTo>
                <a:close/>
                <a:moveTo>
                  <a:pt x="1524" y="1176"/>
                </a:moveTo>
                <a:lnTo>
                  <a:pt x="1533" y="1182"/>
                </a:lnTo>
                <a:lnTo>
                  <a:pt x="1543" y="1187"/>
                </a:lnTo>
                <a:lnTo>
                  <a:pt x="1553" y="1192"/>
                </a:lnTo>
                <a:lnTo>
                  <a:pt x="1565" y="1197"/>
                </a:lnTo>
                <a:lnTo>
                  <a:pt x="1576" y="1201"/>
                </a:lnTo>
                <a:lnTo>
                  <a:pt x="1587" y="1205"/>
                </a:lnTo>
                <a:lnTo>
                  <a:pt x="1599" y="1207"/>
                </a:lnTo>
                <a:lnTo>
                  <a:pt x="1611" y="1210"/>
                </a:lnTo>
                <a:lnTo>
                  <a:pt x="1637" y="1213"/>
                </a:lnTo>
                <a:lnTo>
                  <a:pt x="1663" y="1214"/>
                </a:lnTo>
                <a:lnTo>
                  <a:pt x="1689" y="1214"/>
                </a:lnTo>
                <a:lnTo>
                  <a:pt x="1716" y="1213"/>
                </a:lnTo>
                <a:lnTo>
                  <a:pt x="1742" y="1211"/>
                </a:lnTo>
                <a:lnTo>
                  <a:pt x="1768" y="1208"/>
                </a:lnTo>
                <a:lnTo>
                  <a:pt x="1792" y="1204"/>
                </a:lnTo>
                <a:lnTo>
                  <a:pt x="1815" y="1200"/>
                </a:lnTo>
                <a:lnTo>
                  <a:pt x="1836" y="1194"/>
                </a:lnTo>
                <a:lnTo>
                  <a:pt x="1856" y="1190"/>
                </a:lnTo>
                <a:lnTo>
                  <a:pt x="1873" y="1186"/>
                </a:lnTo>
                <a:lnTo>
                  <a:pt x="1886" y="1183"/>
                </a:lnTo>
                <a:lnTo>
                  <a:pt x="1906" y="1178"/>
                </a:lnTo>
                <a:lnTo>
                  <a:pt x="1916" y="1177"/>
                </a:lnTo>
                <a:lnTo>
                  <a:pt x="1919" y="1178"/>
                </a:lnTo>
                <a:lnTo>
                  <a:pt x="1922" y="1179"/>
                </a:lnTo>
                <a:lnTo>
                  <a:pt x="1924" y="1182"/>
                </a:lnTo>
                <a:lnTo>
                  <a:pt x="1925" y="1186"/>
                </a:lnTo>
                <a:lnTo>
                  <a:pt x="1930" y="1197"/>
                </a:lnTo>
                <a:lnTo>
                  <a:pt x="1935" y="1212"/>
                </a:lnTo>
                <a:lnTo>
                  <a:pt x="1940" y="1225"/>
                </a:lnTo>
                <a:lnTo>
                  <a:pt x="1945" y="1237"/>
                </a:lnTo>
                <a:lnTo>
                  <a:pt x="1950" y="1248"/>
                </a:lnTo>
                <a:lnTo>
                  <a:pt x="1950" y="1249"/>
                </a:lnTo>
                <a:lnTo>
                  <a:pt x="1953" y="1247"/>
                </a:lnTo>
                <a:lnTo>
                  <a:pt x="1972" y="1231"/>
                </a:lnTo>
                <a:lnTo>
                  <a:pt x="1993" y="1214"/>
                </a:lnTo>
                <a:lnTo>
                  <a:pt x="2020" y="1190"/>
                </a:lnTo>
                <a:lnTo>
                  <a:pt x="2035" y="1177"/>
                </a:lnTo>
                <a:lnTo>
                  <a:pt x="2048" y="1161"/>
                </a:lnTo>
                <a:lnTo>
                  <a:pt x="2063" y="1145"/>
                </a:lnTo>
                <a:lnTo>
                  <a:pt x="2076" y="1127"/>
                </a:lnTo>
                <a:lnTo>
                  <a:pt x="2090" y="1109"/>
                </a:lnTo>
                <a:lnTo>
                  <a:pt x="2101" y="1090"/>
                </a:lnTo>
                <a:lnTo>
                  <a:pt x="2112" y="1071"/>
                </a:lnTo>
                <a:lnTo>
                  <a:pt x="2122" y="1053"/>
                </a:lnTo>
                <a:lnTo>
                  <a:pt x="2138" y="1017"/>
                </a:lnTo>
                <a:lnTo>
                  <a:pt x="2150" y="990"/>
                </a:lnTo>
                <a:lnTo>
                  <a:pt x="2161" y="965"/>
                </a:lnTo>
                <a:lnTo>
                  <a:pt x="2162" y="961"/>
                </a:lnTo>
                <a:lnTo>
                  <a:pt x="2159" y="961"/>
                </a:lnTo>
                <a:lnTo>
                  <a:pt x="2137" y="967"/>
                </a:lnTo>
                <a:lnTo>
                  <a:pt x="2114" y="972"/>
                </a:lnTo>
                <a:lnTo>
                  <a:pt x="2084" y="979"/>
                </a:lnTo>
                <a:lnTo>
                  <a:pt x="2050" y="985"/>
                </a:lnTo>
                <a:lnTo>
                  <a:pt x="2013" y="990"/>
                </a:lnTo>
                <a:lnTo>
                  <a:pt x="1974" y="994"/>
                </a:lnTo>
                <a:lnTo>
                  <a:pt x="1938" y="996"/>
                </a:lnTo>
                <a:lnTo>
                  <a:pt x="1907" y="996"/>
                </a:lnTo>
                <a:lnTo>
                  <a:pt x="1883" y="996"/>
                </a:lnTo>
                <a:lnTo>
                  <a:pt x="1860" y="996"/>
                </a:lnTo>
                <a:lnTo>
                  <a:pt x="1857" y="996"/>
                </a:lnTo>
                <a:lnTo>
                  <a:pt x="1857" y="998"/>
                </a:lnTo>
                <a:lnTo>
                  <a:pt x="1862" y="1011"/>
                </a:lnTo>
                <a:lnTo>
                  <a:pt x="1868" y="1025"/>
                </a:lnTo>
                <a:lnTo>
                  <a:pt x="1874" y="1041"/>
                </a:lnTo>
                <a:lnTo>
                  <a:pt x="1880" y="1058"/>
                </a:lnTo>
                <a:lnTo>
                  <a:pt x="1884" y="1072"/>
                </a:lnTo>
                <a:lnTo>
                  <a:pt x="1889" y="1085"/>
                </a:lnTo>
                <a:lnTo>
                  <a:pt x="1890" y="1087"/>
                </a:lnTo>
                <a:lnTo>
                  <a:pt x="1887" y="1088"/>
                </a:lnTo>
                <a:lnTo>
                  <a:pt x="1870" y="1089"/>
                </a:lnTo>
                <a:lnTo>
                  <a:pt x="1850" y="1091"/>
                </a:lnTo>
                <a:lnTo>
                  <a:pt x="1822" y="1092"/>
                </a:lnTo>
                <a:lnTo>
                  <a:pt x="1803" y="1092"/>
                </a:lnTo>
                <a:lnTo>
                  <a:pt x="1782" y="1091"/>
                </a:lnTo>
                <a:lnTo>
                  <a:pt x="1759" y="1088"/>
                </a:lnTo>
                <a:lnTo>
                  <a:pt x="1732" y="1085"/>
                </a:lnTo>
                <a:lnTo>
                  <a:pt x="1702" y="1079"/>
                </a:lnTo>
                <a:lnTo>
                  <a:pt x="1669" y="1073"/>
                </a:lnTo>
                <a:lnTo>
                  <a:pt x="1636" y="1066"/>
                </a:lnTo>
                <a:lnTo>
                  <a:pt x="1602" y="1058"/>
                </a:lnTo>
                <a:lnTo>
                  <a:pt x="1570" y="1050"/>
                </a:lnTo>
                <a:lnTo>
                  <a:pt x="1539" y="1043"/>
                </a:lnTo>
                <a:lnTo>
                  <a:pt x="1512" y="1036"/>
                </a:lnTo>
                <a:lnTo>
                  <a:pt x="1488" y="1030"/>
                </a:lnTo>
                <a:lnTo>
                  <a:pt x="1456" y="1023"/>
                </a:lnTo>
                <a:lnTo>
                  <a:pt x="1439" y="1018"/>
                </a:lnTo>
                <a:lnTo>
                  <a:pt x="1433" y="1016"/>
                </a:lnTo>
                <a:lnTo>
                  <a:pt x="1433" y="1016"/>
                </a:lnTo>
                <a:lnTo>
                  <a:pt x="1434" y="1020"/>
                </a:lnTo>
                <a:lnTo>
                  <a:pt x="1443" y="1047"/>
                </a:lnTo>
                <a:lnTo>
                  <a:pt x="1448" y="1061"/>
                </a:lnTo>
                <a:lnTo>
                  <a:pt x="1454" y="1075"/>
                </a:lnTo>
                <a:lnTo>
                  <a:pt x="1461" y="1093"/>
                </a:lnTo>
                <a:lnTo>
                  <a:pt x="1470" y="1111"/>
                </a:lnTo>
                <a:lnTo>
                  <a:pt x="1481" y="1128"/>
                </a:lnTo>
                <a:lnTo>
                  <a:pt x="1493" y="1146"/>
                </a:lnTo>
                <a:lnTo>
                  <a:pt x="1500" y="1154"/>
                </a:lnTo>
                <a:lnTo>
                  <a:pt x="1508" y="1161"/>
                </a:lnTo>
                <a:lnTo>
                  <a:pt x="1516" y="1168"/>
                </a:lnTo>
                <a:lnTo>
                  <a:pt x="1524" y="1176"/>
                </a:lnTo>
                <a:close/>
                <a:moveTo>
                  <a:pt x="2147" y="1514"/>
                </a:moveTo>
                <a:lnTo>
                  <a:pt x="2136" y="1518"/>
                </a:lnTo>
                <a:lnTo>
                  <a:pt x="2126" y="1524"/>
                </a:lnTo>
                <a:lnTo>
                  <a:pt x="2117" y="1529"/>
                </a:lnTo>
                <a:lnTo>
                  <a:pt x="2106" y="1536"/>
                </a:lnTo>
                <a:lnTo>
                  <a:pt x="2097" y="1543"/>
                </a:lnTo>
                <a:lnTo>
                  <a:pt x="2087" y="1550"/>
                </a:lnTo>
                <a:lnTo>
                  <a:pt x="2078" y="1559"/>
                </a:lnTo>
                <a:lnTo>
                  <a:pt x="2070" y="1568"/>
                </a:lnTo>
                <a:lnTo>
                  <a:pt x="2053" y="1587"/>
                </a:lnTo>
                <a:lnTo>
                  <a:pt x="2037" y="1607"/>
                </a:lnTo>
                <a:lnTo>
                  <a:pt x="2022" y="1629"/>
                </a:lnTo>
                <a:lnTo>
                  <a:pt x="2009" y="1652"/>
                </a:lnTo>
                <a:lnTo>
                  <a:pt x="1996" y="1675"/>
                </a:lnTo>
                <a:lnTo>
                  <a:pt x="1985" y="1698"/>
                </a:lnTo>
                <a:lnTo>
                  <a:pt x="1974" y="1720"/>
                </a:lnTo>
                <a:lnTo>
                  <a:pt x="1965" y="1742"/>
                </a:lnTo>
                <a:lnTo>
                  <a:pt x="1957" y="1763"/>
                </a:lnTo>
                <a:lnTo>
                  <a:pt x="1950" y="1781"/>
                </a:lnTo>
                <a:lnTo>
                  <a:pt x="1944" y="1797"/>
                </a:lnTo>
                <a:lnTo>
                  <a:pt x="1939" y="1810"/>
                </a:lnTo>
                <a:lnTo>
                  <a:pt x="1932" y="1830"/>
                </a:lnTo>
                <a:lnTo>
                  <a:pt x="1928" y="1839"/>
                </a:lnTo>
                <a:lnTo>
                  <a:pt x="1925" y="1841"/>
                </a:lnTo>
                <a:lnTo>
                  <a:pt x="1923" y="1841"/>
                </a:lnTo>
                <a:lnTo>
                  <a:pt x="1918" y="1841"/>
                </a:lnTo>
                <a:lnTo>
                  <a:pt x="1914" y="1840"/>
                </a:lnTo>
                <a:lnTo>
                  <a:pt x="1903" y="1838"/>
                </a:lnTo>
                <a:lnTo>
                  <a:pt x="1888" y="1835"/>
                </a:lnTo>
                <a:lnTo>
                  <a:pt x="1874" y="1831"/>
                </a:lnTo>
                <a:lnTo>
                  <a:pt x="1861" y="1829"/>
                </a:lnTo>
                <a:lnTo>
                  <a:pt x="1850" y="1826"/>
                </a:lnTo>
                <a:lnTo>
                  <a:pt x="1848" y="1826"/>
                </a:lnTo>
                <a:lnTo>
                  <a:pt x="1849" y="1830"/>
                </a:lnTo>
                <a:lnTo>
                  <a:pt x="1851" y="1855"/>
                </a:lnTo>
                <a:lnTo>
                  <a:pt x="1853" y="1882"/>
                </a:lnTo>
                <a:lnTo>
                  <a:pt x="1858" y="1917"/>
                </a:lnTo>
                <a:lnTo>
                  <a:pt x="1862" y="1937"/>
                </a:lnTo>
                <a:lnTo>
                  <a:pt x="1867" y="1957"/>
                </a:lnTo>
                <a:lnTo>
                  <a:pt x="1873" y="1978"/>
                </a:lnTo>
                <a:lnTo>
                  <a:pt x="1879" y="1999"/>
                </a:lnTo>
                <a:lnTo>
                  <a:pt x="1887" y="2019"/>
                </a:lnTo>
                <a:lnTo>
                  <a:pt x="1897" y="2040"/>
                </a:lnTo>
                <a:lnTo>
                  <a:pt x="1907" y="2060"/>
                </a:lnTo>
                <a:lnTo>
                  <a:pt x="1916" y="2078"/>
                </a:lnTo>
                <a:lnTo>
                  <a:pt x="1936" y="2110"/>
                </a:lnTo>
                <a:lnTo>
                  <a:pt x="1952" y="2136"/>
                </a:lnTo>
                <a:lnTo>
                  <a:pt x="1967" y="2159"/>
                </a:lnTo>
                <a:lnTo>
                  <a:pt x="1969" y="2163"/>
                </a:lnTo>
                <a:lnTo>
                  <a:pt x="1970" y="2160"/>
                </a:lnTo>
                <a:lnTo>
                  <a:pt x="1979" y="2139"/>
                </a:lnTo>
                <a:lnTo>
                  <a:pt x="1987" y="2117"/>
                </a:lnTo>
                <a:lnTo>
                  <a:pt x="1998" y="2089"/>
                </a:lnTo>
                <a:lnTo>
                  <a:pt x="2013" y="2057"/>
                </a:lnTo>
                <a:lnTo>
                  <a:pt x="2029" y="2022"/>
                </a:lnTo>
                <a:lnTo>
                  <a:pt x="2048" y="1988"/>
                </a:lnTo>
                <a:lnTo>
                  <a:pt x="2066" y="1958"/>
                </a:lnTo>
                <a:lnTo>
                  <a:pt x="2083" y="1931"/>
                </a:lnTo>
                <a:lnTo>
                  <a:pt x="2096" y="1912"/>
                </a:lnTo>
                <a:lnTo>
                  <a:pt x="2109" y="1893"/>
                </a:lnTo>
                <a:lnTo>
                  <a:pt x="2110" y="1890"/>
                </a:lnTo>
                <a:lnTo>
                  <a:pt x="2109" y="1890"/>
                </a:lnTo>
                <a:lnTo>
                  <a:pt x="2095" y="1886"/>
                </a:lnTo>
                <a:lnTo>
                  <a:pt x="2081" y="1883"/>
                </a:lnTo>
                <a:lnTo>
                  <a:pt x="2064" y="1879"/>
                </a:lnTo>
                <a:lnTo>
                  <a:pt x="2046" y="1874"/>
                </a:lnTo>
                <a:lnTo>
                  <a:pt x="2033" y="1870"/>
                </a:lnTo>
                <a:lnTo>
                  <a:pt x="2019" y="1867"/>
                </a:lnTo>
                <a:lnTo>
                  <a:pt x="2017" y="1867"/>
                </a:lnTo>
                <a:lnTo>
                  <a:pt x="2018" y="1865"/>
                </a:lnTo>
                <a:lnTo>
                  <a:pt x="2026" y="1849"/>
                </a:lnTo>
                <a:lnTo>
                  <a:pt x="2036" y="1832"/>
                </a:lnTo>
                <a:lnTo>
                  <a:pt x="2050" y="1807"/>
                </a:lnTo>
                <a:lnTo>
                  <a:pt x="2061" y="1793"/>
                </a:lnTo>
                <a:lnTo>
                  <a:pt x="2074" y="1776"/>
                </a:lnTo>
                <a:lnTo>
                  <a:pt x="2089" y="1757"/>
                </a:lnTo>
                <a:lnTo>
                  <a:pt x="2107" y="1737"/>
                </a:lnTo>
                <a:lnTo>
                  <a:pt x="2128" y="1715"/>
                </a:lnTo>
                <a:lnTo>
                  <a:pt x="2151" y="1692"/>
                </a:lnTo>
                <a:lnTo>
                  <a:pt x="2176" y="1668"/>
                </a:lnTo>
                <a:lnTo>
                  <a:pt x="2201" y="1645"/>
                </a:lnTo>
                <a:lnTo>
                  <a:pt x="2225" y="1622"/>
                </a:lnTo>
                <a:lnTo>
                  <a:pt x="2248" y="1600"/>
                </a:lnTo>
                <a:lnTo>
                  <a:pt x="2270" y="1581"/>
                </a:lnTo>
                <a:lnTo>
                  <a:pt x="2288" y="1565"/>
                </a:lnTo>
                <a:lnTo>
                  <a:pt x="2313" y="1543"/>
                </a:lnTo>
                <a:lnTo>
                  <a:pt x="2325" y="1532"/>
                </a:lnTo>
                <a:lnTo>
                  <a:pt x="2329" y="1528"/>
                </a:lnTo>
                <a:lnTo>
                  <a:pt x="2330" y="1527"/>
                </a:lnTo>
                <a:lnTo>
                  <a:pt x="2330" y="1527"/>
                </a:lnTo>
                <a:lnTo>
                  <a:pt x="2326" y="1526"/>
                </a:lnTo>
                <a:lnTo>
                  <a:pt x="2317" y="1524"/>
                </a:lnTo>
                <a:lnTo>
                  <a:pt x="2298" y="1518"/>
                </a:lnTo>
                <a:lnTo>
                  <a:pt x="2285" y="1515"/>
                </a:lnTo>
                <a:lnTo>
                  <a:pt x="2269" y="1512"/>
                </a:lnTo>
                <a:lnTo>
                  <a:pt x="2251" y="1508"/>
                </a:lnTo>
                <a:lnTo>
                  <a:pt x="2232" y="1506"/>
                </a:lnTo>
                <a:lnTo>
                  <a:pt x="2211" y="1505"/>
                </a:lnTo>
                <a:lnTo>
                  <a:pt x="2189" y="1505"/>
                </a:lnTo>
                <a:lnTo>
                  <a:pt x="2179" y="1506"/>
                </a:lnTo>
                <a:lnTo>
                  <a:pt x="2167" y="1508"/>
                </a:lnTo>
                <a:lnTo>
                  <a:pt x="2157" y="1511"/>
                </a:lnTo>
                <a:lnTo>
                  <a:pt x="2147" y="1514"/>
                </a:lnTo>
                <a:close/>
                <a:moveTo>
                  <a:pt x="1312" y="2009"/>
                </a:moveTo>
                <a:lnTo>
                  <a:pt x="1318" y="1999"/>
                </a:lnTo>
                <a:lnTo>
                  <a:pt x="1323" y="1988"/>
                </a:lnTo>
                <a:lnTo>
                  <a:pt x="1327" y="1978"/>
                </a:lnTo>
                <a:lnTo>
                  <a:pt x="1330" y="1967"/>
                </a:lnTo>
                <a:lnTo>
                  <a:pt x="1332" y="1955"/>
                </a:lnTo>
                <a:lnTo>
                  <a:pt x="1335" y="1943"/>
                </a:lnTo>
                <a:lnTo>
                  <a:pt x="1336" y="1931"/>
                </a:lnTo>
                <a:lnTo>
                  <a:pt x="1337" y="1919"/>
                </a:lnTo>
                <a:lnTo>
                  <a:pt x="1338" y="1893"/>
                </a:lnTo>
                <a:lnTo>
                  <a:pt x="1337" y="1867"/>
                </a:lnTo>
                <a:lnTo>
                  <a:pt x="1334" y="1840"/>
                </a:lnTo>
                <a:lnTo>
                  <a:pt x="1331" y="1814"/>
                </a:lnTo>
                <a:lnTo>
                  <a:pt x="1326" y="1789"/>
                </a:lnTo>
                <a:lnTo>
                  <a:pt x="1320" y="1764"/>
                </a:lnTo>
                <a:lnTo>
                  <a:pt x="1314" y="1740"/>
                </a:lnTo>
                <a:lnTo>
                  <a:pt x="1306" y="1717"/>
                </a:lnTo>
                <a:lnTo>
                  <a:pt x="1300" y="1696"/>
                </a:lnTo>
                <a:lnTo>
                  <a:pt x="1294" y="1678"/>
                </a:lnTo>
                <a:lnTo>
                  <a:pt x="1288" y="1662"/>
                </a:lnTo>
                <a:lnTo>
                  <a:pt x="1282" y="1649"/>
                </a:lnTo>
                <a:lnTo>
                  <a:pt x="1276" y="1629"/>
                </a:lnTo>
                <a:lnTo>
                  <a:pt x="1273" y="1619"/>
                </a:lnTo>
                <a:lnTo>
                  <a:pt x="1274" y="1616"/>
                </a:lnTo>
                <a:lnTo>
                  <a:pt x="1276" y="1614"/>
                </a:lnTo>
                <a:lnTo>
                  <a:pt x="1278" y="1612"/>
                </a:lnTo>
                <a:lnTo>
                  <a:pt x="1282" y="1609"/>
                </a:lnTo>
                <a:lnTo>
                  <a:pt x="1294" y="1604"/>
                </a:lnTo>
                <a:lnTo>
                  <a:pt x="1306" y="1597"/>
                </a:lnTo>
                <a:lnTo>
                  <a:pt x="1320" y="1591"/>
                </a:lnTo>
                <a:lnTo>
                  <a:pt x="1331" y="1585"/>
                </a:lnTo>
                <a:lnTo>
                  <a:pt x="1342" y="1579"/>
                </a:lnTo>
                <a:lnTo>
                  <a:pt x="1343" y="1578"/>
                </a:lnTo>
                <a:lnTo>
                  <a:pt x="1341" y="1576"/>
                </a:lnTo>
                <a:lnTo>
                  <a:pt x="1322" y="1558"/>
                </a:lnTo>
                <a:lnTo>
                  <a:pt x="1303" y="1539"/>
                </a:lnTo>
                <a:lnTo>
                  <a:pt x="1276" y="1515"/>
                </a:lnTo>
                <a:lnTo>
                  <a:pt x="1262" y="1503"/>
                </a:lnTo>
                <a:lnTo>
                  <a:pt x="1245" y="1489"/>
                </a:lnTo>
                <a:lnTo>
                  <a:pt x="1227" y="1477"/>
                </a:lnTo>
                <a:lnTo>
                  <a:pt x="1208" y="1466"/>
                </a:lnTo>
                <a:lnTo>
                  <a:pt x="1188" y="1454"/>
                </a:lnTo>
                <a:lnTo>
                  <a:pt x="1168" y="1445"/>
                </a:lnTo>
                <a:lnTo>
                  <a:pt x="1149" y="1436"/>
                </a:lnTo>
                <a:lnTo>
                  <a:pt x="1129" y="1428"/>
                </a:lnTo>
                <a:lnTo>
                  <a:pt x="1093" y="1416"/>
                </a:lnTo>
                <a:lnTo>
                  <a:pt x="1065" y="1407"/>
                </a:lnTo>
                <a:lnTo>
                  <a:pt x="1038" y="1398"/>
                </a:lnTo>
                <a:lnTo>
                  <a:pt x="1033" y="1397"/>
                </a:lnTo>
                <a:lnTo>
                  <a:pt x="1034" y="1400"/>
                </a:lnTo>
                <a:lnTo>
                  <a:pt x="1042" y="1421"/>
                </a:lnTo>
                <a:lnTo>
                  <a:pt x="1049" y="1443"/>
                </a:lnTo>
                <a:lnTo>
                  <a:pt x="1059" y="1473"/>
                </a:lnTo>
                <a:lnTo>
                  <a:pt x="1069" y="1506"/>
                </a:lnTo>
                <a:lnTo>
                  <a:pt x="1078" y="1543"/>
                </a:lnTo>
                <a:lnTo>
                  <a:pt x="1085" y="1580"/>
                </a:lnTo>
                <a:lnTo>
                  <a:pt x="1090" y="1616"/>
                </a:lnTo>
                <a:lnTo>
                  <a:pt x="1095" y="1647"/>
                </a:lnTo>
                <a:lnTo>
                  <a:pt x="1097" y="1671"/>
                </a:lnTo>
                <a:lnTo>
                  <a:pt x="1100" y="1693"/>
                </a:lnTo>
                <a:lnTo>
                  <a:pt x="1100" y="1696"/>
                </a:lnTo>
                <a:lnTo>
                  <a:pt x="1102" y="1696"/>
                </a:lnTo>
                <a:lnTo>
                  <a:pt x="1114" y="1690"/>
                </a:lnTo>
                <a:lnTo>
                  <a:pt x="1128" y="1683"/>
                </a:lnTo>
                <a:lnTo>
                  <a:pt x="1143" y="1676"/>
                </a:lnTo>
                <a:lnTo>
                  <a:pt x="1159" y="1667"/>
                </a:lnTo>
                <a:lnTo>
                  <a:pt x="1172" y="1661"/>
                </a:lnTo>
                <a:lnTo>
                  <a:pt x="1185" y="1655"/>
                </a:lnTo>
                <a:lnTo>
                  <a:pt x="1187" y="1655"/>
                </a:lnTo>
                <a:lnTo>
                  <a:pt x="1188" y="1657"/>
                </a:lnTo>
                <a:lnTo>
                  <a:pt x="1191" y="1675"/>
                </a:lnTo>
                <a:lnTo>
                  <a:pt x="1195" y="1693"/>
                </a:lnTo>
                <a:lnTo>
                  <a:pt x="1199" y="1722"/>
                </a:lnTo>
                <a:lnTo>
                  <a:pt x="1200" y="1740"/>
                </a:lnTo>
                <a:lnTo>
                  <a:pt x="1201" y="1761"/>
                </a:lnTo>
                <a:lnTo>
                  <a:pt x="1201" y="1784"/>
                </a:lnTo>
                <a:lnTo>
                  <a:pt x="1200" y="1812"/>
                </a:lnTo>
                <a:lnTo>
                  <a:pt x="1198" y="1842"/>
                </a:lnTo>
                <a:lnTo>
                  <a:pt x="1195" y="1875"/>
                </a:lnTo>
                <a:lnTo>
                  <a:pt x="1192" y="1909"/>
                </a:lnTo>
                <a:lnTo>
                  <a:pt x="1188" y="1943"/>
                </a:lnTo>
                <a:lnTo>
                  <a:pt x="1183" y="1976"/>
                </a:lnTo>
                <a:lnTo>
                  <a:pt x="1179" y="2008"/>
                </a:lnTo>
                <a:lnTo>
                  <a:pt x="1176" y="2036"/>
                </a:lnTo>
                <a:lnTo>
                  <a:pt x="1171" y="2060"/>
                </a:lnTo>
                <a:lnTo>
                  <a:pt x="1167" y="2092"/>
                </a:lnTo>
                <a:lnTo>
                  <a:pt x="1164" y="2109"/>
                </a:lnTo>
                <a:lnTo>
                  <a:pt x="1163" y="2116"/>
                </a:lnTo>
                <a:lnTo>
                  <a:pt x="1163" y="2116"/>
                </a:lnTo>
                <a:lnTo>
                  <a:pt x="1167" y="2115"/>
                </a:lnTo>
                <a:lnTo>
                  <a:pt x="1193" y="2102"/>
                </a:lnTo>
                <a:lnTo>
                  <a:pt x="1206" y="2096"/>
                </a:lnTo>
                <a:lnTo>
                  <a:pt x="1220" y="2089"/>
                </a:lnTo>
                <a:lnTo>
                  <a:pt x="1237" y="2079"/>
                </a:lnTo>
                <a:lnTo>
                  <a:pt x="1253" y="2069"/>
                </a:lnTo>
                <a:lnTo>
                  <a:pt x="1270" y="2057"/>
                </a:lnTo>
                <a:lnTo>
                  <a:pt x="1286" y="2043"/>
                </a:lnTo>
                <a:lnTo>
                  <a:pt x="1293" y="2035"/>
                </a:lnTo>
                <a:lnTo>
                  <a:pt x="1300" y="2027"/>
                </a:lnTo>
                <a:lnTo>
                  <a:pt x="1307" y="2018"/>
                </a:lnTo>
                <a:lnTo>
                  <a:pt x="1312" y="2009"/>
                </a:lnTo>
                <a:close/>
                <a:moveTo>
                  <a:pt x="763" y="998"/>
                </a:moveTo>
                <a:lnTo>
                  <a:pt x="671" y="998"/>
                </a:lnTo>
                <a:lnTo>
                  <a:pt x="671" y="417"/>
                </a:lnTo>
                <a:lnTo>
                  <a:pt x="654" y="433"/>
                </a:lnTo>
                <a:lnTo>
                  <a:pt x="633" y="448"/>
                </a:lnTo>
                <a:lnTo>
                  <a:pt x="610" y="464"/>
                </a:lnTo>
                <a:lnTo>
                  <a:pt x="585" y="480"/>
                </a:lnTo>
                <a:lnTo>
                  <a:pt x="559" y="495"/>
                </a:lnTo>
                <a:lnTo>
                  <a:pt x="534" y="507"/>
                </a:lnTo>
                <a:lnTo>
                  <a:pt x="511" y="517"/>
                </a:lnTo>
                <a:lnTo>
                  <a:pt x="489" y="527"/>
                </a:lnTo>
                <a:lnTo>
                  <a:pt x="489" y="439"/>
                </a:lnTo>
                <a:lnTo>
                  <a:pt x="507" y="429"/>
                </a:lnTo>
                <a:lnTo>
                  <a:pt x="526" y="420"/>
                </a:lnTo>
                <a:lnTo>
                  <a:pt x="544" y="410"/>
                </a:lnTo>
                <a:lnTo>
                  <a:pt x="560" y="398"/>
                </a:lnTo>
                <a:lnTo>
                  <a:pt x="577" y="388"/>
                </a:lnTo>
                <a:lnTo>
                  <a:pt x="592" y="376"/>
                </a:lnTo>
                <a:lnTo>
                  <a:pt x="608" y="364"/>
                </a:lnTo>
                <a:lnTo>
                  <a:pt x="623" y="352"/>
                </a:lnTo>
                <a:lnTo>
                  <a:pt x="636" y="338"/>
                </a:lnTo>
                <a:lnTo>
                  <a:pt x="650" y="326"/>
                </a:lnTo>
                <a:lnTo>
                  <a:pt x="661" y="313"/>
                </a:lnTo>
                <a:lnTo>
                  <a:pt x="671" y="301"/>
                </a:lnTo>
                <a:lnTo>
                  <a:pt x="682" y="289"/>
                </a:lnTo>
                <a:lnTo>
                  <a:pt x="690" y="276"/>
                </a:lnTo>
                <a:lnTo>
                  <a:pt x="697" y="265"/>
                </a:lnTo>
                <a:lnTo>
                  <a:pt x="705" y="252"/>
                </a:lnTo>
                <a:lnTo>
                  <a:pt x="763" y="252"/>
                </a:lnTo>
                <a:lnTo>
                  <a:pt x="763" y="998"/>
                </a:lnTo>
                <a:close/>
                <a:moveTo>
                  <a:pt x="1302" y="2688"/>
                </a:moveTo>
                <a:lnTo>
                  <a:pt x="1328" y="2685"/>
                </a:lnTo>
                <a:lnTo>
                  <a:pt x="1331" y="2695"/>
                </a:lnTo>
                <a:lnTo>
                  <a:pt x="1334" y="2704"/>
                </a:lnTo>
                <a:lnTo>
                  <a:pt x="1338" y="2711"/>
                </a:lnTo>
                <a:lnTo>
                  <a:pt x="1344" y="2717"/>
                </a:lnTo>
                <a:lnTo>
                  <a:pt x="1350" y="2721"/>
                </a:lnTo>
                <a:lnTo>
                  <a:pt x="1356" y="2724"/>
                </a:lnTo>
                <a:lnTo>
                  <a:pt x="1363" y="2726"/>
                </a:lnTo>
                <a:lnTo>
                  <a:pt x="1371" y="2726"/>
                </a:lnTo>
                <a:lnTo>
                  <a:pt x="1380" y="2726"/>
                </a:lnTo>
                <a:lnTo>
                  <a:pt x="1387" y="2723"/>
                </a:lnTo>
                <a:lnTo>
                  <a:pt x="1395" y="2719"/>
                </a:lnTo>
                <a:lnTo>
                  <a:pt x="1402" y="2714"/>
                </a:lnTo>
                <a:lnTo>
                  <a:pt x="1408" y="2707"/>
                </a:lnTo>
                <a:lnTo>
                  <a:pt x="1411" y="2699"/>
                </a:lnTo>
                <a:lnTo>
                  <a:pt x="1414" y="2691"/>
                </a:lnTo>
                <a:lnTo>
                  <a:pt x="1414" y="2682"/>
                </a:lnTo>
                <a:lnTo>
                  <a:pt x="1414" y="2674"/>
                </a:lnTo>
                <a:lnTo>
                  <a:pt x="1412" y="2665"/>
                </a:lnTo>
                <a:lnTo>
                  <a:pt x="1408" y="2659"/>
                </a:lnTo>
                <a:lnTo>
                  <a:pt x="1403" y="2652"/>
                </a:lnTo>
                <a:lnTo>
                  <a:pt x="1397" y="2647"/>
                </a:lnTo>
                <a:lnTo>
                  <a:pt x="1389" y="2644"/>
                </a:lnTo>
                <a:lnTo>
                  <a:pt x="1381" y="2641"/>
                </a:lnTo>
                <a:lnTo>
                  <a:pt x="1373" y="2640"/>
                </a:lnTo>
                <a:lnTo>
                  <a:pt x="1364" y="2641"/>
                </a:lnTo>
                <a:lnTo>
                  <a:pt x="1354" y="2644"/>
                </a:lnTo>
                <a:lnTo>
                  <a:pt x="1357" y="2621"/>
                </a:lnTo>
                <a:lnTo>
                  <a:pt x="1359" y="2621"/>
                </a:lnTo>
                <a:lnTo>
                  <a:pt x="1361" y="2621"/>
                </a:lnTo>
                <a:lnTo>
                  <a:pt x="1370" y="2621"/>
                </a:lnTo>
                <a:lnTo>
                  <a:pt x="1377" y="2619"/>
                </a:lnTo>
                <a:lnTo>
                  <a:pt x="1385" y="2616"/>
                </a:lnTo>
                <a:lnTo>
                  <a:pt x="1391" y="2612"/>
                </a:lnTo>
                <a:lnTo>
                  <a:pt x="1398" y="2607"/>
                </a:lnTo>
                <a:lnTo>
                  <a:pt x="1402" y="2601"/>
                </a:lnTo>
                <a:lnTo>
                  <a:pt x="1404" y="2594"/>
                </a:lnTo>
                <a:lnTo>
                  <a:pt x="1405" y="2586"/>
                </a:lnTo>
                <a:lnTo>
                  <a:pt x="1405" y="2578"/>
                </a:lnTo>
                <a:lnTo>
                  <a:pt x="1403" y="2572"/>
                </a:lnTo>
                <a:lnTo>
                  <a:pt x="1400" y="2566"/>
                </a:lnTo>
                <a:lnTo>
                  <a:pt x="1395" y="2562"/>
                </a:lnTo>
                <a:lnTo>
                  <a:pt x="1390" y="2558"/>
                </a:lnTo>
                <a:lnTo>
                  <a:pt x="1384" y="2555"/>
                </a:lnTo>
                <a:lnTo>
                  <a:pt x="1378" y="2552"/>
                </a:lnTo>
                <a:lnTo>
                  <a:pt x="1370" y="2551"/>
                </a:lnTo>
                <a:lnTo>
                  <a:pt x="1362" y="2552"/>
                </a:lnTo>
                <a:lnTo>
                  <a:pt x="1356" y="2555"/>
                </a:lnTo>
                <a:lnTo>
                  <a:pt x="1350" y="2558"/>
                </a:lnTo>
                <a:lnTo>
                  <a:pt x="1345" y="2562"/>
                </a:lnTo>
                <a:lnTo>
                  <a:pt x="1339" y="2567"/>
                </a:lnTo>
                <a:lnTo>
                  <a:pt x="1336" y="2574"/>
                </a:lnTo>
                <a:lnTo>
                  <a:pt x="1333" y="2581"/>
                </a:lnTo>
                <a:lnTo>
                  <a:pt x="1331" y="2591"/>
                </a:lnTo>
                <a:lnTo>
                  <a:pt x="1305" y="2586"/>
                </a:lnTo>
                <a:lnTo>
                  <a:pt x="1308" y="2573"/>
                </a:lnTo>
                <a:lnTo>
                  <a:pt x="1312" y="2563"/>
                </a:lnTo>
                <a:lnTo>
                  <a:pt x="1316" y="2558"/>
                </a:lnTo>
                <a:lnTo>
                  <a:pt x="1319" y="2552"/>
                </a:lnTo>
                <a:lnTo>
                  <a:pt x="1323" y="2548"/>
                </a:lnTo>
                <a:lnTo>
                  <a:pt x="1327" y="2545"/>
                </a:lnTo>
                <a:lnTo>
                  <a:pt x="1331" y="2541"/>
                </a:lnTo>
                <a:lnTo>
                  <a:pt x="1336" y="2539"/>
                </a:lnTo>
                <a:lnTo>
                  <a:pt x="1341" y="2536"/>
                </a:lnTo>
                <a:lnTo>
                  <a:pt x="1346" y="2534"/>
                </a:lnTo>
                <a:lnTo>
                  <a:pt x="1357" y="2532"/>
                </a:lnTo>
                <a:lnTo>
                  <a:pt x="1370" y="2531"/>
                </a:lnTo>
                <a:lnTo>
                  <a:pt x="1378" y="2531"/>
                </a:lnTo>
                <a:lnTo>
                  <a:pt x="1386" y="2533"/>
                </a:lnTo>
                <a:lnTo>
                  <a:pt x="1394" y="2535"/>
                </a:lnTo>
                <a:lnTo>
                  <a:pt x="1402" y="2538"/>
                </a:lnTo>
                <a:lnTo>
                  <a:pt x="1409" y="2542"/>
                </a:lnTo>
                <a:lnTo>
                  <a:pt x="1414" y="2546"/>
                </a:lnTo>
                <a:lnTo>
                  <a:pt x="1419" y="2552"/>
                </a:lnTo>
                <a:lnTo>
                  <a:pt x="1425" y="2559"/>
                </a:lnTo>
                <a:lnTo>
                  <a:pt x="1428" y="2565"/>
                </a:lnTo>
                <a:lnTo>
                  <a:pt x="1430" y="2572"/>
                </a:lnTo>
                <a:lnTo>
                  <a:pt x="1432" y="2578"/>
                </a:lnTo>
                <a:lnTo>
                  <a:pt x="1432" y="2586"/>
                </a:lnTo>
                <a:lnTo>
                  <a:pt x="1432" y="2593"/>
                </a:lnTo>
                <a:lnTo>
                  <a:pt x="1430" y="2599"/>
                </a:lnTo>
                <a:lnTo>
                  <a:pt x="1428" y="2605"/>
                </a:lnTo>
                <a:lnTo>
                  <a:pt x="1425" y="2610"/>
                </a:lnTo>
                <a:lnTo>
                  <a:pt x="1420" y="2617"/>
                </a:lnTo>
                <a:lnTo>
                  <a:pt x="1415" y="2621"/>
                </a:lnTo>
                <a:lnTo>
                  <a:pt x="1409" y="2625"/>
                </a:lnTo>
                <a:lnTo>
                  <a:pt x="1403" y="2629"/>
                </a:lnTo>
                <a:lnTo>
                  <a:pt x="1411" y="2632"/>
                </a:lnTo>
                <a:lnTo>
                  <a:pt x="1419" y="2635"/>
                </a:lnTo>
                <a:lnTo>
                  <a:pt x="1427" y="2640"/>
                </a:lnTo>
                <a:lnTo>
                  <a:pt x="1432" y="2647"/>
                </a:lnTo>
                <a:lnTo>
                  <a:pt x="1437" y="2655"/>
                </a:lnTo>
                <a:lnTo>
                  <a:pt x="1440" y="2662"/>
                </a:lnTo>
                <a:lnTo>
                  <a:pt x="1442" y="2671"/>
                </a:lnTo>
                <a:lnTo>
                  <a:pt x="1442" y="2682"/>
                </a:lnTo>
                <a:lnTo>
                  <a:pt x="1442" y="2688"/>
                </a:lnTo>
                <a:lnTo>
                  <a:pt x="1441" y="2695"/>
                </a:lnTo>
                <a:lnTo>
                  <a:pt x="1440" y="2702"/>
                </a:lnTo>
                <a:lnTo>
                  <a:pt x="1437" y="2708"/>
                </a:lnTo>
                <a:lnTo>
                  <a:pt x="1435" y="2713"/>
                </a:lnTo>
                <a:lnTo>
                  <a:pt x="1431" y="2719"/>
                </a:lnTo>
                <a:lnTo>
                  <a:pt x="1427" y="2724"/>
                </a:lnTo>
                <a:lnTo>
                  <a:pt x="1422" y="2729"/>
                </a:lnTo>
                <a:lnTo>
                  <a:pt x="1416" y="2734"/>
                </a:lnTo>
                <a:lnTo>
                  <a:pt x="1411" y="2738"/>
                </a:lnTo>
                <a:lnTo>
                  <a:pt x="1405" y="2741"/>
                </a:lnTo>
                <a:lnTo>
                  <a:pt x="1399" y="2744"/>
                </a:lnTo>
                <a:lnTo>
                  <a:pt x="1392" y="2746"/>
                </a:lnTo>
                <a:lnTo>
                  <a:pt x="1385" y="2747"/>
                </a:lnTo>
                <a:lnTo>
                  <a:pt x="1378" y="2748"/>
                </a:lnTo>
                <a:lnTo>
                  <a:pt x="1371" y="2748"/>
                </a:lnTo>
                <a:lnTo>
                  <a:pt x="1363" y="2748"/>
                </a:lnTo>
                <a:lnTo>
                  <a:pt x="1357" y="2747"/>
                </a:lnTo>
                <a:lnTo>
                  <a:pt x="1351" y="2746"/>
                </a:lnTo>
                <a:lnTo>
                  <a:pt x="1345" y="2744"/>
                </a:lnTo>
                <a:lnTo>
                  <a:pt x="1338" y="2742"/>
                </a:lnTo>
                <a:lnTo>
                  <a:pt x="1333" y="2739"/>
                </a:lnTo>
                <a:lnTo>
                  <a:pt x="1328" y="2736"/>
                </a:lnTo>
                <a:lnTo>
                  <a:pt x="1324" y="2732"/>
                </a:lnTo>
                <a:lnTo>
                  <a:pt x="1319" y="2727"/>
                </a:lnTo>
                <a:lnTo>
                  <a:pt x="1316" y="2722"/>
                </a:lnTo>
                <a:lnTo>
                  <a:pt x="1311" y="2718"/>
                </a:lnTo>
                <a:lnTo>
                  <a:pt x="1308" y="2713"/>
                </a:lnTo>
                <a:lnTo>
                  <a:pt x="1306" y="2707"/>
                </a:lnTo>
                <a:lnTo>
                  <a:pt x="1304" y="2700"/>
                </a:lnTo>
                <a:lnTo>
                  <a:pt x="1303" y="2694"/>
                </a:lnTo>
                <a:lnTo>
                  <a:pt x="1302" y="2688"/>
                </a:lnTo>
                <a:close/>
                <a:moveTo>
                  <a:pt x="2898" y="1302"/>
                </a:moveTo>
                <a:lnTo>
                  <a:pt x="2898" y="1352"/>
                </a:lnTo>
                <a:lnTo>
                  <a:pt x="2615" y="1352"/>
                </a:lnTo>
                <a:lnTo>
                  <a:pt x="2615" y="1342"/>
                </a:lnTo>
                <a:lnTo>
                  <a:pt x="2616" y="1333"/>
                </a:lnTo>
                <a:lnTo>
                  <a:pt x="2618" y="1325"/>
                </a:lnTo>
                <a:lnTo>
                  <a:pt x="2621" y="1315"/>
                </a:lnTo>
                <a:lnTo>
                  <a:pt x="2627" y="1301"/>
                </a:lnTo>
                <a:lnTo>
                  <a:pt x="2635" y="1286"/>
                </a:lnTo>
                <a:lnTo>
                  <a:pt x="2645" y="1273"/>
                </a:lnTo>
                <a:lnTo>
                  <a:pt x="2656" y="1259"/>
                </a:lnTo>
                <a:lnTo>
                  <a:pt x="2668" y="1244"/>
                </a:lnTo>
                <a:lnTo>
                  <a:pt x="2685" y="1229"/>
                </a:lnTo>
                <a:lnTo>
                  <a:pt x="2704" y="1212"/>
                </a:lnTo>
                <a:lnTo>
                  <a:pt x="2725" y="1194"/>
                </a:lnTo>
                <a:lnTo>
                  <a:pt x="2757" y="1167"/>
                </a:lnTo>
                <a:lnTo>
                  <a:pt x="2783" y="1143"/>
                </a:lnTo>
                <a:lnTo>
                  <a:pt x="2794" y="1132"/>
                </a:lnTo>
                <a:lnTo>
                  <a:pt x="2803" y="1122"/>
                </a:lnTo>
                <a:lnTo>
                  <a:pt x="2812" y="1113"/>
                </a:lnTo>
                <a:lnTo>
                  <a:pt x="2819" y="1103"/>
                </a:lnTo>
                <a:lnTo>
                  <a:pt x="2824" y="1095"/>
                </a:lnTo>
                <a:lnTo>
                  <a:pt x="2829" y="1088"/>
                </a:lnTo>
                <a:lnTo>
                  <a:pt x="2833" y="1079"/>
                </a:lnTo>
                <a:lnTo>
                  <a:pt x="2838" y="1071"/>
                </a:lnTo>
                <a:lnTo>
                  <a:pt x="2840" y="1063"/>
                </a:lnTo>
                <a:lnTo>
                  <a:pt x="2842" y="1056"/>
                </a:lnTo>
                <a:lnTo>
                  <a:pt x="2843" y="1048"/>
                </a:lnTo>
                <a:lnTo>
                  <a:pt x="2844" y="1040"/>
                </a:lnTo>
                <a:lnTo>
                  <a:pt x="2843" y="1033"/>
                </a:lnTo>
                <a:lnTo>
                  <a:pt x="2842" y="1026"/>
                </a:lnTo>
                <a:lnTo>
                  <a:pt x="2841" y="1018"/>
                </a:lnTo>
                <a:lnTo>
                  <a:pt x="2838" y="1012"/>
                </a:lnTo>
                <a:lnTo>
                  <a:pt x="2834" y="1005"/>
                </a:lnTo>
                <a:lnTo>
                  <a:pt x="2831" y="1000"/>
                </a:lnTo>
                <a:lnTo>
                  <a:pt x="2826" y="994"/>
                </a:lnTo>
                <a:lnTo>
                  <a:pt x="2821" y="988"/>
                </a:lnTo>
                <a:lnTo>
                  <a:pt x="2815" y="983"/>
                </a:lnTo>
                <a:lnTo>
                  <a:pt x="2809" y="979"/>
                </a:lnTo>
                <a:lnTo>
                  <a:pt x="2802" y="975"/>
                </a:lnTo>
                <a:lnTo>
                  <a:pt x="2795" y="972"/>
                </a:lnTo>
                <a:lnTo>
                  <a:pt x="2788" y="970"/>
                </a:lnTo>
                <a:lnTo>
                  <a:pt x="2780" y="968"/>
                </a:lnTo>
                <a:lnTo>
                  <a:pt x="2771" y="967"/>
                </a:lnTo>
                <a:lnTo>
                  <a:pt x="2763" y="967"/>
                </a:lnTo>
                <a:lnTo>
                  <a:pt x="2754" y="967"/>
                </a:lnTo>
                <a:lnTo>
                  <a:pt x="2744" y="968"/>
                </a:lnTo>
                <a:lnTo>
                  <a:pt x="2736" y="970"/>
                </a:lnTo>
                <a:lnTo>
                  <a:pt x="2729" y="972"/>
                </a:lnTo>
                <a:lnTo>
                  <a:pt x="2720" y="975"/>
                </a:lnTo>
                <a:lnTo>
                  <a:pt x="2714" y="979"/>
                </a:lnTo>
                <a:lnTo>
                  <a:pt x="2708" y="984"/>
                </a:lnTo>
                <a:lnTo>
                  <a:pt x="2702" y="989"/>
                </a:lnTo>
                <a:lnTo>
                  <a:pt x="2697" y="996"/>
                </a:lnTo>
                <a:lnTo>
                  <a:pt x="2691" y="1002"/>
                </a:lnTo>
                <a:lnTo>
                  <a:pt x="2687" y="1009"/>
                </a:lnTo>
                <a:lnTo>
                  <a:pt x="2684" y="1016"/>
                </a:lnTo>
                <a:lnTo>
                  <a:pt x="2682" y="1025"/>
                </a:lnTo>
                <a:lnTo>
                  <a:pt x="2680" y="1033"/>
                </a:lnTo>
                <a:lnTo>
                  <a:pt x="2679" y="1042"/>
                </a:lnTo>
                <a:lnTo>
                  <a:pt x="2679" y="1052"/>
                </a:lnTo>
                <a:lnTo>
                  <a:pt x="2625" y="1046"/>
                </a:lnTo>
                <a:lnTo>
                  <a:pt x="2626" y="1032"/>
                </a:lnTo>
                <a:lnTo>
                  <a:pt x="2629" y="1018"/>
                </a:lnTo>
                <a:lnTo>
                  <a:pt x="2633" y="1005"/>
                </a:lnTo>
                <a:lnTo>
                  <a:pt x="2637" y="994"/>
                </a:lnTo>
                <a:lnTo>
                  <a:pt x="2644" y="982"/>
                </a:lnTo>
                <a:lnTo>
                  <a:pt x="2650" y="972"/>
                </a:lnTo>
                <a:lnTo>
                  <a:pt x="2658" y="962"/>
                </a:lnTo>
                <a:lnTo>
                  <a:pt x="2666" y="954"/>
                </a:lnTo>
                <a:lnTo>
                  <a:pt x="2676" y="947"/>
                </a:lnTo>
                <a:lnTo>
                  <a:pt x="2686" y="941"/>
                </a:lnTo>
                <a:lnTo>
                  <a:pt x="2698" y="936"/>
                </a:lnTo>
                <a:lnTo>
                  <a:pt x="2709" y="930"/>
                </a:lnTo>
                <a:lnTo>
                  <a:pt x="2721" y="927"/>
                </a:lnTo>
                <a:lnTo>
                  <a:pt x="2735" y="925"/>
                </a:lnTo>
                <a:lnTo>
                  <a:pt x="2748" y="923"/>
                </a:lnTo>
                <a:lnTo>
                  <a:pt x="2764" y="923"/>
                </a:lnTo>
                <a:lnTo>
                  <a:pt x="2778" y="923"/>
                </a:lnTo>
                <a:lnTo>
                  <a:pt x="2793" y="925"/>
                </a:lnTo>
                <a:lnTo>
                  <a:pt x="2806" y="927"/>
                </a:lnTo>
                <a:lnTo>
                  <a:pt x="2819" y="931"/>
                </a:lnTo>
                <a:lnTo>
                  <a:pt x="2830" y="937"/>
                </a:lnTo>
                <a:lnTo>
                  <a:pt x="2842" y="942"/>
                </a:lnTo>
                <a:lnTo>
                  <a:pt x="2852" y="949"/>
                </a:lnTo>
                <a:lnTo>
                  <a:pt x="2861" y="957"/>
                </a:lnTo>
                <a:lnTo>
                  <a:pt x="2870" y="966"/>
                </a:lnTo>
                <a:lnTo>
                  <a:pt x="2877" y="975"/>
                </a:lnTo>
                <a:lnTo>
                  <a:pt x="2883" y="985"/>
                </a:lnTo>
                <a:lnTo>
                  <a:pt x="2888" y="996"/>
                </a:lnTo>
                <a:lnTo>
                  <a:pt x="2893" y="1006"/>
                </a:lnTo>
                <a:lnTo>
                  <a:pt x="2895" y="1017"/>
                </a:lnTo>
                <a:lnTo>
                  <a:pt x="2897" y="1030"/>
                </a:lnTo>
                <a:lnTo>
                  <a:pt x="2898" y="1042"/>
                </a:lnTo>
                <a:lnTo>
                  <a:pt x="2897" y="1055"/>
                </a:lnTo>
                <a:lnTo>
                  <a:pt x="2895" y="1067"/>
                </a:lnTo>
                <a:lnTo>
                  <a:pt x="2892" y="1079"/>
                </a:lnTo>
                <a:lnTo>
                  <a:pt x="2886" y="1092"/>
                </a:lnTo>
                <a:lnTo>
                  <a:pt x="2880" y="1104"/>
                </a:lnTo>
                <a:lnTo>
                  <a:pt x="2873" y="1118"/>
                </a:lnTo>
                <a:lnTo>
                  <a:pt x="2864" y="1131"/>
                </a:lnTo>
                <a:lnTo>
                  <a:pt x="2852" y="1145"/>
                </a:lnTo>
                <a:lnTo>
                  <a:pt x="2838" y="1159"/>
                </a:lnTo>
                <a:lnTo>
                  <a:pt x="2819" y="1177"/>
                </a:lnTo>
                <a:lnTo>
                  <a:pt x="2797" y="1197"/>
                </a:lnTo>
                <a:lnTo>
                  <a:pt x="2771" y="1219"/>
                </a:lnTo>
                <a:lnTo>
                  <a:pt x="2749" y="1238"/>
                </a:lnTo>
                <a:lnTo>
                  <a:pt x="2732" y="1253"/>
                </a:lnTo>
                <a:lnTo>
                  <a:pt x="2718" y="1265"/>
                </a:lnTo>
                <a:lnTo>
                  <a:pt x="2710" y="1273"/>
                </a:lnTo>
                <a:lnTo>
                  <a:pt x="2698" y="1288"/>
                </a:lnTo>
                <a:lnTo>
                  <a:pt x="2687" y="1302"/>
                </a:lnTo>
                <a:lnTo>
                  <a:pt x="2898" y="1302"/>
                </a:lnTo>
                <a:close/>
                <a:moveTo>
                  <a:pt x="1422" y="2451"/>
                </a:moveTo>
                <a:lnTo>
                  <a:pt x="1421" y="2451"/>
                </a:lnTo>
                <a:lnTo>
                  <a:pt x="1420" y="2451"/>
                </a:lnTo>
                <a:lnTo>
                  <a:pt x="1420" y="2450"/>
                </a:lnTo>
                <a:lnTo>
                  <a:pt x="1419" y="2450"/>
                </a:lnTo>
                <a:lnTo>
                  <a:pt x="1418" y="2450"/>
                </a:lnTo>
                <a:lnTo>
                  <a:pt x="1418" y="2450"/>
                </a:lnTo>
                <a:lnTo>
                  <a:pt x="1417" y="2450"/>
                </a:lnTo>
                <a:lnTo>
                  <a:pt x="1417" y="2449"/>
                </a:lnTo>
                <a:lnTo>
                  <a:pt x="1416" y="2449"/>
                </a:lnTo>
                <a:lnTo>
                  <a:pt x="1416" y="2449"/>
                </a:lnTo>
                <a:lnTo>
                  <a:pt x="1415" y="2449"/>
                </a:lnTo>
                <a:lnTo>
                  <a:pt x="1415" y="2449"/>
                </a:lnTo>
                <a:lnTo>
                  <a:pt x="1414" y="2449"/>
                </a:lnTo>
                <a:lnTo>
                  <a:pt x="1413" y="2448"/>
                </a:lnTo>
                <a:lnTo>
                  <a:pt x="1413" y="2448"/>
                </a:lnTo>
                <a:lnTo>
                  <a:pt x="1412" y="2448"/>
                </a:lnTo>
                <a:lnTo>
                  <a:pt x="1411" y="2448"/>
                </a:lnTo>
                <a:lnTo>
                  <a:pt x="1411" y="2448"/>
                </a:lnTo>
                <a:lnTo>
                  <a:pt x="1411" y="2448"/>
                </a:lnTo>
                <a:lnTo>
                  <a:pt x="1410" y="2448"/>
                </a:lnTo>
                <a:lnTo>
                  <a:pt x="1409" y="2447"/>
                </a:lnTo>
                <a:lnTo>
                  <a:pt x="1409" y="2447"/>
                </a:lnTo>
                <a:lnTo>
                  <a:pt x="1408" y="2447"/>
                </a:lnTo>
                <a:lnTo>
                  <a:pt x="1407" y="2447"/>
                </a:lnTo>
                <a:lnTo>
                  <a:pt x="1407" y="2447"/>
                </a:lnTo>
                <a:lnTo>
                  <a:pt x="1406" y="2447"/>
                </a:lnTo>
                <a:lnTo>
                  <a:pt x="1406" y="2447"/>
                </a:lnTo>
                <a:lnTo>
                  <a:pt x="1405" y="2446"/>
                </a:lnTo>
                <a:lnTo>
                  <a:pt x="1405" y="2446"/>
                </a:lnTo>
                <a:lnTo>
                  <a:pt x="1404" y="2446"/>
                </a:lnTo>
                <a:lnTo>
                  <a:pt x="1403" y="2446"/>
                </a:lnTo>
                <a:lnTo>
                  <a:pt x="1403" y="2446"/>
                </a:lnTo>
                <a:lnTo>
                  <a:pt x="1402" y="2446"/>
                </a:lnTo>
                <a:lnTo>
                  <a:pt x="1399" y="2445"/>
                </a:lnTo>
                <a:lnTo>
                  <a:pt x="1399" y="2445"/>
                </a:lnTo>
                <a:lnTo>
                  <a:pt x="1398" y="2445"/>
                </a:lnTo>
                <a:lnTo>
                  <a:pt x="1397" y="2445"/>
                </a:lnTo>
                <a:lnTo>
                  <a:pt x="1395" y="2445"/>
                </a:lnTo>
                <a:lnTo>
                  <a:pt x="1393" y="2444"/>
                </a:lnTo>
                <a:lnTo>
                  <a:pt x="1392" y="2444"/>
                </a:lnTo>
                <a:lnTo>
                  <a:pt x="1391" y="2444"/>
                </a:lnTo>
                <a:lnTo>
                  <a:pt x="1391" y="2444"/>
                </a:lnTo>
                <a:lnTo>
                  <a:pt x="1390" y="2444"/>
                </a:lnTo>
                <a:lnTo>
                  <a:pt x="1389" y="2443"/>
                </a:lnTo>
                <a:lnTo>
                  <a:pt x="1388" y="2443"/>
                </a:lnTo>
                <a:lnTo>
                  <a:pt x="1387" y="2443"/>
                </a:lnTo>
                <a:lnTo>
                  <a:pt x="1387" y="2443"/>
                </a:lnTo>
                <a:lnTo>
                  <a:pt x="1386" y="2443"/>
                </a:lnTo>
                <a:lnTo>
                  <a:pt x="1385" y="2443"/>
                </a:lnTo>
                <a:lnTo>
                  <a:pt x="1384" y="2443"/>
                </a:lnTo>
                <a:lnTo>
                  <a:pt x="1383" y="2443"/>
                </a:lnTo>
                <a:lnTo>
                  <a:pt x="1382" y="2443"/>
                </a:lnTo>
                <a:lnTo>
                  <a:pt x="1382" y="2443"/>
                </a:lnTo>
                <a:lnTo>
                  <a:pt x="1381" y="2442"/>
                </a:lnTo>
                <a:lnTo>
                  <a:pt x="1380" y="2442"/>
                </a:lnTo>
                <a:lnTo>
                  <a:pt x="1380" y="2442"/>
                </a:lnTo>
                <a:lnTo>
                  <a:pt x="1378" y="2442"/>
                </a:lnTo>
                <a:lnTo>
                  <a:pt x="1367" y="2441"/>
                </a:lnTo>
                <a:lnTo>
                  <a:pt x="1356" y="2441"/>
                </a:lnTo>
                <a:lnTo>
                  <a:pt x="1346" y="2441"/>
                </a:lnTo>
                <a:lnTo>
                  <a:pt x="1334" y="2442"/>
                </a:lnTo>
                <a:lnTo>
                  <a:pt x="1324" y="2444"/>
                </a:lnTo>
                <a:lnTo>
                  <a:pt x="1312" y="2445"/>
                </a:lnTo>
                <a:lnTo>
                  <a:pt x="1302" y="2448"/>
                </a:lnTo>
                <a:lnTo>
                  <a:pt x="1292" y="2451"/>
                </a:lnTo>
                <a:lnTo>
                  <a:pt x="1282" y="2454"/>
                </a:lnTo>
                <a:lnTo>
                  <a:pt x="1272" y="2458"/>
                </a:lnTo>
                <a:lnTo>
                  <a:pt x="1253" y="2467"/>
                </a:lnTo>
                <a:lnTo>
                  <a:pt x="1235" y="2478"/>
                </a:lnTo>
                <a:lnTo>
                  <a:pt x="1218" y="2490"/>
                </a:lnTo>
                <a:lnTo>
                  <a:pt x="1204" y="2504"/>
                </a:lnTo>
                <a:lnTo>
                  <a:pt x="1189" y="2519"/>
                </a:lnTo>
                <a:lnTo>
                  <a:pt x="1177" y="2536"/>
                </a:lnTo>
                <a:lnTo>
                  <a:pt x="1166" y="2555"/>
                </a:lnTo>
                <a:lnTo>
                  <a:pt x="1157" y="2573"/>
                </a:lnTo>
                <a:lnTo>
                  <a:pt x="1153" y="2582"/>
                </a:lnTo>
                <a:lnTo>
                  <a:pt x="1150" y="2593"/>
                </a:lnTo>
                <a:lnTo>
                  <a:pt x="1146" y="2603"/>
                </a:lnTo>
                <a:lnTo>
                  <a:pt x="1144" y="2614"/>
                </a:lnTo>
                <a:lnTo>
                  <a:pt x="1142" y="2624"/>
                </a:lnTo>
                <a:lnTo>
                  <a:pt x="1140" y="2635"/>
                </a:lnTo>
                <a:lnTo>
                  <a:pt x="1140" y="2647"/>
                </a:lnTo>
                <a:lnTo>
                  <a:pt x="1139" y="2657"/>
                </a:lnTo>
                <a:lnTo>
                  <a:pt x="1140" y="2668"/>
                </a:lnTo>
                <a:lnTo>
                  <a:pt x="1140" y="2680"/>
                </a:lnTo>
                <a:lnTo>
                  <a:pt x="1142" y="2690"/>
                </a:lnTo>
                <a:lnTo>
                  <a:pt x="1144" y="2700"/>
                </a:lnTo>
                <a:lnTo>
                  <a:pt x="1146" y="2712"/>
                </a:lnTo>
                <a:lnTo>
                  <a:pt x="1150" y="2721"/>
                </a:lnTo>
                <a:lnTo>
                  <a:pt x="1153" y="2732"/>
                </a:lnTo>
                <a:lnTo>
                  <a:pt x="1157" y="2742"/>
                </a:lnTo>
                <a:lnTo>
                  <a:pt x="1166" y="2761"/>
                </a:lnTo>
                <a:lnTo>
                  <a:pt x="1177" y="2778"/>
                </a:lnTo>
                <a:lnTo>
                  <a:pt x="1189" y="2795"/>
                </a:lnTo>
                <a:lnTo>
                  <a:pt x="1204" y="2810"/>
                </a:lnTo>
                <a:lnTo>
                  <a:pt x="1218" y="2825"/>
                </a:lnTo>
                <a:lnTo>
                  <a:pt x="1235" y="2837"/>
                </a:lnTo>
                <a:lnTo>
                  <a:pt x="1253" y="2847"/>
                </a:lnTo>
                <a:lnTo>
                  <a:pt x="1272" y="2857"/>
                </a:lnTo>
                <a:lnTo>
                  <a:pt x="1282" y="2861"/>
                </a:lnTo>
                <a:lnTo>
                  <a:pt x="1292" y="2864"/>
                </a:lnTo>
                <a:lnTo>
                  <a:pt x="1302" y="2867"/>
                </a:lnTo>
                <a:lnTo>
                  <a:pt x="1312" y="2869"/>
                </a:lnTo>
                <a:lnTo>
                  <a:pt x="1324" y="2871"/>
                </a:lnTo>
                <a:lnTo>
                  <a:pt x="1334" y="2872"/>
                </a:lnTo>
                <a:lnTo>
                  <a:pt x="1346" y="2873"/>
                </a:lnTo>
                <a:lnTo>
                  <a:pt x="1356" y="2873"/>
                </a:lnTo>
                <a:lnTo>
                  <a:pt x="1367" y="2873"/>
                </a:lnTo>
                <a:lnTo>
                  <a:pt x="1379" y="2872"/>
                </a:lnTo>
                <a:lnTo>
                  <a:pt x="1389" y="2871"/>
                </a:lnTo>
                <a:lnTo>
                  <a:pt x="1401" y="2869"/>
                </a:lnTo>
                <a:lnTo>
                  <a:pt x="1411" y="2867"/>
                </a:lnTo>
                <a:lnTo>
                  <a:pt x="1421" y="2864"/>
                </a:lnTo>
                <a:lnTo>
                  <a:pt x="1431" y="2861"/>
                </a:lnTo>
                <a:lnTo>
                  <a:pt x="1441" y="2857"/>
                </a:lnTo>
                <a:lnTo>
                  <a:pt x="1460" y="2847"/>
                </a:lnTo>
                <a:lnTo>
                  <a:pt x="1477" y="2837"/>
                </a:lnTo>
                <a:lnTo>
                  <a:pt x="1494" y="2825"/>
                </a:lnTo>
                <a:lnTo>
                  <a:pt x="1510" y="2810"/>
                </a:lnTo>
                <a:lnTo>
                  <a:pt x="1524" y="2795"/>
                </a:lnTo>
                <a:lnTo>
                  <a:pt x="1537" y="2778"/>
                </a:lnTo>
                <a:lnTo>
                  <a:pt x="1547" y="2761"/>
                </a:lnTo>
                <a:lnTo>
                  <a:pt x="1556" y="2742"/>
                </a:lnTo>
                <a:lnTo>
                  <a:pt x="1560" y="2732"/>
                </a:lnTo>
                <a:lnTo>
                  <a:pt x="1564" y="2721"/>
                </a:lnTo>
                <a:lnTo>
                  <a:pt x="1567" y="2712"/>
                </a:lnTo>
                <a:lnTo>
                  <a:pt x="1569" y="2700"/>
                </a:lnTo>
                <a:lnTo>
                  <a:pt x="1571" y="2690"/>
                </a:lnTo>
                <a:lnTo>
                  <a:pt x="1573" y="2680"/>
                </a:lnTo>
                <a:lnTo>
                  <a:pt x="1573" y="2668"/>
                </a:lnTo>
                <a:lnTo>
                  <a:pt x="1574" y="2657"/>
                </a:lnTo>
                <a:lnTo>
                  <a:pt x="1573" y="2639"/>
                </a:lnTo>
                <a:lnTo>
                  <a:pt x="1571" y="2622"/>
                </a:lnTo>
                <a:lnTo>
                  <a:pt x="1567" y="2604"/>
                </a:lnTo>
                <a:lnTo>
                  <a:pt x="1563" y="2588"/>
                </a:lnTo>
                <a:lnTo>
                  <a:pt x="1556" y="2572"/>
                </a:lnTo>
                <a:lnTo>
                  <a:pt x="1549" y="2557"/>
                </a:lnTo>
                <a:lnTo>
                  <a:pt x="1541" y="2542"/>
                </a:lnTo>
                <a:lnTo>
                  <a:pt x="1530" y="2529"/>
                </a:lnTo>
                <a:lnTo>
                  <a:pt x="1520" y="2515"/>
                </a:lnTo>
                <a:lnTo>
                  <a:pt x="1509" y="2503"/>
                </a:lnTo>
                <a:lnTo>
                  <a:pt x="1496" y="2491"/>
                </a:lnTo>
                <a:lnTo>
                  <a:pt x="1483" y="2481"/>
                </a:lnTo>
                <a:lnTo>
                  <a:pt x="1469" y="2472"/>
                </a:lnTo>
                <a:lnTo>
                  <a:pt x="1454" y="2463"/>
                </a:lnTo>
                <a:lnTo>
                  <a:pt x="1438" y="2457"/>
                </a:lnTo>
                <a:lnTo>
                  <a:pt x="1422" y="2451"/>
                </a:lnTo>
                <a:close/>
                <a:moveTo>
                  <a:pt x="2758" y="749"/>
                </a:moveTo>
                <a:lnTo>
                  <a:pt x="2778" y="749"/>
                </a:lnTo>
                <a:lnTo>
                  <a:pt x="2799" y="751"/>
                </a:lnTo>
                <a:lnTo>
                  <a:pt x="2819" y="753"/>
                </a:lnTo>
                <a:lnTo>
                  <a:pt x="2839" y="757"/>
                </a:lnTo>
                <a:lnTo>
                  <a:pt x="2858" y="762"/>
                </a:lnTo>
                <a:lnTo>
                  <a:pt x="2877" y="767"/>
                </a:lnTo>
                <a:lnTo>
                  <a:pt x="2896" y="773"/>
                </a:lnTo>
                <a:lnTo>
                  <a:pt x="2914" y="780"/>
                </a:lnTo>
                <a:lnTo>
                  <a:pt x="2932" y="789"/>
                </a:lnTo>
                <a:lnTo>
                  <a:pt x="2950" y="797"/>
                </a:lnTo>
                <a:lnTo>
                  <a:pt x="2966" y="807"/>
                </a:lnTo>
                <a:lnTo>
                  <a:pt x="2983" y="818"/>
                </a:lnTo>
                <a:lnTo>
                  <a:pt x="2998" y="828"/>
                </a:lnTo>
                <a:lnTo>
                  <a:pt x="3013" y="840"/>
                </a:lnTo>
                <a:lnTo>
                  <a:pt x="3028" y="853"/>
                </a:lnTo>
                <a:lnTo>
                  <a:pt x="3042" y="866"/>
                </a:lnTo>
                <a:lnTo>
                  <a:pt x="3055" y="880"/>
                </a:lnTo>
                <a:lnTo>
                  <a:pt x="3068" y="894"/>
                </a:lnTo>
                <a:lnTo>
                  <a:pt x="3079" y="910"/>
                </a:lnTo>
                <a:lnTo>
                  <a:pt x="3091" y="925"/>
                </a:lnTo>
                <a:lnTo>
                  <a:pt x="3101" y="942"/>
                </a:lnTo>
                <a:lnTo>
                  <a:pt x="3111" y="958"/>
                </a:lnTo>
                <a:lnTo>
                  <a:pt x="3120" y="976"/>
                </a:lnTo>
                <a:lnTo>
                  <a:pt x="3128" y="994"/>
                </a:lnTo>
                <a:lnTo>
                  <a:pt x="3135" y="1011"/>
                </a:lnTo>
                <a:lnTo>
                  <a:pt x="3142" y="1030"/>
                </a:lnTo>
                <a:lnTo>
                  <a:pt x="3147" y="1049"/>
                </a:lnTo>
                <a:lnTo>
                  <a:pt x="3151" y="1069"/>
                </a:lnTo>
                <a:lnTo>
                  <a:pt x="3155" y="1089"/>
                </a:lnTo>
                <a:lnTo>
                  <a:pt x="3157" y="1108"/>
                </a:lnTo>
                <a:lnTo>
                  <a:pt x="3159" y="1129"/>
                </a:lnTo>
                <a:lnTo>
                  <a:pt x="3159" y="1150"/>
                </a:lnTo>
                <a:lnTo>
                  <a:pt x="3159" y="1170"/>
                </a:lnTo>
                <a:lnTo>
                  <a:pt x="3157" y="1190"/>
                </a:lnTo>
                <a:lnTo>
                  <a:pt x="3155" y="1211"/>
                </a:lnTo>
                <a:lnTo>
                  <a:pt x="3151" y="1231"/>
                </a:lnTo>
                <a:lnTo>
                  <a:pt x="3147" y="1249"/>
                </a:lnTo>
                <a:lnTo>
                  <a:pt x="3142" y="1269"/>
                </a:lnTo>
                <a:lnTo>
                  <a:pt x="3135" y="1288"/>
                </a:lnTo>
                <a:lnTo>
                  <a:pt x="3128" y="1305"/>
                </a:lnTo>
                <a:lnTo>
                  <a:pt x="3120" y="1323"/>
                </a:lnTo>
                <a:lnTo>
                  <a:pt x="3111" y="1340"/>
                </a:lnTo>
                <a:lnTo>
                  <a:pt x="3101" y="1357"/>
                </a:lnTo>
                <a:lnTo>
                  <a:pt x="3091" y="1373"/>
                </a:lnTo>
                <a:lnTo>
                  <a:pt x="3079" y="1389"/>
                </a:lnTo>
                <a:lnTo>
                  <a:pt x="3068" y="1404"/>
                </a:lnTo>
                <a:lnTo>
                  <a:pt x="3055" y="1419"/>
                </a:lnTo>
                <a:lnTo>
                  <a:pt x="3042" y="1432"/>
                </a:lnTo>
                <a:lnTo>
                  <a:pt x="3028" y="1446"/>
                </a:lnTo>
                <a:lnTo>
                  <a:pt x="3013" y="1458"/>
                </a:lnTo>
                <a:lnTo>
                  <a:pt x="2998" y="1471"/>
                </a:lnTo>
                <a:lnTo>
                  <a:pt x="2983" y="1482"/>
                </a:lnTo>
                <a:lnTo>
                  <a:pt x="2966" y="1492"/>
                </a:lnTo>
                <a:lnTo>
                  <a:pt x="2950" y="1502"/>
                </a:lnTo>
                <a:lnTo>
                  <a:pt x="2932" y="1510"/>
                </a:lnTo>
                <a:lnTo>
                  <a:pt x="2914" y="1518"/>
                </a:lnTo>
                <a:lnTo>
                  <a:pt x="2896" y="1526"/>
                </a:lnTo>
                <a:lnTo>
                  <a:pt x="2877" y="1532"/>
                </a:lnTo>
                <a:lnTo>
                  <a:pt x="2858" y="1537"/>
                </a:lnTo>
                <a:lnTo>
                  <a:pt x="2839" y="1542"/>
                </a:lnTo>
                <a:lnTo>
                  <a:pt x="2819" y="1545"/>
                </a:lnTo>
                <a:lnTo>
                  <a:pt x="2799" y="1548"/>
                </a:lnTo>
                <a:lnTo>
                  <a:pt x="2778" y="1549"/>
                </a:lnTo>
                <a:lnTo>
                  <a:pt x="2758" y="1550"/>
                </a:lnTo>
                <a:lnTo>
                  <a:pt x="2739" y="1549"/>
                </a:lnTo>
                <a:lnTo>
                  <a:pt x="2720" y="1548"/>
                </a:lnTo>
                <a:lnTo>
                  <a:pt x="2702" y="1546"/>
                </a:lnTo>
                <a:lnTo>
                  <a:pt x="2684" y="1543"/>
                </a:lnTo>
                <a:lnTo>
                  <a:pt x="2666" y="1539"/>
                </a:lnTo>
                <a:lnTo>
                  <a:pt x="2649" y="1535"/>
                </a:lnTo>
                <a:lnTo>
                  <a:pt x="2631" y="1530"/>
                </a:lnTo>
                <a:lnTo>
                  <a:pt x="2615" y="1524"/>
                </a:lnTo>
                <a:lnTo>
                  <a:pt x="2598" y="1517"/>
                </a:lnTo>
                <a:lnTo>
                  <a:pt x="2581" y="1509"/>
                </a:lnTo>
                <a:lnTo>
                  <a:pt x="2566" y="1501"/>
                </a:lnTo>
                <a:lnTo>
                  <a:pt x="2550" y="1492"/>
                </a:lnTo>
                <a:lnTo>
                  <a:pt x="2536" y="1483"/>
                </a:lnTo>
                <a:lnTo>
                  <a:pt x="2521" y="1473"/>
                </a:lnTo>
                <a:lnTo>
                  <a:pt x="2507" y="1462"/>
                </a:lnTo>
                <a:lnTo>
                  <a:pt x="2493" y="1451"/>
                </a:lnTo>
                <a:lnTo>
                  <a:pt x="2481" y="1439"/>
                </a:lnTo>
                <a:lnTo>
                  <a:pt x="2468" y="1426"/>
                </a:lnTo>
                <a:lnTo>
                  <a:pt x="2456" y="1414"/>
                </a:lnTo>
                <a:lnTo>
                  <a:pt x="2444" y="1400"/>
                </a:lnTo>
                <a:lnTo>
                  <a:pt x="2434" y="1386"/>
                </a:lnTo>
                <a:lnTo>
                  <a:pt x="2424" y="1371"/>
                </a:lnTo>
                <a:lnTo>
                  <a:pt x="2414" y="1357"/>
                </a:lnTo>
                <a:lnTo>
                  <a:pt x="2406" y="1341"/>
                </a:lnTo>
                <a:lnTo>
                  <a:pt x="2398" y="1326"/>
                </a:lnTo>
                <a:lnTo>
                  <a:pt x="2389" y="1309"/>
                </a:lnTo>
                <a:lnTo>
                  <a:pt x="2383" y="1293"/>
                </a:lnTo>
                <a:lnTo>
                  <a:pt x="2377" y="1276"/>
                </a:lnTo>
                <a:lnTo>
                  <a:pt x="2372" y="1259"/>
                </a:lnTo>
                <a:lnTo>
                  <a:pt x="2368" y="1241"/>
                </a:lnTo>
                <a:lnTo>
                  <a:pt x="2363" y="1223"/>
                </a:lnTo>
                <a:lnTo>
                  <a:pt x="2360" y="1206"/>
                </a:lnTo>
                <a:lnTo>
                  <a:pt x="2360" y="1205"/>
                </a:lnTo>
                <a:lnTo>
                  <a:pt x="2360" y="1204"/>
                </a:lnTo>
                <a:lnTo>
                  <a:pt x="2360" y="1204"/>
                </a:lnTo>
                <a:lnTo>
                  <a:pt x="2360" y="1203"/>
                </a:lnTo>
                <a:lnTo>
                  <a:pt x="2359" y="1199"/>
                </a:lnTo>
                <a:lnTo>
                  <a:pt x="2359" y="1199"/>
                </a:lnTo>
                <a:lnTo>
                  <a:pt x="2359" y="1197"/>
                </a:lnTo>
                <a:lnTo>
                  <a:pt x="2359" y="1197"/>
                </a:lnTo>
                <a:lnTo>
                  <a:pt x="2359" y="1196"/>
                </a:lnTo>
                <a:lnTo>
                  <a:pt x="2359" y="1195"/>
                </a:lnTo>
                <a:lnTo>
                  <a:pt x="2359" y="1195"/>
                </a:lnTo>
                <a:lnTo>
                  <a:pt x="2359" y="1194"/>
                </a:lnTo>
                <a:lnTo>
                  <a:pt x="2359" y="1194"/>
                </a:lnTo>
                <a:lnTo>
                  <a:pt x="2359" y="1193"/>
                </a:lnTo>
                <a:lnTo>
                  <a:pt x="2359" y="1192"/>
                </a:lnTo>
                <a:lnTo>
                  <a:pt x="2358" y="1189"/>
                </a:lnTo>
                <a:lnTo>
                  <a:pt x="2358" y="1188"/>
                </a:lnTo>
                <a:lnTo>
                  <a:pt x="2358" y="1187"/>
                </a:lnTo>
                <a:lnTo>
                  <a:pt x="2358" y="1187"/>
                </a:lnTo>
                <a:lnTo>
                  <a:pt x="2358" y="1186"/>
                </a:lnTo>
                <a:lnTo>
                  <a:pt x="2358" y="1185"/>
                </a:lnTo>
                <a:lnTo>
                  <a:pt x="2358" y="1185"/>
                </a:lnTo>
                <a:lnTo>
                  <a:pt x="2358" y="1184"/>
                </a:lnTo>
                <a:lnTo>
                  <a:pt x="2358" y="1184"/>
                </a:lnTo>
                <a:lnTo>
                  <a:pt x="2358" y="1183"/>
                </a:lnTo>
                <a:lnTo>
                  <a:pt x="2357" y="1178"/>
                </a:lnTo>
                <a:lnTo>
                  <a:pt x="2357" y="1177"/>
                </a:lnTo>
                <a:lnTo>
                  <a:pt x="2357" y="1177"/>
                </a:lnTo>
                <a:lnTo>
                  <a:pt x="2357" y="1176"/>
                </a:lnTo>
                <a:lnTo>
                  <a:pt x="2357" y="1175"/>
                </a:lnTo>
                <a:lnTo>
                  <a:pt x="2357" y="1175"/>
                </a:lnTo>
                <a:lnTo>
                  <a:pt x="2357" y="1174"/>
                </a:lnTo>
                <a:lnTo>
                  <a:pt x="2357" y="1174"/>
                </a:lnTo>
                <a:lnTo>
                  <a:pt x="2357" y="1173"/>
                </a:lnTo>
                <a:lnTo>
                  <a:pt x="2357" y="1172"/>
                </a:lnTo>
                <a:lnTo>
                  <a:pt x="2357" y="1172"/>
                </a:lnTo>
                <a:lnTo>
                  <a:pt x="2357" y="1168"/>
                </a:lnTo>
                <a:lnTo>
                  <a:pt x="2357" y="1167"/>
                </a:lnTo>
                <a:lnTo>
                  <a:pt x="2357" y="1166"/>
                </a:lnTo>
                <a:lnTo>
                  <a:pt x="2357" y="1166"/>
                </a:lnTo>
                <a:lnTo>
                  <a:pt x="2357" y="1165"/>
                </a:lnTo>
                <a:lnTo>
                  <a:pt x="2357" y="1164"/>
                </a:lnTo>
                <a:lnTo>
                  <a:pt x="2357" y="1164"/>
                </a:lnTo>
                <a:lnTo>
                  <a:pt x="2356" y="1157"/>
                </a:lnTo>
                <a:lnTo>
                  <a:pt x="2356" y="1150"/>
                </a:lnTo>
                <a:lnTo>
                  <a:pt x="2357" y="1129"/>
                </a:lnTo>
                <a:lnTo>
                  <a:pt x="2358" y="1108"/>
                </a:lnTo>
                <a:lnTo>
                  <a:pt x="2361" y="1089"/>
                </a:lnTo>
                <a:lnTo>
                  <a:pt x="2365" y="1069"/>
                </a:lnTo>
                <a:lnTo>
                  <a:pt x="2369" y="1049"/>
                </a:lnTo>
                <a:lnTo>
                  <a:pt x="2375" y="1030"/>
                </a:lnTo>
                <a:lnTo>
                  <a:pt x="2381" y="1011"/>
                </a:lnTo>
                <a:lnTo>
                  <a:pt x="2388" y="994"/>
                </a:lnTo>
                <a:lnTo>
                  <a:pt x="2396" y="976"/>
                </a:lnTo>
                <a:lnTo>
                  <a:pt x="2405" y="958"/>
                </a:lnTo>
                <a:lnTo>
                  <a:pt x="2414" y="942"/>
                </a:lnTo>
                <a:lnTo>
                  <a:pt x="2425" y="925"/>
                </a:lnTo>
                <a:lnTo>
                  <a:pt x="2436" y="910"/>
                </a:lnTo>
                <a:lnTo>
                  <a:pt x="2449" y="894"/>
                </a:lnTo>
                <a:lnTo>
                  <a:pt x="2461" y="880"/>
                </a:lnTo>
                <a:lnTo>
                  <a:pt x="2474" y="866"/>
                </a:lnTo>
                <a:lnTo>
                  <a:pt x="2488" y="853"/>
                </a:lnTo>
                <a:lnTo>
                  <a:pt x="2502" y="840"/>
                </a:lnTo>
                <a:lnTo>
                  <a:pt x="2518" y="828"/>
                </a:lnTo>
                <a:lnTo>
                  <a:pt x="2534" y="818"/>
                </a:lnTo>
                <a:lnTo>
                  <a:pt x="2550" y="807"/>
                </a:lnTo>
                <a:lnTo>
                  <a:pt x="2567" y="797"/>
                </a:lnTo>
                <a:lnTo>
                  <a:pt x="2584" y="789"/>
                </a:lnTo>
                <a:lnTo>
                  <a:pt x="2602" y="780"/>
                </a:lnTo>
                <a:lnTo>
                  <a:pt x="2620" y="773"/>
                </a:lnTo>
                <a:lnTo>
                  <a:pt x="2638" y="767"/>
                </a:lnTo>
                <a:lnTo>
                  <a:pt x="2658" y="762"/>
                </a:lnTo>
                <a:lnTo>
                  <a:pt x="2677" y="757"/>
                </a:lnTo>
                <a:lnTo>
                  <a:pt x="2697" y="753"/>
                </a:lnTo>
                <a:lnTo>
                  <a:pt x="2717" y="751"/>
                </a:lnTo>
                <a:lnTo>
                  <a:pt x="2737" y="749"/>
                </a:lnTo>
                <a:lnTo>
                  <a:pt x="2758" y="749"/>
                </a:lnTo>
                <a:close/>
                <a:moveTo>
                  <a:pt x="668" y="73"/>
                </a:moveTo>
                <a:lnTo>
                  <a:pt x="699" y="73"/>
                </a:lnTo>
                <a:lnTo>
                  <a:pt x="729" y="76"/>
                </a:lnTo>
                <a:lnTo>
                  <a:pt x="758" y="80"/>
                </a:lnTo>
                <a:lnTo>
                  <a:pt x="789" y="85"/>
                </a:lnTo>
                <a:lnTo>
                  <a:pt x="817" y="92"/>
                </a:lnTo>
                <a:lnTo>
                  <a:pt x="846" y="99"/>
                </a:lnTo>
                <a:lnTo>
                  <a:pt x="873" y="110"/>
                </a:lnTo>
                <a:lnTo>
                  <a:pt x="900" y="120"/>
                </a:lnTo>
                <a:lnTo>
                  <a:pt x="927" y="131"/>
                </a:lnTo>
                <a:lnTo>
                  <a:pt x="951" y="145"/>
                </a:lnTo>
                <a:lnTo>
                  <a:pt x="976" y="159"/>
                </a:lnTo>
                <a:lnTo>
                  <a:pt x="1001" y="175"/>
                </a:lnTo>
                <a:lnTo>
                  <a:pt x="1024" y="191"/>
                </a:lnTo>
                <a:lnTo>
                  <a:pt x="1047" y="209"/>
                </a:lnTo>
                <a:lnTo>
                  <a:pt x="1069" y="228"/>
                </a:lnTo>
                <a:lnTo>
                  <a:pt x="1089" y="247"/>
                </a:lnTo>
                <a:lnTo>
                  <a:pt x="1109" y="268"/>
                </a:lnTo>
                <a:lnTo>
                  <a:pt x="1128" y="289"/>
                </a:lnTo>
                <a:lnTo>
                  <a:pt x="1145" y="311"/>
                </a:lnTo>
                <a:lnTo>
                  <a:pt x="1162" y="335"/>
                </a:lnTo>
                <a:lnTo>
                  <a:pt x="1177" y="359"/>
                </a:lnTo>
                <a:lnTo>
                  <a:pt x="1191" y="384"/>
                </a:lnTo>
                <a:lnTo>
                  <a:pt x="1205" y="410"/>
                </a:lnTo>
                <a:lnTo>
                  <a:pt x="1216" y="436"/>
                </a:lnTo>
                <a:lnTo>
                  <a:pt x="1227" y="463"/>
                </a:lnTo>
                <a:lnTo>
                  <a:pt x="1237" y="490"/>
                </a:lnTo>
                <a:lnTo>
                  <a:pt x="1244" y="518"/>
                </a:lnTo>
                <a:lnTo>
                  <a:pt x="1251" y="547"/>
                </a:lnTo>
                <a:lnTo>
                  <a:pt x="1256" y="576"/>
                </a:lnTo>
                <a:lnTo>
                  <a:pt x="1261" y="606"/>
                </a:lnTo>
                <a:lnTo>
                  <a:pt x="1263" y="636"/>
                </a:lnTo>
                <a:lnTo>
                  <a:pt x="1263" y="666"/>
                </a:lnTo>
                <a:lnTo>
                  <a:pt x="1263" y="695"/>
                </a:lnTo>
                <a:lnTo>
                  <a:pt x="1261" y="723"/>
                </a:lnTo>
                <a:lnTo>
                  <a:pt x="1258" y="751"/>
                </a:lnTo>
                <a:lnTo>
                  <a:pt x="1252" y="778"/>
                </a:lnTo>
                <a:lnTo>
                  <a:pt x="1247" y="805"/>
                </a:lnTo>
                <a:lnTo>
                  <a:pt x="1240" y="832"/>
                </a:lnTo>
                <a:lnTo>
                  <a:pt x="1232" y="858"/>
                </a:lnTo>
                <a:lnTo>
                  <a:pt x="1222" y="883"/>
                </a:lnTo>
                <a:lnTo>
                  <a:pt x="1212" y="908"/>
                </a:lnTo>
                <a:lnTo>
                  <a:pt x="1200" y="932"/>
                </a:lnTo>
                <a:lnTo>
                  <a:pt x="1188" y="955"/>
                </a:lnTo>
                <a:lnTo>
                  <a:pt x="1175" y="979"/>
                </a:lnTo>
                <a:lnTo>
                  <a:pt x="1160" y="1001"/>
                </a:lnTo>
                <a:lnTo>
                  <a:pt x="1144" y="1023"/>
                </a:lnTo>
                <a:lnTo>
                  <a:pt x="1128" y="1043"/>
                </a:lnTo>
                <a:lnTo>
                  <a:pt x="1110" y="1064"/>
                </a:lnTo>
                <a:lnTo>
                  <a:pt x="1110" y="1064"/>
                </a:lnTo>
                <a:lnTo>
                  <a:pt x="1107" y="1067"/>
                </a:lnTo>
                <a:lnTo>
                  <a:pt x="1107" y="1067"/>
                </a:lnTo>
                <a:lnTo>
                  <a:pt x="1106" y="1068"/>
                </a:lnTo>
                <a:lnTo>
                  <a:pt x="1106" y="1068"/>
                </a:lnTo>
                <a:lnTo>
                  <a:pt x="1106" y="1069"/>
                </a:lnTo>
                <a:lnTo>
                  <a:pt x="1105" y="1070"/>
                </a:lnTo>
                <a:lnTo>
                  <a:pt x="1101" y="1074"/>
                </a:lnTo>
                <a:lnTo>
                  <a:pt x="1101" y="1074"/>
                </a:lnTo>
                <a:lnTo>
                  <a:pt x="1100" y="1075"/>
                </a:lnTo>
                <a:lnTo>
                  <a:pt x="1098" y="1077"/>
                </a:lnTo>
                <a:lnTo>
                  <a:pt x="1098" y="1077"/>
                </a:lnTo>
                <a:lnTo>
                  <a:pt x="1097" y="1078"/>
                </a:lnTo>
                <a:lnTo>
                  <a:pt x="1097" y="1078"/>
                </a:lnTo>
                <a:lnTo>
                  <a:pt x="1092" y="1084"/>
                </a:lnTo>
                <a:lnTo>
                  <a:pt x="1090" y="1085"/>
                </a:lnTo>
                <a:lnTo>
                  <a:pt x="1090" y="1086"/>
                </a:lnTo>
                <a:lnTo>
                  <a:pt x="1090" y="1086"/>
                </a:lnTo>
                <a:lnTo>
                  <a:pt x="1088" y="1087"/>
                </a:lnTo>
                <a:lnTo>
                  <a:pt x="1088" y="1088"/>
                </a:lnTo>
                <a:lnTo>
                  <a:pt x="1087" y="1088"/>
                </a:lnTo>
                <a:lnTo>
                  <a:pt x="1087" y="1089"/>
                </a:lnTo>
                <a:lnTo>
                  <a:pt x="1086" y="1089"/>
                </a:lnTo>
                <a:lnTo>
                  <a:pt x="1080" y="1095"/>
                </a:lnTo>
                <a:lnTo>
                  <a:pt x="1080" y="1095"/>
                </a:lnTo>
                <a:lnTo>
                  <a:pt x="1077" y="1098"/>
                </a:lnTo>
                <a:lnTo>
                  <a:pt x="1057" y="1116"/>
                </a:lnTo>
                <a:lnTo>
                  <a:pt x="1035" y="1133"/>
                </a:lnTo>
                <a:lnTo>
                  <a:pt x="1014" y="1150"/>
                </a:lnTo>
                <a:lnTo>
                  <a:pt x="991" y="1165"/>
                </a:lnTo>
                <a:lnTo>
                  <a:pt x="967" y="1180"/>
                </a:lnTo>
                <a:lnTo>
                  <a:pt x="943" y="1193"/>
                </a:lnTo>
                <a:lnTo>
                  <a:pt x="918" y="1206"/>
                </a:lnTo>
                <a:lnTo>
                  <a:pt x="892" y="1217"/>
                </a:lnTo>
                <a:lnTo>
                  <a:pt x="866" y="1226"/>
                </a:lnTo>
                <a:lnTo>
                  <a:pt x="839" y="1236"/>
                </a:lnTo>
                <a:lnTo>
                  <a:pt x="812" y="1243"/>
                </a:lnTo>
                <a:lnTo>
                  <a:pt x="784" y="1249"/>
                </a:lnTo>
                <a:lnTo>
                  <a:pt x="755" y="1254"/>
                </a:lnTo>
                <a:lnTo>
                  <a:pt x="727" y="1258"/>
                </a:lnTo>
                <a:lnTo>
                  <a:pt x="698" y="1260"/>
                </a:lnTo>
                <a:lnTo>
                  <a:pt x="668" y="1261"/>
                </a:lnTo>
                <a:lnTo>
                  <a:pt x="638" y="1260"/>
                </a:lnTo>
                <a:lnTo>
                  <a:pt x="607" y="1258"/>
                </a:lnTo>
                <a:lnTo>
                  <a:pt x="578" y="1253"/>
                </a:lnTo>
                <a:lnTo>
                  <a:pt x="548" y="1248"/>
                </a:lnTo>
                <a:lnTo>
                  <a:pt x="520" y="1242"/>
                </a:lnTo>
                <a:lnTo>
                  <a:pt x="492" y="1234"/>
                </a:lnTo>
                <a:lnTo>
                  <a:pt x="464" y="1224"/>
                </a:lnTo>
                <a:lnTo>
                  <a:pt x="437" y="1214"/>
                </a:lnTo>
                <a:lnTo>
                  <a:pt x="410" y="1202"/>
                </a:lnTo>
                <a:lnTo>
                  <a:pt x="385" y="1188"/>
                </a:lnTo>
                <a:lnTo>
                  <a:pt x="360" y="1175"/>
                </a:lnTo>
                <a:lnTo>
                  <a:pt x="335" y="1159"/>
                </a:lnTo>
                <a:lnTo>
                  <a:pt x="312" y="1143"/>
                </a:lnTo>
                <a:lnTo>
                  <a:pt x="290" y="1125"/>
                </a:lnTo>
                <a:lnTo>
                  <a:pt x="268" y="1106"/>
                </a:lnTo>
                <a:lnTo>
                  <a:pt x="248" y="1087"/>
                </a:lnTo>
                <a:lnTo>
                  <a:pt x="228" y="1066"/>
                </a:lnTo>
                <a:lnTo>
                  <a:pt x="210" y="1044"/>
                </a:lnTo>
                <a:lnTo>
                  <a:pt x="192" y="1021"/>
                </a:lnTo>
                <a:lnTo>
                  <a:pt x="175" y="999"/>
                </a:lnTo>
                <a:lnTo>
                  <a:pt x="160" y="975"/>
                </a:lnTo>
                <a:lnTo>
                  <a:pt x="145" y="950"/>
                </a:lnTo>
                <a:lnTo>
                  <a:pt x="132" y="924"/>
                </a:lnTo>
                <a:lnTo>
                  <a:pt x="120" y="897"/>
                </a:lnTo>
                <a:lnTo>
                  <a:pt x="109" y="870"/>
                </a:lnTo>
                <a:lnTo>
                  <a:pt x="100" y="843"/>
                </a:lnTo>
                <a:lnTo>
                  <a:pt x="92" y="816"/>
                </a:lnTo>
                <a:lnTo>
                  <a:pt x="85" y="787"/>
                </a:lnTo>
                <a:lnTo>
                  <a:pt x="80" y="758"/>
                </a:lnTo>
                <a:lnTo>
                  <a:pt x="77" y="728"/>
                </a:lnTo>
                <a:lnTo>
                  <a:pt x="74" y="698"/>
                </a:lnTo>
                <a:lnTo>
                  <a:pt x="74" y="666"/>
                </a:lnTo>
                <a:lnTo>
                  <a:pt x="74" y="636"/>
                </a:lnTo>
                <a:lnTo>
                  <a:pt x="77" y="606"/>
                </a:lnTo>
                <a:lnTo>
                  <a:pt x="80" y="576"/>
                </a:lnTo>
                <a:lnTo>
                  <a:pt x="85" y="547"/>
                </a:lnTo>
                <a:lnTo>
                  <a:pt x="92" y="518"/>
                </a:lnTo>
                <a:lnTo>
                  <a:pt x="100" y="490"/>
                </a:lnTo>
                <a:lnTo>
                  <a:pt x="109" y="463"/>
                </a:lnTo>
                <a:lnTo>
                  <a:pt x="120" y="436"/>
                </a:lnTo>
                <a:lnTo>
                  <a:pt x="132" y="410"/>
                </a:lnTo>
                <a:lnTo>
                  <a:pt x="145" y="384"/>
                </a:lnTo>
                <a:lnTo>
                  <a:pt x="160" y="359"/>
                </a:lnTo>
                <a:lnTo>
                  <a:pt x="175" y="335"/>
                </a:lnTo>
                <a:lnTo>
                  <a:pt x="191" y="311"/>
                </a:lnTo>
                <a:lnTo>
                  <a:pt x="210" y="289"/>
                </a:lnTo>
                <a:lnTo>
                  <a:pt x="228" y="268"/>
                </a:lnTo>
                <a:lnTo>
                  <a:pt x="248" y="247"/>
                </a:lnTo>
                <a:lnTo>
                  <a:pt x="268" y="228"/>
                </a:lnTo>
                <a:lnTo>
                  <a:pt x="290" y="209"/>
                </a:lnTo>
                <a:lnTo>
                  <a:pt x="312" y="191"/>
                </a:lnTo>
                <a:lnTo>
                  <a:pt x="335" y="175"/>
                </a:lnTo>
                <a:lnTo>
                  <a:pt x="360" y="159"/>
                </a:lnTo>
                <a:lnTo>
                  <a:pt x="385" y="145"/>
                </a:lnTo>
                <a:lnTo>
                  <a:pt x="410" y="131"/>
                </a:lnTo>
                <a:lnTo>
                  <a:pt x="437" y="120"/>
                </a:lnTo>
                <a:lnTo>
                  <a:pt x="464" y="110"/>
                </a:lnTo>
                <a:lnTo>
                  <a:pt x="492" y="99"/>
                </a:lnTo>
                <a:lnTo>
                  <a:pt x="520" y="92"/>
                </a:lnTo>
                <a:lnTo>
                  <a:pt x="548" y="85"/>
                </a:lnTo>
                <a:lnTo>
                  <a:pt x="578" y="80"/>
                </a:lnTo>
                <a:lnTo>
                  <a:pt x="607" y="76"/>
                </a:lnTo>
                <a:lnTo>
                  <a:pt x="638" y="73"/>
                </a:lnTo>
                <a:lnTo>
                  <a:pt x="668" y="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>
              <a:latin typeface="+mn-ea"/>
            </a:endParaRPr>
          </a:p>
        </p:txBody>
      </p:sp>
      <p:grpSp>
        <p:nvGrpSpPr>
          <p:cNvPr id="29" name="Group 173"/>
          <p:cNvGrpSpPr/>
          <p:nvPr/>
        </p:nvGrpSpPr>
        <p:grpSpPr>
          <a:xfrm>
            <a:off x="1031978" y="1773885"/>
            <a:ext cx="803717" cy="797865"/>
            <a:chOff x="6400800" y="1195388"/>
            <a:chExt cx="654050" cy="649287"/>
          </a:xfrm>
          <a:solidFill>
            <a:schemeClr val="accent1"/>
          </a:solidFill>
        </p:grpSpPr>
        <p:sp>
          <p:nvSpPr>
            <p:cNvPr id="30" name="Freeform 289"/>
            <p:cNvSpPr>
              <a:spLocks noEditPoints="1"/>
            </p:cNvSpPr>
            <p:nvPr/>
          </p:nvSpPr>
          <p:spPr>
            <a:xfrm>
              <a:off x="6400800" y="1195388"/>
              <a:ext cx="654050" cy="649287"/>
            </a:xfrm>
            <a:custGeom>
              <a:avLst/>
              <a:gdLst>
                <a:gd name="T0" fmla="*/ 361 w 412"/>
                <a:gd name="T1" fmla="*/ 47 h 409"/>
                <a:gd name="T2" fmla="*/ 359 w 412"/>
                <a:gd name="T3" fmla="*/ 39 h 409"/>
                <a:gd name="T4" fmla="*/ 355 w 412"/>
                <a:gd name="T5" fmla="*/ 23 h 409"/>
                <a:gd name="T6" fmla="*/ 343 w 412"/>
                <a:gd name="T7" fmla="*/ 10 h 409"/>
                <a:gd name="T8" fmla="*/ 328 w 412"/>
                <a:gd name="T9" fmla="*/ 1 h 409"/>
                <a:gd name="T10" fmla="*/ 66 w 412"/>
                <a:gd name="T11" fmla="*/ 0 h 409"/>
                <a:gd name="T12" fmla="*/ 60 w 412"/>
                <a:gd name="T13" fmla="*/ 0 h 409"/>
                <a:gd name="T14" fmla="*/ 40 w 412"/>
                <a:gd name="T15" fmla="*/ 4 h 409"/>
                <a:gd name="T16" fmla="*/ 29 w 412"/>
                <a:gd name="T17" fmla="*/ 13 h 409"/>
                <a:gd name="T18" fmla="*/ 21 w 412"/>
                <a:gd name="T19" fmla="*/ 20 h 409"/>
                <a:gd name="T20" fmla="*/ 11 w 412"/>
                <a:gd name="T21" fmla="*/ 37 h 409"/>
                <a:gd name="T22" fmla="*/ 4 w 412"/>
                <a:gd name="T23" fmla="*/ 59 h 409"/>
                <a:gd name="T24" fmla="*/ 1 w 412"/>
                <a:gd name="T25" fmla="*/ 86 h 409"/>
                <a:gd name="T26" fmla="*/ 0 w 412"/>
                <a:gd name="T27" fmla="*/ 113 h 409"/>
                <a:gd name="T28" fmla="*/ 52 w 412"/>
                <a:gd name="T29" fmla="*/ 366 h 409"/>
                <a:gd name="T30" fmla="*/ 52 w 412"/>
                <a:gd name="T31" fmla="*/ 378 h 409"/>
                <a:gd name="T32" fmla="*/ 59 w 412"/>
                <a:gd name="T33" fmla="*/ 395 h 409"/>
                <a:gd name="T34" fmla="*/ 63 w 412"/>
                <a:gd name="T35" fmla="*/ 400 h 409"/>
                <a:gd name="T36" fmla="*/ 73 w 412"/>
                <a:gd name="T37" fmla="*/ 408 h 409"/>
                <a:gd name="T38" fmla="*/ 82 w 412"/>
                <a:gd name="T39" fmla="*/ 409 h 409"/>
                <a:gd name="T40" fmla="*/ 348 w 412"/>
                <a:gd name="T41" fmla="*/ 409 h 409"/>
                <a:gd name="T42" fmla="*/ 365 w 412"/>
                <a:gd name="T43" fmla="*/ 408 h 409"/>
                <a:gd name="T44" fmla="*/ 379 w 412"/>
                <a:gd name="T45" fmla="*/ 400 h 409"/>
                <a:gd name="T46" fmla="*/ 391 w 412"/>
                <a:gd name="T47" fmla="*/ 392 h 409"/>
                <a:gd name="T48" fmla="*/ 405 w 412"/>
                <a:gd name="T49" fmla="*/ 368 h 409"/>
                <a:gd name="T50" fmla="*/ 411 w 412"/>
                <a:gd name="T51" fmla="*/ 342 h 409"/>
                <a:gd name="T52" fmla="*/ 412 w 412"/>
                <a:gd name="T53" fmla="*/ 317 h 409"/>
                <a:gd name="T54" fmla="*/ 26 w 412"/>
                <a:gd name="T55" fmla="*/ 87 h 409"/>
                <a:gd name="T56" fmla="*/ 29 w 412"/>
                <a:gd name="T57" fmla="*/ 67 h 409"/>
                <a:gd name="T58" fmla="*/ 39 w 412"/>
                <a:gd name="T59" fmla="*/ 41 h 409"/>
                <a:gd name="T60" fmla="*/ 44 w 412"/>
                <a:gd name="T61" fmla="*/ 33 h 409"/>
                <a:gd name="T62" fmla="*/ 49 w 412"/>
                <a:gd name="T63" fmla="*/ 41 h 409"/>
                <a:gd name="T64" fmla="*/ 52 w 412"/>
                <a:gd name="T65" fmla="*/ 60 h 409"/>
                <a:gd name="T66" fmla="*/ 26 w 412"/>
                <a:gd name="T67" fmla="*/ 87 h 409"/>
                <a:gd name="T68" fmla="*/ 103 w 412"/>
                <a:gd name="T69" fmla="*/ 330 h 409"/>
                <a:gd name="T70" fmla="*/ 102 w 412"/>
                <a:gd name="T71" fmla="*/ 356 h 409"/>
                <a:gd name="T72" fmla="*/ 96 w 412"/>
                <a:gd name="T73" fmla="*/ 372 h 409"/>
                <a:gd name="T74" fmla="*/ 90 w 412"/>
                <a:gd name="T75" fmla="*/ 380 h 409"/>
                <a:gd name="T76" fmla="*/ 83 w 412"/>
                <a:gd name="T77" fmla="*/ 385 h 409"/>
                <a:gd name="T78" fmla="*/ 82 w 412"/>
                <a:gd name="T79" fmla="*/ 383 h 409"/>
                <a:gd name="T80" fmla="*/ 77 w 412"/>
                <a:gd name="T81" fmla="*/ 375 h 409"/>
                <a:gd name="T82" fmla="*/ 77 w 412"/>
                <a:gd name="T83" fmla="*/ 60 h 409"/>
                <a:gd name="T84" fmla="*/ 76 w 412"/>
                <a:gd name="T85" fmla="*/ 49 h 409"/>
                <a:gd name="T86" fmla="*/ 72 w 412"/>
                <a:gd name="T87" fmla="*/ 31 h 409"/>
                <a:gd name="T88" fmla="*/ 316 w 412"/>
                <a:gd name="T89" fmla="*/ 26 h 409"/>
                <a:gd name="T90" fmla="*/ 322 w 412"/>
                <a:gd name="T91" fmla="*/ 26 h 409"/>
                <a:gd name="T92" fmla="*/ 329 w 412"/>
                <a:gd name="T93" fmla="*/ 30 h 409"/>
                <a:gd name="T94" fmla="*/ 333 w 412"/>
                <a:gd name="T95" fmla="*/ 41 h 409"/>
                <a:gd name="T96" fmla="*/ 335 w 412"/>
                <a:gd name="T97" fmla="*/ 317 h 409"/>
                <a:gd name="T98" fmla="*/ 103 w 412"/>
                <a:gd name="T99" fmla="*/ 330 h 409"/>
                <a:gd name="T100" fmla="*/ 119 w 412"/>
                <a:gd name="T101" fmla="*/ 385 h 409"/>
                <a:gd name="T102" fmla="*/ 122 w 412"/>
                <a:gd name="T103" fmla="*/ 376 h 409"/>
                <a:gd name="T104" fmla="*/ 127 w 412"/>
                <a:gd name="T105" fmla="*/ 356 h 409"/>
                <a:gd name="T106" fmla="*/ 385 w 412"/>
                <a:gd name="T107" fmla="*/ 343 h 409"/>
                <a:gd name="T108" fmla="*/ 382 w 412"/>
                <a:gd name="T109" fmla="*/ 356 h 409"/>
                <a:gd name="T110" fmla="*/ 376 w 412"/>
                <a:gd name="T111" fmla="*/ 369 h 409"/>
                <a:gd name="T112" fmla="*/ 365 w 412"/>
                <a:gd name="T113" fmla="*/ 380 h 409"/>
                <a:gd name="T114" fmla="*/ 348 w 412"/>
                <a:gd name="T115" fmla="*/ 38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2" h="409">
                  <a:moveTo>
                    <a:pt x="361" y="317"/>
                  </a:moveTo>
                  <a:lnTo>
                    <a:pt x="361" y="47"/>
                  </a:lnTo>
                  <a:lnTo>
                    <a:pt x="361" y="47"/>
                  </a:lnTo>
                  <a:lnTo>
                    <a:pt x="359" y="39"/>
                  </a:lnTo>
                  <a:lnTo>
                    <a:pt x="358" y="31"/>
                  </a:lnTo>
                  <a:lnTo>
                    <a:pt x="355" y="23"/>
                  </a:lnTo>
                  <a:lnTo>
                    <a:pt x="350" y="16"/>
                  </a:lnTo>
                  <a:lnTo>
                    <a:pt x="343" y="10"/>
                  </a:lnTo>
                  <a:lnTo>
                    <a:pt x="336" y="4"/>
                  </a:lnTo>
                  <a:lnTo>
                    <a:pt x="328" y="1"/>
                  </a:lnTo>
                  <a:lnTo>
                    <a:pt x="31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2" y="1"/>
                  </a:lnTo>
                  <a:lnTo>
                    <a:pt x="40" y="4"/>
                  </a:lnTo>
                  <a:lnTo>
                    <a:pt x="34" y="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1" y="20"/>
                  </a:lnTo>
                  <a:lnTo>
                    <a:pt x="16" y="27"/>
                  </a:lnTo>
                  <a:lnTo>
                    <a:pt x="11" y="37"/>
                  </a:lnTo>
                  <a:lnTo>
                    <a:pt x="7" y="47"/>
                  </a:lnTo>
                  <a:lnTo>
                    <a:pt x="4" y="59"/>
                  </a:lnTo>
                  <a:lnTo>
                    <a:pt x="1" y="72"/>
                  </a:lnTo>
                  <a:lnTo>
                    <a:pt x="1" y="86"/>
                  </a:lnTo>
                  <a:lnTo>
                    <a:pt x="0" y="100"/>
                  </a:lnTo>
                  <a:lnTo>
                    <a:pt x="0" y="113"/>
                  </a:lnTo>
                  <a:lnTo>
                    <a:pt x="52" y="113"/>
                  </a:lnTo>
                  <a:lnTo>
                    <a:pt x="52" y="366"/>
                  </a:lnTo>
                  <a:lnTo>
                    <a:pt x="52" y="366"/>
                  </a:lnTo>
                  <a:lnTo>
                    <a:pt x="52" y="378"/>
                  </a:lnTo>
                  <a:lnTo>
                    <a:pt x="54" y="386"/>
                  </a:lnTo>
                  <a:lnTo>
                    <a:pt x="59" y="395"/>
                  </a:lnTo>
                  <a:lnTo>
                    <a:pt x="63" y="400"/>
                  </a:lnTo>
                  <a:lnTo>
                    <a:pt x="63" y="400"/>
                  </a:lnTo>
                  <a:lnTo>
                    <a:pt x="69" y="405"/>
                  </a:lnTo>
                  <a:lnTo>
                    <a:pt x="73" y="408"/>
                  </a:lnTo>
                  <a:lnTo>
                    <a:pt x="82" y="409"/>
                  </a:lnTo>
                  <a:lnTo>
                    <a:pt x="82" y="409"/>
                  </a:lnTo>
                  <a:lnTo>
                    <a:pt x="348" y="409"/>
                  </a:lnTo>
                  <a:lnTo>
                    <a:pt x="348" y="409"/>
                  </a:lnTo>
                  <a:lnTo>
                    <a:pt x="358" y="409"/>
                  </a:lnTo>
                  <a:lnTo>
                    <a:pt x="365" y="408"/>
                  </a:lnTo>
                  <a:lnTo>
                    <a:pt x="373" y="405"/>
                  </a:lnTo>
                  <a:lnTo>
                    <a:pt x="379" y="400"/>
                  </a:lnTo>
                  <a:lnTo>
                    <a:pt x="385" y="396"/>
                  </a:lnTo>
                  <a:lnTo>
                    <a:pt x="391" y="392"/>
                  </a:lnTo>
                  <a:lnTo>
                    <a:pt x="399" y="380"/>
                  </a:lnTo>
                  <a:lnTo>
                    <a:pt x="405" y="368"/>
                  </a:lnTo>
                  <a:lnTo>
                    <a:pt x="409" y="355"/>
                  </a:lnTo>
                  <a:lnTo>
                    <a:pt x="411" y="342"/>
                  </a:lnTo>
                  <a:lnTo>
                    <a:pt x="412" y="330"/>
                  </a:lnTo>
                  <a:lnTo>
                    <a:pt x="412" y="317"/>
                  </a:lnTo>
                  <a:lnTo>
                    <a:pt x="361" y="317"/>
                  </a:lnTo>
                  <a:close/>
                  <a:moveTo>
                    <a:pt x="26" y="87"/>
                  </a:moveTo>
                  <a:lnTo>
                    <a:pt x="26" y="87"/>
                  </a:lnTo>
                  <a:lnTo>
                    <a:pt x="29" y="67"/>
                  </a:lnTo>
                  <a:lnTo>
                    <a:pt x="33" y="51"/>
                  </a:lnTo>
                  <a:lnTo>
                    <a:pt x="39" y="41"/>
                  </a:lnTo>
                  <a:lnTo>
                    <a:pt x="44" y="33"/>
                  </a:lnTo>
                  <a:lnTo>
                    <a:pt x="44" y="33"/>
                  </a:lnTo>
                  <a:lnTo>
                    <a:pt x="47" y="37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52" y="60"/>
                  </a:lnTo>
                  <a:lnTo>
                    <a:pt x="52" y="87"/>
                  </a:lnTo>
                  <a:lnTo>
                    <a:pt x="26" y="87"/>
                  </a:lnTo>
                  <a:close/>
                  <a:moveTo>
                    <a:pt x="103" y="330"/>
                  </a:moveTo>
                  <a:lnTo>
                    <a:pt x="103" y="330"/>
                  </a:lnTo>
                  <a:lnTo>
                    <a:pt x="103" y="345"/>
                  </a:lnTo>
                  <a:lnTo>
                    <a:pt x="102" y="356"/>
                  </a:lnTo>
                  <a:lnTo>
                    <a:pt x="99" y="365"/>
                  </a:lnTo>
                  <a:lnTo>
                    <a:pt x="96" y="372"/>
                  </a:lnTo>
                  <a:lnTo>
                    <a:pt x="93" y="378"/>
                  </a:lnTo>
                  <a:lnTo>
                    <a:pt x="90" y="380"/>
                  </a:lnTo>
                  <a:lnTo>
                    <a:pt x="87" y="383"/>
                  </a:lnTo>
                  <a:lnTo>
                    <a:pt x="83" y="385"/>
                  </a:lnTo>
                  <a:lnTo>
                    <a:pt x="83" y="385"/>
                  </a:lnTo>
                  <a:lnTo>
                    <a:pt x="82" y="383"/>
                  </a:lnTo>
                  <a:lnTo>
                    <a:pt x="79" y="379"/>
                  </a:lnTo>
                  <a:lnTo>
                    <a:pt x="77" y="375"/>
                  </a:lnTo>
                  <a:lnTo>
                    <a:pt x="77" y="366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6" y="49"/>
                  </a:lnTo>
                  <a:lnTo>
                    <a:pt x="74" y="40"/>
                  </a:lnTo>
                  <a:lnTo>
                    <a:pt x="72" y="31"/>
                  </a:lnTo>
                  <a:lnTo>
                    <a:pt x="69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22" y="26"/>
                  </a:lnTo>
                  <a:lnTo>
                    <a:pt x="326" y="27"/>
                  </a:lnTo>
                  <a:lnTo>
                    <a:pt x="329" y="30"/>
                  </a:lnTo>
                  <a:lnTo>
                    <a:pt x="332" y="34"/>
                  </a:lnTo>
                  <a:lnTo>
                    <a:pt x="333" y="41"/>
                  </a:lnTo>
                  <a:lnTo>
                    <a:pt x="335" y="47"/>
                  </a:lnTo>
                  <a:lnTo>
                    <a:pt x="335" y="317"/>
                  </a:lnTo>
                  <a:lnTo>
                    <a:pt x="103" y="319"/>
                  </a:lnTo>
                  <a:lnTo>
                    <a:pt x="103" y="330"/>
                  </a:lnTo>
                  <a:close/>
                  <a:moveTo>
                    <a:pt x="348" y="385"/>
                  </a:moveTo>
                  <a:lnTo>
                    <a:pt x="119" y="385"/>
                  </a:lnTo>
                  <a:lnTo>
                    <a:pt x="119" y="385"/>
                  </a:lnTo>
                  <a:lnTo>
                    <a:pt x="122" y="376"/>
                  </a:lnTo>
                  <a:lnTo>
                    <a:pt x="124" y="368"/>
                  </a:lnTo>
                  <a:lnTo>
                    <a:pt x="127" y="356"/>
                  </a:lnTo>
                  <a:lnTo>
                    <a:pt x="129" y="343"/>
                  </a:lnTo>
                  <a:lnTo>
                    <a:pt x="385" y="343"/>
                  </a:lnTo>
                  <a:lnTo>
                    <a:pt x="385" y="343"/>
                  </a:lnTo>
                  <a:lnTo>
                    <a:pt x="382" y="356"/>
                  </a:lnTo>
                  <a:lnTo>
                    <a:pt x="379" y="363"/>
                  </a:lnTo>
                  <a:lnTo>
                    <a:pt x="376" y="369"/>
                  </a:lnTo>
                  <a:lnTo>
                    <a:pt x="371" y="375"/>
                  </a:lnTo>
                  <a:lnTo>
                    <a:pt x="365" y="380"/>
                  </a:lnTo>
                  <a:lnTo>
                    <a:pt x="358" y="383"/>
                  </a:lnTo>
                  <a:lnTo>
                    <a:pt x="348" y="385"/>
                  </a:lnTo>
                  <a:lnTo>
                    <a:pt x="348" y="3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1" name="Rectangle 290"/>
            <p:cNvSpPr>
              <a:spLocks noChangeArrowheads="1"/>
            </p:cNvSpPr>
            <p:nvPr/>
          </p:nvSpPr>
          <p:spPr>
            <a:xfrm>
              <a:off x="6597650" y="1320800"/>
              <a:ext cx="26828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2" name="Rectangle 291"/>
            <p:cNvSpPr>
              <a:spLocks noChangeArrowheads="1"/>
            </p:cNvSpPr>
            <p:nvPr/>
          </p:nvSpPr>
          <p:spPr>
            <a:xfrm>
              <a:off x="6597650" y="1408113"/>
              <a:ext cx="268288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3" name="Rectangle 292"/>
            <p:cNvSpPr>
              <a:spLocks noChangeArrowheads="1"/>
            </p:cNvSpPr>
            <p:nvPr/>
          </p:nvSpPr>
          <p:spPr>
            <a:xfrm>
              <a:off x="6597650" y="1500188"/>
              <a:ext cx="268288" cy="396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4" name="Rectangle 293"/>
            <p:cNvSpPr>
              <a:spLocks noChangeArrowheads="1"/>
            </p:cNvSpPr>
            <p:nvPr/>
          </p:nvSpPr>
          <p:spPr>
            <a:xfrm>
              <a:off x="6597650" y="1587500"/>
              <a:ext cx="268288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54344" y="1404175"/>
            <a:ext cx="1584198" cy="158419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80312" y="1779661"/>
            <a:ext cx="792088" cy="792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87824" y="2571750"/>
            <a:ext cx="2952328" cy="564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Microsoft YaHei"/>
                <a:ea typeface="Microsoft YaHei"/>
                <a:sym typeface="Arial"/>
              </a:rPr>
              <a:t>프로그램 실행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829" y="1476270"/>
            <a:ext cx="1227186" cy="1095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6600" b="1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 dirty="0"/>
              <a:t>프로그램의 구성</a:t>
            </a:r>
          </a:p>
        </p:txBody>
      </p:sp>
      <p:sp>
        <p:nvSpPr>
          <p:cNvPr id="3" name="Oval 3"/>
          <p:cNvSpPr/>
          <p:nvPr/>
        </p:nvSpPr>
        <p:spPr>
          <a:xfrm>
            <a:off x="667095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14"/>
          <p:cNvSpPr/>
          <p:nvPr/>
        </p:nvSpPr>
        <p:spPr>
          <a:xfrm>
            <a:off x="2829831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17"/>
          <p:cNvSpPr/>
          <p:nvPr/>
        </p:nvSpPr>
        <p:spPr>
          <a:xfrm>
            <a:off x="4894942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20"/>
          <p:cNvSpPr/>
          <p:nvPr/>
        </p:nvSpPr>
        <p:spPr>
          <a:xfrm>
            <a:off x="7016376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607" y="1673804"/>
            <a:ext cx="832074" cy="905555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DBDBDB"/>
                </a:solidFill>
                <a:latin typeface="+mn-ea"/>
                <a:cs typeface="Helvetica Neue"/>
              </a:rPr>
              <a:t>+</a:t>
            </a:r>
            <a:endParaRPr lang="ru-RU" sz="5400" b="1" dirty="0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9424" y="1673804"/>
            <a:ext cx="832074" cy="905555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>
                <a:solidFill>
                  <a:srgbClr val="DBDBDB"/>
                </a:solidFill>
                <a:latin typeface="+mn-ea"/>
                <a:cs typeface="Helvetica Neue"/>
              </a:rPr>
              <a:t>+</a:t>
            </a:r>
            <a:endParaRPr lang="ru-RU" sz="5400" b="1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449" y="1684003"/>
            <a:ext cx="832074" cy="904881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>
                <a:solidFill>
                  <a:srgbClr val="DBDBDB"/>
                </a:solidFill>
                <a:latin typeface="+mn-ea"/>
                <a:cs typeface="Helvetica Neue"/>
              </a:rPr>
              <a:t>=</a:t>
            </a:r>
            <a:endParaRPr lang="ru-RU" sz="5400" b="1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704" y="2050838"/>
            <a:ext cx="1807998" cy="230832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en-US" altLang="ko-KR" sz="1200" b="1" dirty="0">
                <a:solidFill>
                  <a:schemeClr val="accent1"/>
                </a:solidFill>
                <a:latin typeface="맑은 고딕"/>
                <a:ea typeface="맑은 고딕"/>
              </a:rPr>
              <a:t>Title class </a:t>
            </a:r>
            <a:endParaRPr lang="ko-KR" altLang="en-US" sz="1200" b="1" dirty="0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948" y="3365579"/>
            <a:ext cx="1547915" cy="624273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프로그램 실행 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1000" dirty="0"/>
              <a:t>사용자의 계정에 관한 정보를 처리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6486" y="2080360"/>
            <a:ext cx="1807998" cy="230832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 dirty="0">
                <a:solidFill>
                  <a:schemeClr val="accent1"/>
                </a:solidFill>
                <a:latin typeface="맑은 고딕"/>
                <a:ea typeface="맑은 고딕"/>
              </a:rPr>
              <a:t>각각의 게임</a:t>
            </a:r>
            <a:endParaRPr lang="en-US" altLang="ko-KR" sz="1200" b="1" dirty="0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3349196"/>
            <a:ext cx="1547914" cy="661720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>
              <a:tabLst>
                <a:tab pos="1025525" algn="l"/>
              </a:tabLst>
              <a:defRPr/>
            </a:pPr>
            <a:r>
              <a:rPr lang="en-US" altLang="ko-KR" sz="1000" dirty="0">
                <a:solidFill>
                  <a:schemeClr val="accent1"/>
                </a:solidFill>
                <a:latin typeface="맑은 고딕"/>
                <a:ea typeface="맑은 고딕"/>
              </a:rPr>
              <a:t>1. </a:t>
            </a:r>
            <a:r>
              <a:rPr lang="en-US" altLang="ko-KR" sz="1000" dirty="0" err="1">
                <a:solidFill>
                  <a:schemeClr val="accent1"/>
                </a:solidFill>
                <a:latin typeface="맑은 고딕"/>
                <a:ea typeface="맑은 고딕"/>
              </a:rPr>
              <a:t>PongGame</a:t>
            </a:r>
            <a:endParaRPr lang="en-US" altLang="ko-KR" sz="1000" dirty="0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>
              <a:tabLst>
                <a:tab pos="1025525" algn="l"/>
              </a:tabLst>
              <a:defRPr/>
            </a:pPr>
            <a:r>
              <a:rPr lang="en-US" altLang="ko-KR" sz="1000" dirty="0">
                <a:solidFill>
                  <a:schemeClr val="accent1"/>
                </a:solidFill>
                <a:latin typeface="맑은 고딕"/>
                <a:ea typeface="맑은 고딕"/>
              </a:rPr>
              <a:t>2. </a:t>
            </a:r>
            <a:r>
              <a:rPr lang="en-US" altLang="ko-KR" sz="1000" dirty="0" err="1">
                <a:solidFill>
                  <a:schemeClr val="accent1"/>
                </a:solidFill>
                <a:latin typeface="맑은 고딕"/>
                <a:ea typeface="맑은 고딕"/>
              </a:rPr>
              <a:t>CardGame</a:t>
            </a:r>
            <a:endParaRPr lang="en-US" altLang="ko-KR" sz="1000" dirty="0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>
              <a:tabLst>
                <a:tab pos="1025525" algn="l"/>
              </a:tabLst>
              <a:defRPr/>
            </a:pPr>
            <a:r>
              <a:rPr lang="en-US" altLang="ko-KR" sz="1000" dirty="0">
                <a:solidFill>
                  <a:schemeClr val="accent1"/>
                </a:solidFill>
                <a:latin typeface="맑은 고딕"/>
                <a:ea typeface="맑은 고딕"/>
              </a:rPr>
              <a:t>3. </a:t>
            </a:r>
            <a:r>
              <a:rPr lang="en-US" altLang="ko-KR" sz="1000" dirty="0" err="1">
                <a:solidFill>
                  <a:schemeClr val="accent1"/>
                </a:solidFill>
                <a:latin typeface="맑은 고딕"/>
                <a:ea typeface="맑은 고딕"/>
              </a:rPr>
              <a:t>SnakeGame</a:t>
            </a:r>
            <a:endParaRPr lang="en-US" altLang="ko-KR" sz="1000" dirty="0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>
              <a:tabLst>
                <a:tab pos="1025525" algn="l"/>
              </a:tabLst>
              <a:defRPr/>
            </a:pPr>
            <a:r>
              <a:rPr lang="en-US" altLang="ko-KR" sz="1000" dirty="0">
                <a:solidFill>
                  <a:schemeClr val="accent1"/>
                </a:solidFill>
                <a:latin typeface="맑은 고딕"/>
                <a:ea typeface="맑은 고딕"/>
              </a:rPr>
              <a:t>4. </a:t>
            </a:r>
            <a:r>
              <a:rPr lang="en-US" altLang="ko-KR" sz="1000" dirty="0" err="1">
                <a:solidFill>
                  <a:schemeClr val="accent1"/>
                </a:solidFill>
                <a:latin typeface="맑은 고딕"/>
                <a:ea typeface="맑은 고딕"/>
              </a:rPr>
              <a:t>JumpGame</a:t>
            </a:r>
            <a:r>
              <a:rPr lang="en-US" altLang="ko-KR" sz="1000" dirty="0">
                <a:solidFill>
                  <a:schemeClr val="accent1"/>
                </a:solidFill>
                <a:latin typeface="맑은 고딕"/>
                <a:ea typeface="맑은 고딕"/>
              </a:rPr>
              <a:t> </a:t>
            </a:r>
            <a:endParaRPr lang="ko-KR" altLang="en-US" sz="1000" dirty="0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876" y="2035069"/>
            <a:ext cx="1807998" cy="230832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en-US" altLang="ko-KR" sz="1200" b="1" dirty="0" err="1">
                <a:solidFill>
                  <a:schemeClr val="accent1"/>
                </a:solidFill>
                <a:latin typeface="맑은 고딕"/>
                <a:ea typeface="맑은 고딕"/>
              </a:rPr>
              <a:t>DataSave</a:t>
            </a:r>
            <a:r>
              <a:rPr lang="en-US" altLang="ko-KR" sz="1200" b="1" dirty="0">
                <a:solidFill>
                  <a:schemeClr val="accent1"/>
                </a:solidFill>
                <a:latin typeface="맑은 고딕"/>
                <a:ea typeface="맑은 고딕"/>
              </a:rPr>
              <a:t> class</a:t>
            </a:r>
            <a:endParaRPr lang="ko-KR" altLang="en-US" sz="1200" b="1" dirty="0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189" y="3360490"/>
            <a:ext cx="1547914" cy="424219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게임 종료 시 점수 저장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,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데이터에 관한 정보를 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90857" y="3225311"/>
            <a:ext cx="1807998" cy="246221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300" b="1" dirty="0">
                <a:solidFill>
                  <a:schemeClr val="accent1"/>
                </a:solidFill>
                <a:latin typeface="맑은 고딕"/>
                <a:ea typeface="맑은 고딕"/>
              </a:rPr>
              <a:t>미니게임 모음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899" y="3540313"/>
            <a:ext cx="1547915" cy="244396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하나의 프로그램으로 통합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12564AB-288A-48E9-A76B-59F56E952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98813" y="1753574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1498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221F-1249-4F3F-936B-2154B47A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27" y="176220"/>
            <a:ext cx="3250704" cy="39563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Title Class, </a:t>
            </a:r>
            <a:r>
              <a:rPr lang="ko-KR" altLang="en-US" dirty="0"/>
              <a:t>프로그램 순서도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EF5EE6-4641-4CCA-BB32-773DC8358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74" y="796490"/>
            <a:ext cx="2304256" cy="15321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7FFBAA-0BA3-4BA5-BD22-800D97405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26" y="796490"/>
            <a:ext cx="2304256" cy="15321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8D1CCF-4999-4518-BC63-BD684DFC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74" y="2856275"/>
            <a:ext cx="3924300" cy="1903304"/>
          </a:xfrm>
          <a:prstGeom prst="rect">
            <a:avLst/>
          </a:prstGeom>
        </p:spPr>
      </p:pic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BDB2FB87-FF6F-4992-A668-6C412F65130A}"/>
              </a:ext>
            </a:extLst>
          </p:cNvPr>
          <p:cNvSpPr/>
          <p:nvPr/>
        </p:nvSpPr>
        <p:spPr>
          <a:xfrm>
            <a:off x="612785" y="3100684"/>
            <a:ext cx="1162472" cy="36004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ID()</a:t>
            </a:r>
            <a:endParaRPr lang="ko-KR" altLang="en-US" dirty="0"/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6F00FEF5-7451-49C8-B256-4AAC9777B4B0}"/>
              </a:ext>
            </a:extLst>
          </p:cNvPr>
          <p:cNvSpPr/>
          <p:nvPr/>
        </p:nvSpPr>
        <p:spPr>
          <a:xfrm>
            <a:off x="618150" y="927239"/>
            <a:ext cx="1162472" cy="322247"/>
          </a:xfrm>
          <a:prstGeom prst="flowChartAlternateProcess">
            <a:avLst/>
          </a:prstGeom>
          <a:solidFill>
            <a:srgbClr val="0054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프로그램 시작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DD22DBD2-1CA9-401A-A568-600F1BA8B435}"/>
              </a:ext>
            </a:extLst>
          </p:cNvPr>
          <p:cNvSpPr/>
          <p:nvPr/>
        </p:nvSpPr>
        <p:spPr>
          <a:xfrm>
            <a:off x="2839592" y="1953527"/>
            <a:ext cx="1141175" cy="337383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/>
              <a:t>ID()</a:t>
            </a:r>
            <a:endParaRPr lang="ko-KR" altLang="en-US" dirty="0"/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B8FE9AD7-1EE7-4960-B14D-D7B262A5823F}"/>
              </a:ext>
            </a:extLst>
          </p:cNvPr>
          <p:cNvSpPr/>
          <p:nvPr/>
        </p:nvSpPr>
        <p:spPr>
          <a:xfrm>
            <a:off x="421591" y="1816704"/>
            <a:ext cx="1558517" cy="611030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계정이 존재하는가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E75468-4FE5-4EFC-BF9E-CBFE3FD2E0A1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1980108" y="2122219"/>
            <a:ext cx="859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017A97-EB59-427A-B680-26BF6E330068}"/>
              </a:ext>
            </a:extLst>
          </p:cNvPr>
          <p:cNvSpPr txBox="1"/>
          <p:nvPr/>
        </p:nvSpPr>
        <p:spPr>
          <a:xfrm>
            <a:off x="1947338" y="1886291"/>
            <a:ext cx="573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NO</a:t>
            </a:r>
            <a:endParaRPr lang="ko-KR" altLang="en-US" sz="10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CE9F54-A888-411F-9122-8C977BA1D4B7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194021" y="2452612"/>
            <a:ext cx="536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4AED04-4381-46D6-99D7-ECDA1990F2FE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1199386" y="1249486"/>
            <a:ext cx="1464" cy="56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0AA89F9-C0EE-4C7E-9893-1808643FA93D}"/>
              </a:ext>
            </a:extLst>
          </p:cNvPr>
          <p:cNvSpPr txBox="1"/>
          <p:nvPr/>
        </p:nvSpPr>
        <p:spPr>
          <a:xfrm>
            <a:off x="1194021" y="2427734"/>
            <a:ext cx="426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YES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C906A5-6637-4650-9981-F0D9850861A3}"/>
              </a:ext>
            </a:extLst>
          </p:cNvPr>
          <p:cNvSpPr txBox="1"/>
          <p:nvPr/>
        </p:nvSpPr>
        <p:spPr>
          <a:xfrm>
            <a:off x="4079826" y="2453942"/>
            <a:ext cx="4344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5426"/>
                </a:solidFill>
              </a:rPr>
              <a:t>계정이 존재하지 않으면 새로운 계정 생성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98C07-CB13-4887-BF62-5018B7D875D6}"/>
              </a:ext>
            </a:extLst>
          </p:cNvPr>
          <p:cNvSpPr txBox="1"/>
          <p:nvPr/>
        </p:nvSpPr>
        <p:spPr>
          <a:xfrm>
            <a:off x="4096031" y="4809514"/>
            <a:ext cx="492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5426"/>
                </a:solidFill>
              </a:rPr>
              <a:t>계정이 존재하면 기존 계정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E045E-734A-4A20-B321-C45C8F2DB2C9}"/>
              </a:ext>
            </a:extLst>
          </p:cNvPr>
          <p:cNvSpPr txBox="1"/>
          <p:nvPr/>
        </p:nvSpPr>
        <p:spPr>
          <a:xfrm>
            <a:off x="35496" y="4072259"/>
            <a:ext cx="40605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70C0"/>
                </a:solidFill>
              </a:rPr>
              <a:t>Title Class </a:t>
            </a:r>
            <a:r>
              <a:rPr lang="ko-KR" altLang="en-US" sz="1400" dirty="0">
                <a:solidFill>
                  <a:srgbClr val="0070C0"/>
                </a:solidFill>
              </a:rPr>
              <a:t>주요 함수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 - Select ID(): </a:t>
            </a:r>
            <a:r>
              <a:rPr lang="ko-KR" altLang="en-US" sz="1400" dirty="0"/>
              <a:t>사용할 계정을 선택하는 함수</a:t>
            </a:r>
            <a:endParaRPr lang="en-US" altLang="ko-KR" sz="1400" dirty="0"/>
          </a:p>
          <a:p>
            <a:r>
              <a:rPr lang="en-US" altLang="ko-KR" sz="1400" dirty="0"/>
              <a:t> - Make ID(): </a:t>
            </a:r>
            <a:r>
              <a:rPr lang="ko-KR" altLang="en-US" sz="1400" dirty="0"/>
              <a:t>새로운 계정을 생성하는 함수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6199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BFC37-31C5-4BC8-9A7F-48BDD7EB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48" y="195486"/>
            <a:ext cx="3754760" cy="39563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Title Class, </a:t>
            </a:r>
            <a:r>
              <a:rPr lang="ko-KR" altLang="en-US" dirty="0"/>
              <a:t>프로그램 순서도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3A094-049F-43F1-B779-15AB4E987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"/>
          <a:stretch/>
        </p:blipFill>
        <p:spPr>
          <a:xfrm>
            <a:off x="4499990" y="794564"/>
            <a:ext cx="4560664" cy="3840757"/>
          </a:xfrm>
          <a:prstGeom prst="rect">
            <a:avLst/>
          </a:prstGeom>
        </p:spPr>
      </p:pic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9BF1CBD5-C28F-4657-85BA-4B238EC649F4}"/>
              </a:ext>
            </a:extLst>
          </p:cNvPr>
          <p:cNvSpPr/>
          <p:nvPr/>
        </p:nvSpPr>
        <p:spPr>
          <a:xfrm>
            <a:off x="1316242" y="2154492"/>
            <a:ext cx="1229308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AE37"/>
                </a:solidFill>
              </a:rPr>
              <a:t>사용자입력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83B49319-FDD8-4865-AD54-A2C93494AE83}"/>
              </a:ext>
            </a:extLst>
          </p:cNvPr>
          <p:cNvSpPr/>
          <p:nvPr/>
        </p:nvSpPr>
        <p:spPr>
          <a:xfrm>
            <a:off x="2309522" y="3237006"/>
            <a:ext cx="1008112" cy="3956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각각의 게임실행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3AB2649B-F868-4EBE-875F-5C0736B252D0}"/>
              </a:ext>
            </a:extLst>
          </p:cNvPr>
          <p:cNvSpPr/>
          <p:nvPr/>
        </p:nvSpPr>
        <p:spPr>
          <a:xfrm>
            <a:off x="3430235" y="3234589"/>
            <a:ext cx="1008112" cy="3980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/>
              <a:t>showRecord</a:t>
            </a:r>
            <a:r>
              <a:rPr lang="en-US" altLang="ko-KR" sz="1100" b="1" dirty="0"/>
              <a:t>()</a:t>
            </a:r>
            <a:endParaRPr lang="ko-KR" altLang="en-US" sz="1100" b="1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463C2529-BA8E-4044-8074-369848206E66}"/>
              </a:ext>
            </a:extLst>
          </p:cNvPr>
          <p:cNvSpPr/>
          <p:nvPr/>
        </p:nvSpPr>
        <p:spPr>
          <a:xfrm>
            <a:off x="110810" y="897094"/>
            <a:ext cx="1008112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Select ID()</a:t>
            </a:r>
            <a:endParaRPr lang="ko-KR" altLang="en-US" sz="1400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65679E1C-AED9-4AB5-ADC6-C4579340C9DE}"/>
              </a:ext>
            </a:extLst>
          </p:cNvPr>
          <p:cNvSpPr/>
          <p:nvPr/>
        </p:nvSpPr>
        <p:spPr>
          <a:xfrm>
            <a:off x="2813578" y="905502"/>
            <a:ext cx="1008112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Make ID()</a:t>
            </a:r>
            <a:endParaRPr lang="ko-KR" altLang="en-US" sz="1400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88DA54F1-2A8F-410A-850A-7F920B078370}"/>
              </a:ext>
            </a:extLst>
          </p:cNvPr>
          <p:cNvSpPr/>
          <p:nvPr/>
        </p:nvSpPr>
        <p:spPr>
          <a:xfrm>
            <a:off x="1424838" y="909478"/>
            <a:ext cx="1008112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main()</a:t>
            </a:r>
            <a:endParaRPr lang="ko-KR" altLang="en-US" sz="14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56B5D295-0E9F-4400-AC85-74F64586DF2D}"/>
              </a:ext>
            </a:extLst>
          </p:cNvPr>
          <p:cNvSpPr/>
          <p:nvPr/>
        </p:nvSpPr>
        <p:spPr>
          <a:xfrm>
            <a:off x="1435378" y="4125664"/>
            <a:ext cx="1002940" cy="276054"/>
          </a:xfrm>
          <a:prstGeom prst="flowChartAlternateProcess">
            <a:avLst/>
          </a:prstGeom>
          <a:solidFill>
            <a:srgbClr val="0054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게임종료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5D76CC-9BFD-46EC-8236-220FECDEE608}"/>
              </a:ext>
            </a:extLst>
          </p:cNvPr>
          <p:cNvCxnSpPr>
            <a:stCxn id="9" idx="2"/>
            <a:endCxn id="3" idx="0"/>
          </p:cNvCxnSpPr>
          <p:nvPr/>
        </p:nvCxnSpPr>
        <p:spPr>
          <a:xfrm>
            <a:off x="1928894" y="1269518"/>
            <a:ext cx="2002" cy="88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740B2C-659C-4B1A-9B38-F687F384F9E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1930896" y="2802564"/>
            <a:ext cx="5952" cy="132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507C22-15AC-42FE-B2D9-1887C13D8FFA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2432950" y="1085522"/>
            <a:ext cx="380628" cy="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47E9E9F-1DCB-4416-A081-B369BCFB3B5C}"/>
              </a:ext>
            </a:extLst>
          </p:cNvPr>
          <p:cNvCxnSpPr>
            <a:stCxn id="3" idx="3"/>
            <a:endCxn id="8" idx="2"/>
          </p:cNvCxnSpPr>
          <p:nvPr/>
        </p:nvCxnSpPr>
        <p:spPr>
          <a:xfrm flipV="1">
            <a:off x="2545550" y="1265542"/>
            <a:ext cx="772084" cy="121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E271292-D7D2-4AD0-86EB-670732337386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2545550" y="2478528"/>
            <a:ext cx="268028" cy="758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69C5878-FDA6-404A-8455-6FAAD2F89DD7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2545550" y="2478528"/>
            <a:ext cx="1388741" cy="756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C2DD824-F629-446B-87A2-F06CB8D3887D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>
            <a:off x="614866" y="1257134"/>
            <a:ext cx="701376" cy="1221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F2528D1-546A-4887-8F11-9605DA9A58A6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5400000" flipH="1">
            <a:off x="847635" y="1666701"/>
            <a:ext cx="2543145" cy="1388740"/>
          </a:xfrm>
          <a:prstGeom prst="bentConnector4">
            <a:avLst>
              <a:gd name="adj1" fmla="val -8989"/>
              <a:gd name="adj2" fmla="val 116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4B74A8B-4F71-4738-BCA5-BFD9D622AA6B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5400000" flipH="1">
            <a:off x="1407992" y="1106345"/>
            <a:ext cx="2543145" cy="2509453"/>
          </a:xfrm>
          <a:prstGeom prst="bentConnector4">
            <a:avLst>
              <a:gd name="adj1" fmla="val -8989"/>
              <a:gd name="adj2" fmla="val 109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A7C94DC-8514-49CF-BD89-6DE90AB7270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051105" y="1089498"/>
            <a:ext cx="373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233A0A6-B219-4364-BBA7-44D24773E785}"/>
              </a:ext>
            </a:extLst>
          </p:cNvPr>
          <p:cNvSpPr txBox="1"/>
          <p:nvPr/>
        </p:nvSpPr>
        <p:spPr>
          <a:xfrm>
            <a:off x="2254639" y="2161461"/>
            <a:ext cx="838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Case 1,2,3,4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E6E286-523C-4712-B99F-B13FF63E9C5D}"/>
              </a:ext>
            </a:extLst>
          </p:cNvPr>
          <p:cNvSpPr txBox="1"/>
          <p:nvPr/>
        </p:nvSpPr>
        <p:spPr>
          <a:xfrm>
            <a:off x="3622899" y="2262211"/>
            <a:ext cx="838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Case 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C36ACE-3C24-4DDA-80FA-83F9646BE424}"/>
              </a:ext>
            </a:extLst>
          </p:cNvPr>
          <p:cNvSpPr txBox="1"/>
          <p:nvPr/>
        </p:nvSpPr>
        <p:spPr>
          <a:xfrm>
            <a:off x="517050" y="2470839"/>
            <a:ext cx="838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Case 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F976EA-0FC8-463D-AE24-59DE1F2FE3CF}"/>
              </a:ext>
            </a:extLst>
          </p:cNvPr>
          <p:cNvSpPr txBox="1"/>
          <p:nvPr/>
        </p:nvSpPr>
        <p:spPr>
          <a:xfrm>
            <a:off x="3041896" y="2478816"/>
            <a:ext cx="838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Case 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4D54AEF-68B0-4452-9C6B-1E1D4D44AEF3}"/>
              </a:ext>
            </a:extLst>
          </p:cNvPr>
          <p:cNvSpPr txBox="1"/>
          <p:nvPr/>
        </p:nvSpPr>
        <p:spPr>
          <a:xfrm>
            <a:off x="1404441" y="2742930"/>
            <a:ext cx="838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Case 5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1A049B2-1328-4FA4-8370-7BFA8697D80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928894" y="668976"/>
            <a:ext cx="3548" cy="24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C3C3569-B444-48F9-AAA9-34C1CAE2DBCB}"/>
              </a:ext>
            </a:extLst>
          </p:cNvPr>
          <p:cNvSpPr txBox="1"/>
          <p:nvPr/>
        </p:nvSpPr>
        <p:spPr>
          <a:xfrm>
            <a:off x="50634" y="4517618"/>
            <a:ext cx="406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70C0"/>
                </a:solidFill>
              </a:rPr>
              <a:t>Title Class </a:t>
            </a:r>
            <a:r>
              <a:rPr lang="ko-KR" altLang="en-US" sz="1400" dirty="0">
                <a:solidFill>
                  <a:srgbClr val="0070C0"/>
                </a:solidFill>
              </a:rPr>
              <a:t>주요 함수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showRecord</a:t>
            </a:r>
            <a:r>
              <a:rPr lang="en-US" altLang="ko-KR" sz="1400" dirty="0"/>
              <a:t>(): </a:t>
            </a:r>
            <a:r>
              <a:rPr lang="ko-KR" altLang="en-US" sz="1400" dirty="0"/>
              <a:t>해당 계정의 정보를 보여주는 함수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49180328"/>
      </p:ext>
    </p:extLst>
  </p:cSld>
  <p:clrMapOvr>
    <a:masterClrMapping/>
  </p:clrMapOvr>
</p:sld>
</file>

<file path=ppt/theme/theme1.xml><?xml version="1.0" encoding="utf-8"?>
<a:theme xmlns:a="http://schemas.openxmlformats.org/drawingml/2006/main" name="www.homeppt.com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1554</Words>
  <Application>Microsoft Office PowerPoint</Application>
  <PresentationFormat>화면 슬라이드 쇼(16:9)</PresentationFormat>
  <Paragraphs>298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微软雅黑</vt:lpstr>
      <vt:lpstr>微软雅黑</vt:lpstr>
      <vt:lpstr>맑은 고딕</vt:lpstr>
      <vt:lpstr>Agency FB</vt:lpstr>
      <vt:lpstr>Arial</vt:lpstr>
      <vt:lpstr>Calibri</vt:lpstr>
      <vt:lpstr>Marlett</vt:lpstr>
      <vt:lpstr>Wingdings</vt:lpstr>
      <vt:lpstr>www.homeppt.com</vt:lpstr>
      <vt:lpstr>PowerPoint 프레젠테이션</vt:lpstr>
      <vt:lpstr>PowerPoint 프레젠테이션</vt:lpstr>
      <vt:lpstr>PowerPoint 프레젠테이션</vt:lpstr>
      <vt:lpstr>주제: 미니게임 모음</vt:lpstr>
      <vt:lpstr>구체적 실현 과정</vt:lpstr>
      <vt:lpstr>PowerPoint 프레젠테이션</vt:lpstr>
      <vt:lpstr>프로그램의 구성</vt:lpstr>
      <vt:lpstr>Title Class, 프로그램 순서도</vt:lpstr>
      <vt:lpstr>Title Class, 프로그램 순서도</vt:lpstr>
      <vt:lpstr>1. Pong Game</vt:lpstr>
      <vt:lpstr>Pong Class</vt:lpstr>
      <vt:lpstr>2. Card Game</vt:lpstr>
      <vt:lpstr>CardGame Class</vt:lpstr>
      <vt:lpstr>3. Snake Game</vt:lpstr>
      <vt:lpstr>Snake Class</vt:lpstr>
      <vt:lpstr>Snake Game의 헤더파일</vt:lpstr>
      <vt:lpstr>4. Jump Game</vt:lpstr>
      <vt:lpstr>JumpGame Class</vt:lpstr>
      <vt:lpstr>DataSave Class</vt:lpstr>
      <vt:lpstr>사용자 데이터의 관리 방법</vt:lpstr>
      <vt:lpstr>PowerPoint 프레젠테이션</vt:lpstr>
      <vt:lpstr>자료출처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최 지원</cp:lastModifiedBy>
  <cp:revision>275</cp:revision>
  <dcterms:created xsi:type="dcterms:W3CDTF">2015-10-21T17:10:39Z</dcterms:created>
  <dcterms:modified xsi:type="dcterms:W3CDTF">2021-06-04T08:31:15Z</dcterms:modified>
  <cp:version>1000.0000.01</cp:version>
</cp:coreProperties>
</file>