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d39fe400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d39fe400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d39fe40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d39fe40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39fe400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39fe400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d39fe400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d39fe400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d39fe400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d39fe400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39fe400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39fe400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39fe400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d39fe400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39fe400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39fe400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d39fe400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d39fe400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d39fe400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d39fe400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ewresearch.org/fact-tank/2021/09/13/key-facts-about-americans-and-guns/" TargetMode="External"/><Relationship Id="rId4" Type="http://schemas.openxmlformats.org/officeDocument/2006/relationships/hyperlink" Target="https://www.cfr.org/backgrounder/us-gun-policy-global-comparisons" TargetMode="External"/><Relationship Id="rId9" Type="http://schemas.openxmlformats.org/officeDocument/2006/relationships/hyperlink" Target="https://www.newsweek.com/us-gun-problem-explain-5-graphs-shootings-1714250" TargetMode="External"/><Relationship Id="rId5" Type="http://schemas.openxmlformats.org/officeDocument/2006/relationships/hyperlink" Target="https://gun-control.procon.org/" TargetMode="External"/><Relationship Id="rId6" Type="http://schemas.openxmlformats.org/officeDocument/2006/relationships/hyperlink" Target="https://www.bbc.com/news/world-us-canada-41488081" TargetMode="External"/><Relationship Id="rId7" Type="http://schemas.openxmlformats.org/officeDocument/2006/relationships/hyperlink" Target="https://www.vox.com/policy-and-politics/2015/12/4/9850572/gun-control-us-japan-switzerland-uk-canada" TargetMode="External"/><Relationship Id="rId8" Type="http://schemas.openxmlformats.org/officeDocument/2006/relationships/hyperlink" Target="https://www.pbs.org/newshour/nation/how-do-u-s-gun-laws-compare-to-other-countr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Control Under Control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Woo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 can be trusted as most of it were conducted through surveys, or real life data from the news, which is considered a credible source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Cherry - picking may be present since some articles can show bias against the side they are arguing for, but for our standpoint, most articles were fact checked with data and statistics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news also helped with this considering the news being listed as some of our sources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sample size is relatively large, whether it was surveying a large group of people or taking into account a whole country of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Hidden variables are hard to come across since most of what we use is raw data from mainly notable sources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https://www.pewresearch.org/fact-tank/2021/09/13/key-facts-about-americans-and-guns/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https://www.cfr.org/backgrounder/us-gun-policy-global-comparisons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https://gun-control.procon.org/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https://www.bbc.com/news/world-us-canada-41488081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https://www.vox.com/policy-and-politics/2015/12/4/9850572/gun-control-us-japan-switzerland-uk-canada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https://www.pbs.org/newshour/nation/how-do-u-s-gun-laws-compare-to-other-countries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https://www.newsweek.com/us-gun-problem-explain-5-graphs-shootings-1714250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Americans View Gun Violence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was a </a:t>
            </a:r>
            <a:r>
              <a:rPr lang="en">
                <a:solidFill>
                  <a:schemeClr val="dk1"/>
                </a:solidFill>
              </a:rPr>
              <a:t>survey</a:t>
            </a:r>
            <a:r>
              <a:rPr lang="en">
                <a:solidFill>
                  <a:schemeClr val="dk1"/>
                </a:solidFill>
              </a:rPr>
              <a:t> conducted by Pew Research Center in 2021 to </a:t>
            </a:r>
            <a:r>
              <a:rPr lang="en">
                <a:solidFill>
                  <a:schemeClr val="dk1"/>
                </a:solidFill>
              </a:rPr>
              <a:t>determine how Americans view gun violence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 a scale of intensities (a very big problem, a moderately big problem, a small problem, and not a problem at all), we see around half (48%) of Americans viewing gun violence as a huge problem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600" y="1017713"/>
            <a:ext cx="27926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US to Other Countries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Gun violence is the leading cause of death for young adults and children in the 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 of the second amendment,  anyone has the right to bear arms and shall not be infringed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Other countries however maintain strict gun laws, which we can see from the data on gun ownership related homicides in the bar graph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75" y="1454625"/>
            <a:ext cx="4267201" cy="255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Mass Murder and Shootings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investigation found that high - capacity magazines were used in at least 50% of the 62 mass shootings between 1982 and 2012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high - capacity magazines were used in mass shootings, the death rate rose 63%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Banning high - capacity magazines can also lead to less gun violence, especially mass shootings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75" y="1212375"/>
            <a:ext cx="2998775" cy="34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Laws in Other Countries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Gun control was implemented in Australia after the massacre in 1996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Extraordinary acts of violence in UK initiated modern gun control efforts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Gun control was barely an issue in Norway, until an extremist attacked an island summer camp in 2011, and enacted with strict gun laws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major countries implement and look into gun control after one instance of tragedy, which the US </a:t>
            </a:r>
            <a:r>
              <a:rPr lang="en" sz="1600">
                <a:solidFill>
                  <a:schemeClr val="dk1"/>
                </a:solidFill>
              </a:rPr>
              <a:t>doesn't</a:t>
            </a:r>
            <a:r>
              <a:rPr lang="en" sz="1600">
                <a:solidFill>
                  <a:schemeClr val="dk1"/>
                </a:solidFill>
              </a:rPr>
              <a:t> seem to be responsible with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500" y="1165388"/>
            <a:ext cx="4267202" cy="339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Murder Weapons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graph from 2020 shows the distribution of weapons of those murdered in the USA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During this particular year, 13,663 of </a:t>
            </a:r>
            <a:r>
              <a:rPr lang="en">
                <a:solidFill>
                  <a:schemeClr val="dk1"/>
                </a:solidFill>
              </a:rPr>
              <a:t>homicides</a:t>
            </a:r>
            <a:r>
              <a:rPr lang="en">
                <a:solidFill>
                  <a:schemeClr val="dk1"/>
                </a:solidFill>
              </a:rPr>
              <a:t> were ones involving a firearm, which is around 700% higher than the next weapon mentioned on the list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50" y="1170125"/>
            <a:ext cx="3606526" cy="360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violence on School Grounds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Since 1980, shootings on school grounds from K - 12 has increased and the number of victims killed has increased as well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have seen a spike since 2015, and is scarily increasing by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year peaking at around 250 shootings in 2021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225" y="1192450"/>
            <a:ext cx="3589025" cy="35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rates in US over time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were 13.6 gun deaths per 100,000 people in 2020, the highest rate since the mid 1990s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were 6.2 gun murders per 100,000 people in 2020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were 7.0 gun suicides per 100,00 people in the same year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450" y="1213075"/>
            <a:ext cx="3713525" cy="329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rate by country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364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US gun death rate was 3.77 per 100,000 people in 2018 compared to other world’s largest economy countries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France is at 0.50 per 100,00, Italy at 0.30 and huge countries like China and Japan under 0.05 per 100,000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825" y="893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