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29b5779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29b5779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229b5779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229b5779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29b577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29b577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29b57f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229b57f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29b57f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229b57f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229b57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229b57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Jason Woo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Hypothesis Part A #1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48925"/>
            <a:ext cx="38427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solidFill>
                  <a:schemeClr val="dk2"/>
                </a:solidFill>
              </a:rPr>
              <a:t>Alternative Hypothesis -&gt;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solidFill>
                  <a:schemeClr val="dk2"/>
                </a:solidFill>
              </a:rPr>
              <a:t>Drama movies rated PG have a higher imdb score than </a:t>
            </a:r>
            <a:r>
              <a:rPr lang="en" sz="1800">
                <a:solidFill>
                  <a:schemeClr val="dk2"/>
                </a:solidFill>
              </a:rPr>
              <a:t>Comedy movies</a:t>
            </a:r>
            <a:r>
              <a:rPr lang="en" sz="1800">
                <a:solidFill>
                  <a:schemeClr val="dk2"/>
                </a:solidFill>
              </a:rPr>
              <a:t> rated PG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Since the p-value is less than 0.05 and the red line is far right, we found great support to our alternative hypothesis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3983075"/>
            <a:ext cx="4210351" cy="88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325" y="1749075"/>
            <a:ext cx="4131976" cy="21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Hypothesis Part A #2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6354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Alternative Hypothesis -&gt;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History movies rated PG-13 have a higher imdb score than Sci - Fi movies rated PG-13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Using the permutation test, we reject the null hypothesis since the p-value is at 0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Since the p-value is at 0, which is less than 0.5, we found great support to our alternative hypothesis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375" y="4125275"/>
            <a:ext cx="44998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50" y="1980038"/>
            <a:ext cx="3823740" cy="20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Hypothesis Part A #3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38424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60">
                <a:solidFill>
                  <a:schemeClr val="dk2"/>
                </a:solidFill>
              </a:rPr>
              <a:t>Alternative Hypothesis - &gt;</a:t>
            </a:r>
            <a:endParaRPr sz="136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60">
                <a:solidFill>
                  <a:schemeClr val="dk2"/>
                </a:solidFill>
              </a:rPr>
              <a:t>Low Budget Comedy Movies have a higher imdb score than Medium Budget Action Movies</a:t>
            </a:r>
            <a:endParaRPr sz="1360">
              <a:solidFill>
                <a:schemeClr val="dk2"/>
              </a:solidFill>
            </a:endParaRPr>
          </a:p>
          <a:p>
            <a:pPr indent="-3149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60"/>
              <a:buChar char="●"/>
            </a:pPr>
            <a:r>
              <a:rPr lang="en" sz="1360">
                <a:solidFill>
                  <a:schemeClr val="dk2"/>
                </a:solidFill>
              </a:rPr>
              <a:t>I used the Z test on aggregates to find sd and mean for imdb scores for movies within a certain budget and genre</a:t>
            </a:r>
            <a:endParaRPr sz="1360">
              <a:solidFill>
                <a:schemeClr val="dk2"/>
              </a:solidFill>
            </a:endParaRPr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Char char="●"/>
            </a:pPr>
            <a:r>
              <a:rPr lang="en" sz="1360">
                <a:solidFill>
                  <a:schemeClr val="dk2"/>
                </a:solidFill>
              </a:rPr>
              <a:t>The p - value ended up being close to zero and below 0.05, which means we found great support to our alternative hypothesis</a:t>
            </a:r>
            <a:endParaRPr sz="136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6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60"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275" y="3696400"/>
            <a:ext cx="4405725" cy="9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00" y="1853851"/>
            <a:ext cx="3289645" cy="17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#1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38424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Null Hypothesis -&gt;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 rated Action Movies have the same imdb score as PG rated Action Movies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Alternative Hypothesis -&gt;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 rated Action Movies have higher average imdb score as PG rated Action Movies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We reject the null hypothesis because the p-value is below 0.05, at 0.0016 where the value is not zero but close to 0.001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86200"/>
            <a:ext cx="448032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285" y="1086550"/>
            <a:ext cx="4483753" cy="2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770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#2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38427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Null Hypothesis -&gt;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Medium Budget R rated Movies have the same imdb score than High Budget G rated Movies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Alternative Hypothesis -&gt;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Medium Budget R rated Movies have higher average imdb score than High Budget G rated Movies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We reject the null hypothesis since the p-value is 0.013, which is close, but </a:t>
            </a:r>
            <a:r>
              <a:rPr lang="en">
                <a:solidFill>
                  <a:schemeClr val="dk2"/>
                </a:solidFill>
              </a:rPr>
              <a:t>lower than the example critical value of 0.03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00" y="3752701"/>
            <a:ext cx="4278501" cy="93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500" y="1126200"/>
            <a:ext cx="4545450" cy="2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#3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38424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2"/>
                </a:solidFill>
              </a:rPr>
              <a:t>Null Hypothesis - &gt;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2"/>
                </a:solidFill>
              </a:rPr>
              <a:t>Medium Gross Action Movies have the same imdb score as Medium Gross Comedy Movies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2"/>
                </a:solidFill>
              </a:rPr>
              <a:t>Alternate Hypothesis - &gt;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2"/>
                </a:solidFill>
              </a:rPr>
              <a:t>Medium Gross Action Movies have higher average imdb score than Medium Cross Comedy Movies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We do not reject the null hypothesis since the p-value from the z test from aggregates is above 0.05, at 0.112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02575"/>
            <a:ext cx="4203774" cy="8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613" y="1445935"/>
            <a:ext cx="4036550" cy="213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