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2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4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8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1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1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2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1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9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40A53-7BCE-49D8-A0D7-8CB140691CE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F61F8E-F0D8-4D02-8B9E-F5D07FD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6EC-99DB-7357-5C16-F73E24117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271A2-8DFE-799A-DB94-BFD4720D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Woo</a:t>
            </a:r>
          </a:p>
        </p:txBody>
      </p:sp>
    </p:spTree>
    <p:extLst>
      <p:ext uri="{BB962C8B-B14F-4D97-AF65-F5344CB8AC3E}">
        <p14:creationId xmlns:p14="http://schemas.microsoft.com/office/powerpoint/2010/main" val="18381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E19-A74C-0F92-703B-ECDDDF84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DA27-3F75-96A6-263C-53E2750A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350390" cy="3318936"/>
          </a:xfrm>
        </p:spPr>
        <p:txBody>
          <a:bodyPr>
            <a:normAutofit/>
          </a:bodyPr>
          <a:lstStyle/>
          <a:p>
            <a:r>
              <a:rPr lang="en-US" sz="1800" dirty="0"/>
              <a:t>Using the chi-sq test, we can determine the relationship of variable to our predicted (Hired) column</a:t>
            </a:r>
          </a:p>
          <a:p>
            <a:r>
              <a:rPr lang="en-US" sz="1800" dirty="0"/>
              <a:t>We can use p-value to determine whether that role is more likely to play a role in our prediction model</a:t>
            </a:r>
          </a:p>
          <a:p>
            <a:r>
              <a:rPr lang="en-US" sz="1800" dirty="0"/>
              <a:t>Considering these p-values, we see that the Major column is less influential in playing a role with a p-value of 0.6351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D979B-5193-81AA-E606-837549C0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24" y="3296436"/>
            <a:ext cx="2759891" cy="18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644E6-BB2F-0A1E-A794-18EF3EFF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15" y="3296436"/>
            <a:ext cx="2759891" cy="18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7AF-5049-72A7-B517-CEF9CCD6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7222-81EB-464B-44BC-BF534CEB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build my prediction model around the idea of the chi-sq test, so less of using the major column will probably be best </a:t>
            </a:r>
          </a:p>
          <a:p>
            <a:r>
              <a:rPr lang="en-US" dirty="0"/>
              <a:t>I will also try to subset data and select most frequent values of the predicted variable as my prediction</a:t>
            </a:r>
          </a:p>
          <a:p>
            <a:r>
              <a:rPr lang="en-US" dirty="0"/>
              <a:t>Trial and error will be the main incentive for my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67104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8259-5A73-315D-F0E9-1B81228F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Hired by Coding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F258-09EA-A114-DB18-8AAFF526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1800" dirty="0"/>
              <a:t>We can generalize the coding skills column to see which stands out to us, and which we can use for our prediction model</a:t>
            </a:r>
          </a:p>
          <a:p>
            <a:r>
              <a:rPr lang="en-US" sz="1800" dirty="0"/>
              <a:t>It overall seems explanatory with excellent and OK being most hired, so we can generalize the two</a:t>
            </a:r>
          </a:p>
          <a:p>
            <a:r>
              <a:rPr lang="en-US" sz="1800" dirty="0"/>
              <a:t>Ill assign my prediction model based on these facts for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19A6-44A3-48F3-D678-3D5FFE36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8" y="2976382"/>
            <a:ext cx="41910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49168-D35D-A8FC-B5AF-E8ACF22A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5385732"/>
            <a:ext cx="5130698" cy="2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08B-4A03-3D26-876E-6BD5FD78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Hired by Impression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B2A7-B177-17CC-E858-8150EC16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2000" dirty="0"/>
              <a:t>Here, we look at the impression column and see if any of the variables stick out</a:t>
            </a:r>
          </a:p>
          <a:p>
            <a:r>
              <a:rPr lang="en-US" sz="2000" dirty="0"/>
              <a:t>To me none of these stick out, but we can subset further</a:t>
            </a:r>
          </a:p>
          <a:p>
            <a:r>
              <a:rPr lang="en-US" sz="2000" dirty="0"/>
              <a:t>We can subset impression and college together, however we will only look at impressions of “Nerdy”, “Outgoing”, and “Confident” since they are the most frequent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0EE82-F01F-E392-F423-EA4D6546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56" y="2835135"/>
            <a:ext cx="4800599" cy="25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C6F7-9039-DB7E-7772-1E8EB348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Hired by Impression and College Pt.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44BE0-7684-D629-9E60-C8C37FBB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04" y="2858170"/>
            <a:ext cx="4878194" cy="23655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01C79E-697E-D01D-5E89-5E15162F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58779" cy="3318936"/>
          </a:xfrm>
        </p:spPr>
        <p:txBody>
          <a:bodyPr>
            <a:normAutofit/>
          </a:bodyPr>
          <a:lstStyle/>
          <a:p>
            <a:r>
              <a:rPr lang="en-US" sz="1800" dirty="0"/>
              <a:t>We subset the Impression column with its respective college and we find the frequency of those who are hired</a:t>
            </a:r>
          </a:p>
          <a:p>
            <a:r>
              <a:rPr lang="en-US" sz="1800" dirty="0"/>
              <a:t>For the specific slide, we will look at when the impression is “Nerdy”, and we see that it is most frequent for someone with a Nerdy Impression went to college at Redbrick</a:t>
            </a:r>
          </a:p>
          <a:p>
            <a:r>
              <a:rPr lang="en-US" sz="1800" dirty="0"/>
              <a:t>Let's assign it to our prediction for now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242BB-B40C-CFC7-8637-CA8BB43E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30" y="5500624"/>
            <a:ext cx="6972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DBD1-4BB0-2D4D-3392-7FB5E6BB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Hired by Impression and College Pt.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BA4588-16CF-1B88-B992-FC06F18D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1600" dirty="0"/>
              <a:t>Now, we look at the distribution of those who were hired when they had an “Outgoing” impression</a:t>
            </a:r>
          </a:p>
          <a:p>
            <a:r>
              <a:rPr lang="en-US" sz="1600" dirty="0"/>
              <a:t>While looking at those who were hired, I wanted to also see who was not hired the least, which would contribute to a lower error in difference for the prediction model</a:t>
            </a:r>
          </a:p>
          <a:p>
            <a:r>
              <a:rPr lang="en-US" sz="1600" dirty="0"/>
              <a:t>To me, those who went to Peters showed a decent amount of people who were hired, while also having low frequency of being not hired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BCAC2-2127-EFFB-4B59-00E5FF82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88" y="2875720"/>
            <a:ext cx="5164979" cy="247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2241-5AB8-3E6E-A941-AFAB7C72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95" y="5482990"/>
            <a:ext cx="7458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8BB3-21A8-125C-1362-D6D7533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Hired by Impression and College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469B-BAA8-274C-A5E0-EB4BAA17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1800" dirty="0"/>
              <a:t>Lastly, we must look at those who shown a “Confident” impression</a:t>
            </a:r>
          </a:p>
          <a:p>
            <a:r>
              <a:rPr lang="en-US" sz="1800" dirty="0"/>
              <a:t>Same applies from Pt 2. where we look at high frequencies of hired while also keeping low frequencies of those not hired</a:t>
            </a:r>
          </a:p>
          <a:p>
            <a:r>
              <a:rPr lang="en-US" sz="1800" dirty="0"/>
              <a:t>The college PJIT is best fit for this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03E8D-E79C-B3F9-F791-869BCD5C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4428"/>
            <a:ext cx="5173825" cy="2428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24D4E-0992-566B-BCE2-6233A565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01" y="5580593"/>
            <a:ext cx="74104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5B5E-AEDB-A56F-7C39-26EC91D3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6B-4024-A885-A80B-E7DA7EB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I used 200 rows to test the error</a:t>
            </a:r>
          </a:p>
          <a:p>
            <a:r>
              <a:rPr lang="en-US" dirty="0"/>
              <a:t>I conducted the test several times and got pretty good error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C2E5E-B1F1-CA96-D080-64A03210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03" y="3027643"/>
            <a:ext cx="5090195" cy="2078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BBA9D-9A8E-FB0A-BBA6-803D4B66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04" y="3972930"/>
            <a:ext cx="3480492" cy="450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D1C73-875A-03D3-EDC0-A199D0664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04" y="4469303"/>
            <a:ext cx="3480492" cy="450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7F833-D045-65F0-C4A1-DCA92D045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304" y="4965677"/>
            <a:ext cx="3480492" cy="450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08725-9CF7-629E-8CC1-70DD28E35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304" y="5475046"/>
            <a:ext cx="3480492" cy="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490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Prediction 1</vt:lpstr>
      <vt:lpstr>Chi-Sq Test</vt:lpstr>
      <vt:lpstr>Method</vt:lpstr>
      <vt:lpstr>Distribution of Hired by Coding Skill</vt:lpstr>
      <vt:lpstr>Distribution of Hired by Impression</vt:lpstr>
      <vt:lpstr>Distribution of Hired by Impression and College Pt. 1</vt:lpstr>
      <vt:lpstr>Distribution of Hired by Impression and College Pt. 2</vt:lpstr>
      <vt:lpstr>Distribution of Hired by Impression and College Pt. 3</vt:lpstr>
      <vt:lpstr>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1</dc:title>
  <dc:creator>Jason Woo</dc:creator>
  <cp:lastModifiedBy>Jason Woo</cp:lastModifiedBy>
  <cp:revision>9</cp:revision>
  <dcterms:created xsi:type="dcterms:W3CDTF">2023-04-18T07:17:17Z</dcterms:created>
  <dcterms:modified xsi:type="dcterms:W3CDTF">2023-04-19T05:14:32Z</dcterms:modified>
</cp:coreProperties>
</file>