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2084" autoAdjust="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 smtClean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수강신청번호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 smtClean="0"/>
            <a:t>수강신청번호</a:t>
          </a:r>
          <a:endParaRPr lang="ko-KR" altLang="en-US" sz="1000" b="1" u="sng" dirty="0"/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교수전공</a:t>
          </a:r>
          <a:endParaRPr lang="ko-KR" altLang="en-US" sz="1000" u="none" kern="1200" dirty="0"/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수강신청번호</a:t>
          </a:r>
          <a:endParaRPr lang="ko-KR" altLang="en-US" sz="1000" kern="1200" dirty="0"/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 smtClean="0"/>
            <a:t>수강신청번호</a:t>
          </a:r>
          <a:endParaRPr lang="ko-KR" altLang="en-US" sz="1000" b="1" u="sng" kern="1200" dirty="0"/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 smtClean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외래키를 </a:t>
            </a:r>
            <a:r>
              <a:rPr lang="ko-KR" altLang="en-US" dirty="0" err="1"/>
              <a:t>부여하시오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수강신청 데이터베이스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레코드를 삽입하거나 수정하거나 삭제하는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삭제</a:t>
            </a: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리스트의 개수와 값 리스트의 개수가 동일해야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리스트를 생략하면 모든 칼럼을 의미하므로 칼럼의 개수 만큼 값을 입력해야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값들은 칼럼 순서와 동일하게 입력해야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‘Korea’, 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xmlns="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xmlns="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xmlns="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수정하시오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xmlns="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xmlns="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xmlns="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FROM </a:t>
            </a:r>
            <a:r>
              <a:rPr lang="ko-KR" altLang="en-US" sz="1600" dirty="0"/>
              <a:t>절을 생략하면 전체 레코드가 삭제되므로 주의해서 사용한다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-- 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xmlns="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xmlns="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xmlns="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xmlns="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09344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하나의 논리적 작업 단위로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저장하고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취소하고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INSERT, UPDATE, DELETE : 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:a16="http://schemas.microsoft.com/office/drawing/2014/main" xmlns="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xmlns="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:a16="http://schemas.microsoft.com/office/drawing/2014/main" xmlns="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:a16="http://schemas.microsoft.com/office/drawing/2014/main" xmlns="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7486"/>
              </p:ext>
            </p:extLst>
          </p:nvPr>
        </p:nvGraphicFramePr>
        <p:xfrm>
          <a:off x="528172" y="941705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3FE75-4FAD-4A89-99C2-FB4F320FE2D4}"/>
              </a:ext>
            </a:extLst>
          </p:cNvPr>
          <p:cNvSpPr txBox="1"/>
          <p:nvPr/>
        </p:nvSpPr>
        <p:spPr>
          <a:xfrm>
            <a:off x="614260" y="3398082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57021</TotalTime>
  <Words>837</Words>
  <Application>Microsoft Office PowerPoint</Application>
  <PresentationFormat>화면 슬라이드 쇼(4:3)</PresentationFormat>
  <Paragraphs>223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343</cp:revision>
  <dcterms:created xsi:type="dcterms:W3CDTF">2018-05-10T00:35:19Z</dcterms:created>
  <dcterms:modified xsi:type="dcterms:W3CDTF">2020-04-20T04:26:59Z</dcterms:modified>
</cp:coreProperties>
</file>