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28" r:id="rId3"/>
    <p:sldId id="324" r:id="rId4"/>
    <p:sldId id="327" r:id="rId5"/>
    <p:sldId id="326" r:id="rId6"/>
    <p:sldId id="32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2020-04-18-(Sat)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인덱스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 실행의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SELECT * FROM employees WHERE </a:t>
            </a:r>
            <a:r>
              <a:rPr lang="en-US" altLang="ko-KR" dirty="0" err="1">
                <a:solidFill>
                  <a:srgbClr val="FF0000"/>
                </a:solidFill>
              </a:rPr>
              <a:t>employee_id</a:t>
            </a:r>
            <a:r>
              <a:rPr lang="en-US" altLang="ko-KR" dirty="0">
                <a:solidFill>
                  <a:srgbClr val="FF0000"/>
                </a:solidFill>
              </a:rPr>
              <a:t> = 150;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err="1"/>
              <a:t>파싱</a:t>
            </a:r>
            <a:r>
              <a:rPr lang="en-US" altLang="ko-KR" dirty="0"/>
              <a:t>(</a:t>
            </a:r>
            <a:r>
              <a:rPr lang="ko-KR" altLang="en-US" dirty="0"/>
              <a:t>구문분석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정보가 있는지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 없으면 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찾아서 </a:t>
            </a:r>
            <a:r>
              <a:rPr lang="en-US" altLang="ko-KR" dirty="0"/>
              <a:t>DB </a:t>
            </a:r>
            <a:r>
              <a:rPr lang="ko-KR" altLang="en-US" dirty="0"/>
              <a:t>버퍼캐시에 저장한 뒤 결과를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찾을 때 인덱스 유무에 따라 다음과 같이 동작이 달라진다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인덱스에서 </a:t>
            </a:r>
            <a:r>
              <a:rPr lang="en-US" altLang="ko-KR" dirty="0"/>
              <a:t>150 </a:t>
            </a:r>
            <a:r>
              <a:rPr lang="ko-KR" altLang="en-US" dirty="0"/>
              <a:t>인 정보가 어떤 </a:t>
            </a:r>
            <a:r>
              <a:rPr lang="en-US" altLang="ko-KR" dirty="0"/>
              <a:t>ROWID </a:t>
            </a:r>
            <a:r>
              <a:rPr lang="ko-KR" altLang="en-US" dirty="0"/>
              <a:t>를 가지고 있는지 확인 후 해당 블록만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150 </a:t>
            </a:r>
            <a:r>
              <a:rPr lang="ko-KR" altLang="en-US" dirty="0"/>
              <a:t>인 정보가 어디 있는지 모르기 때문에 모든 데이터를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인덱스란</a:t>
            </a:r>
            <a:r>
              <a:rPr lang="en-US" altLang="ko-KR" dirty="0"/>
              <a:t>?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SQL </a:t>
            </a:r>
            <a:r>
              <a:rPr lang="ko-KR" altLang="en-US" dirty="0"/>
              <a:t>문의 </a:t>
            </a:r>
            <a:r>
              <a:rPr lang="ko-KR" altLang="en-US" dirty="0">
                <a:solidFill>
                  <a:srgbClr val="FF0000"/>
                </a:solidFill>
              </a:rPr>
              <a:t>처리 속도 향상</a:t>
            </a:r>
            <a:r>
              <a:rPr lang="ko-KR" altLang="en-US" dirty="0"/>
              <a:t>을 위해 특정 칼럼을 대상으로 생성하는 객체이다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비교를 하자면 책의 뒷부분에 있는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</a:t>
            </a:r>
            <a:r>
              <a:rPr lang="ko-KR" altLang="en-US" dirty="0"/>
              <a:t>와 같은 기능이다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장점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</a:t>
            </a:r>
            <a:r>
              <a:rPr lang="en-US" altLang="ko-KR" dirty="0"/>
              <a:t>(SELECT) </a:t>
            </a:r>
            <a:r>
              <a:rPr lang="ko-KR" altLang="en-US" dirty="0"/>
              <a:t>속도가 굉장히 빨라질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 쿼리의 부하가 줄어들면 곧 시스템 전체 성능이 향상된다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단점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인덱스를 별도로 저장해야 하기 때문에 </a:t>
            </a:r>
            <a:r>
              <a:rPr lang="en-US" altLang="ko-KR" dirty="0"/>
              <a:t>DB</a:t>
            </a:r>
            <a:r>
              <a:rPr lang="ko-KR" altLang="en-US" dirty="0"/>
              <a:t> 크기의 </a:t>
            </a:r>
            <a:r>
              <a:rPr lang="en-US" altLang="ko-KR" dirty="0"/>
              <a:t>10% </a:t>
            </a:r>
            <a:r>
              <a:rPr lang="ko-KR" altLang="en-US" dirty="0"/>
              <a:t>정도 추가 공간이 </a:t>
            </a:r>
            <a:br>
              <a:rPr lang="en-US" altLang="ko-KR" dirty="0"/>
            </a:b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변경 작업</a:t>
            </a:r>
            <a:r>
              <a:rPr lang="en-US" altLang="ko-KR" dirty="0"/>
              <a:t>(INSERT, UPDATE, DELETE)</a:t>
            </a:r>
            <a:r>
              <a:rPr lang="ko-KR" altLang="en-US" dirty="0"/>
              <a:t>가 자주 발생되면 오히려 성능이 떨어질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004535"/>
            <a:ext cx="665278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데이터를 빠르게 검색하도록 인덱스를 사용한다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en-US" altLang="ko-KR" sz="1600" dirty="0"/>
              <a:t>(PK)</a:t>
            </a:r>
            <a:r>
              <a:rPr lang="ko-KR" altLang="en-US" sz="1600" dirty="0"/>
              <a:t> 또는 </a:t>
            </a:r>
            <a:r>
              <a:rPr lang="en-US" altLang="ko-KR" sz="1600" dirty="0"/>
              <a:t>UNIQUE </a:t>
            </a:r>
            <a:r>
              <a:rPr lang="ko-KR" altLang="en-US" sz="1600" dirty="0"/>
              <a:t>제약조건은 자동으로 인덱스가 생성된다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책 </a:t>
            </a:r>
            <a:r>
              <a:rPr lang="ko-KR" altLang="en-US" sz="1600" dirty="0" err="1"/>
              <a:t>뒷</a:t>
            </a:r>
            <a:r>
              <a:rPr lang="ko-KR" altLang="en-US" sz="1600" dirty="0"/>
              <a:t> 부분에는 주요 단어의 </a:t>
            </a:r>
            <a:r>
              <a:rPr lang="en-US" altLang="ko-KR" sz="1600" dirty="0"/>
              <a:t>index</a:t>
            </a:r>
            <a:r>
              <a:rPr lang="ko-KR" altLang="en-US" sz="1600" dirty="0"/>
              <a:t> 기능처럼 빠른 검색을 지원한다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1362"/>
              </p:ext>
            </p:extLst>
          </p:nvPr>
        </p:nvGraphicFramePr>
        <p:xfrm>
          <a:off x="2771800" y="2967310"/>
          <a:ext cx="6266561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223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position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gender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hire_date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716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2500000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44705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3933"/>
              </p:ext>
            </p:extLst>
          </p:nvPr>
        </p:nvGraphicFramePr>
        <p:xfrm>
          <a:off x="827584" y="2967310"/>
          <a:ext cx="1440160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720200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60725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576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78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80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6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90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920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35008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90" y="2636912"/>
            <a:ext cx="1440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IDX_name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646" y="2636912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employee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267590" y="35091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267590" y="385216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8" idx="3"/>
          </p:cNvCxnSpPr>
          <p:nvPr/>
        </p:nvCxnSpPr>
        <p:spPr>
          <a:xfrm>
            <a:off x="2267744" y="4227310"/>
            <a:ext cx="503902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2247922" y="4573030"/>
            <a:ext cx="531337" cy="7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endCxn id="7" idx="1"/>
          </p:cNvCxnSpPr>
          <p:nvPr/>
        </p:nvCxnSpPr>
        <p:spPr>
          <a:xfrm flipV="1">
            <a:off x="2267590" y="4227310"/>
            <a:ext cx="504210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2247922" y="4573031"/>
            <a:ext cx="531337" cy="6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3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1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인덱스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556792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[UNIQUE] INDEX </a:t>
            </a:r>
            <a:r>
              <a:rPr lang="en-US" altLang="ko-KR" i="1" dirty="0" err="1"/>
              <a:t>index_name</a:t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i="1" dirty="0" err="1"/>
              <a:t>table_name</a:t>
            </a:r>
            <a:r>
              <a:rPr lang="en-US" altLang="ko-KR" dirty="0"/>
              <a:t> (</a:t>
            </a:r>
            <a:r>
              <a:rPr lang="en-US" altLang="ko-KR" i="1" dirty="0"/>
              <a:t>column1[ASC|DESC]</a:t>
            </a:r>
            <a:r>
              <a:rPr lang="en-US" altLang="ko-KR" dirty="0"/>
              <a:t>, </a:t>
            </a:r>
            <a:r>
              <a:rPr lang="en-US" altLang="ko-KR" i="1" dirty="0"/>
              <a:t>column2</a:t>
            </a:r>
            <a:r>
              <a:rPr lang="en-US" altLang="ko-KR" dirty="0"/>
              <a:t>, ...);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87624" y="2564904"/>
            <a:ext cx="752094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UNIQUE : </a:t>
            </a:r>
            <a:r>
              <a:rPr lang="ko-KR" altLang="en-US" b="0" dirty="0"/>
              <a:t>고유인덱스 설정</a:t>
            </a:r>
            <a:endParaRPr lang="en-US" altLang="ko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ASC|DESC : </a:t>
            </a:r>
            <a:r>
              <a:rPr lang="ko-KR" altLang="en-US" b="0" dirty="0"/>
              <a:t>인덱스 키를 오름차순 또는 내림차순으로 정렬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3717032"/>
            <a:ext cx="752094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유일한 값을 가지는 칼럼</a:t>
            </a:r>
            <a:r>
              <a:rPr lang="en-US" altLang="ko-KR" dirty="0"/>
              <a:t>(</a:t>
            </a:r>
            <a:r>
              <a:rPr lang="ko-KR" altLang="en-US" dirty="0" err="1"/>
              <a:t>기본키</a:t>
            </a:r>
            <a:r>
              <a:rPr lang="ko-KR" altLang="en-US" dirty="0"/>
              <a:t> 또는 </a:t>
            </a:r>
            <a:r>
              <a:rPr lang="en-US" altLang="ko-KR" dirty="0"/>
              <a:t>UNIQUE)</a:t>
            </a:r>
            <a:r>
              <a:rPr lang="ko-KR" altLang="en-US" dirty="0"/>
              <a:t>에 생성하는 인덱스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비고유</a:t>
            </a:r>
            <a:r>
              <a:rPr lang="ko-KR" altLang="en-US" dirty="0"/>
              <a:t>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중복된 값을 가지는 칼럼에 생성하는 인덱스</a:t>
            </a:r>
          </a:p>
        </p:txBody>
      </p:sp>
    </p:spTree>
    <p:extLst>
      <p:ext uri="{BB962C8B-B14F-4D97-AF65-F5344CB8AC3E}">
        <p14:creationId xmlns:p14="http://schemas.microsoft.com/office/powerpoint/2010/main" val="107021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인덱스가 적절한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칼럼이 있는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2</a:t>
            </a:r>
            <a:r>
              <a:rPr lang="ko-KR" altLang="en-US" b="0" dirty="0"/>
              <a:t>개 이상의 칼럼이 </a:t>
            </a: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테이블에 저장된 데이터의 변경이 드문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</a:t>
            </a:r>
            <a:r>
              <a:rPr lang="en-US" altLang="ko-KR" b="0" dirty="0"/>
              <a:t>NULL </a:t>
            </a:r>
            <a:r>
              <a:rPr lang="ko-KR" altLang="en-US" b="0" dirty="0"/>
              <a:t>값이 많이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광범위한 값이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전체 데이터의 </a:t>
            </a:r>
            <a:r>
              <a:rPr lang="en-US" altLang="ko-KR" b="0" dirty="0"/>
              <a:t>10~15% </a:t>
            </a:r>
            <a:r>
              <a:rPr lang="ko-KR" altLang="en-US" b="0" dirty="0"/>
              <a:t>정도의 데이터를 검색하는 경우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57294</TotalTime>
  <Words>468</Words>
  <Application>Microsoft Office PowerPoint</Application>
  <PresentationFormat>화면 슬라이드 쇼(4:3)</PresentationFormat>
  <Paragraphs>124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각</vt:lpstr>
      <vt:lpstr>고급 SQL 작성하기_ 인덱스 활용</vt:lpstr>
      <vt:lpstr>SELECT 문 실행의 이해</vt:lpstr>
      <vt:lpstr>인덱스</vt:lpstr>
      <vt:lpstr>인덱스</vt:lpstr>
      <vt:lpstr>인덱스</vt:lpstr>
      <vt:lpstr>인덱스가 적절한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324</cp:revision>
  <dcterms:created xsi:type="dcterms:W3CDTF">2018-05-10T00:35:19Z</dcterms:created>
  <dcterms:modified xsi:type="dcterms:W3CDTF">2020-04-18T03:58:30Z</dcterms:modified>
</cp:coreProperties>
</file>