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5" r:id="rId2"/>
    <p:sldId id="316" r:id="rId3"/>
    <p:sldId id="324" r:id="rId4"/>
    <p:sldId id="320" r:id="rId5"/>
    <p:sldId id="322" r:id="rId6"/>
    <p:sldId id="325" r:id="rId7"/>
    <p:sldId id="326" r:id="rId8"/>
    <p:sldId id="331" r:id="rId9"/>
    <p:sldId id="328" r:id="rId10"/>
    <p:sldId id="329" r:id="rId11"/>
    <p:sldId id="33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설치</a:t>
            </a:r>
            <a:r>
              <a:rPr lang="en-US" altLang="ko-KR" b="1" dirty="0" smtClean="0"/>
              <a:t>_oracle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76375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1916832"/>
            <a:ext cx="45365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39" y="5076947"/>
            <a:ext cx="1032826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5076947"/>
            <a:ext cx="1044117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703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77363" y="180882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 bwMode="auto">
          <a:xfrm>
            <a:off x="395536" y="1559396"/>
            <a:ext cx="684953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429000"/>
            <a:ext cx="699354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653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1" y="3666230"/>
            <a:ext cx="302433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636912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8585" r="3938" b="27622"/>
          <a:stretch/>
        </p:blipFill>
        <p:spPr bwMode="auto">
          <a:xfrm>
            <a:off x="323528" y="1196752"/>
            <a:ext cx="8424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3830" r="4116" b="35001"/>
          <a:stretch/>
        </p:blipFill>
        <p:spPr bwMode="auto">
          <a:xfrm>
            <a:off x="323528" y="3933056"/>
            <a:ext cx="8424731" cy="2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setup.exe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4474" r="3959" b="43365"/>
          <a:stretch/>
        </p:blipFill>
        <p:spPr bwMode="auto">
          <a:xfrm>
            <a:off x="323528" y="1124744"/>
            <a:ext cx="8429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0000" r="22917" b="36154"/>
          <a:stretch/>
        </p:blipFill>
        <p:spPr bwMode="auto">
          <a:xfrm>
            <a:off x="323528" y="3717031"/>
            <a:ext cx="5410231" cy="2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3717031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 편의로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“1111”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통일합니다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다른 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사용하지 않습니다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1017161" y="1268760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7" t="37444" r="47869"/>
          <a:stretch/>
        </p:blipFill>
        <p:spPr bwMode="auto">
          <a:xfrm>
            <a:off x="5146783" y="764704"/>
            <a:ext cx="2953609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7584" y="2060848"/>
            <a:ext cx="273630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134076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50" y="666433"/>
            <a:ext cx="1599565" cy="552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3" y="2467066"/>
            <a:ext cx="3819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79202" y="5659618"/>
            <a:ext cx="1599564" cy="183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973" y="3212976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973" y="2581838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427984" y="2869870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sqldeveloper.exe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곧바로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2" y="1772816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491880" y="2260396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회 </a:t>
            </a:r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가 설치된 경로 설정이 필요하다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21753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5"/>
            <a:ext cx="4248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08756" y="2577352"/>
            <a:ext cx="799782" cy="28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0101" y="3573016"/>
            <a:ext cx="368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Java </a:t>
            </a:r>
            <a:r>
              <a:rPr lang="ko-KR" altLang="en-US" b="1" dirty="0" smtClean="0">
                <a:solidFill>
                  <a:srgbClr val="FF0000"/>
                </a:solidFill>
              </a:rPr>
              <a:t>폴더의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jdk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폴더를 선택한다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814" y="5618603"/>
            <a:ext cx="799782" cy="17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2051720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900000">
            <a:off x="4454383" y="3032715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5" y="1196752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96753" y="1772816"/>
            <a:ext cx="162173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56563</TotalTime>
  <Words>167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각</vt:lpstr>
      <vt:lpstr>DBMS 설치_oracle</vt:lpstr>
      <vt:lpstr>ORACLE 설치 #1</vt:lpstr>
      <vt:lpstr>ORACLE 설치 #2</vt:lpstr>
      <vt:lpstr>ORACLE 설치 #3</vt:lpstr>
      <vt:lpstr>ORACLE 설치 #4</vt:lpstr>
      <vt:lpstr>ORACLE 설치 #5</vt:lpstr>
      <vt:lpstr>SQL DEVELOPER #1</vt:lpstr>
      <vt:lpstr>SQL DEVELOPER #2</vt:lpstr>
      <vt:lpstr>SQL DEVELOPER #3</vt:lpstr>
      <vt:lpstr>SQL DEVELOPER #4</vt:lpstr>
      <vt:lpstr>SQL DEVELOPER #5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320</cp:revision>
  <dcterms:created xsi:type="dcterms:W3CDTF">2018-05-10T00:35:19Z</dcterms:created>
  <dcterms:modified xsi:type="dcterms:W3CDTF">2020-04-30T07:21:55Z</dcterms:modified>
</cp:coreProperties>
</file>