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>
        <p:scale>
          <a:sx n="115" d="100"/>
          <a:sy n="115" d="100"/>
        </p:scale>
        <p:origin x="-152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의사 열</a:t>
            </a:r>
            <a:r>
              <a:rPr lang="en-US" altLang="ko-KR" dirty="0"/>
              <a:t> </a:t>
            </a:r>
            <a:r>
              <a:rPr lang="en-US" altLang="ko-KR" dirty="0" smtClean="0"/>
              <a:t>(PSEUDO-COLUMN)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참조는 가능하나 데이터베이스에 따로 저장되지 않는 </a:t>
            </a:r>
            <a:r>
              <a:rPr lang="en-US" altLang="ko-KR" dirty="0"/>
              <a:t>p</a:t>
            </a:r>
            <a:r>
              <a:rPr lang="en-US" altLang="ko-KR" dirty="0" smtClean="0"/>
              <a:t>seudo-column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수도 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실제로 존재하지 않기 때문에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명령으로 확인할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현업에서는 매우 유용하게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CURRVAL, NEXTVAL (sequence number generator)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칼럼이 적당하지 않는 경우에 주로 사용된다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값을 자동으로 생성하기</a:t>
            </a:r>
            <a:r>
              <a:rPr lang="en-US" altLang="ko-KR" dirty="0"/>
              <a:t> </a:t>
            </a:r>
            <a:r>
              <a:rPr lang="ko-KR" altLang="en-US" dirty="0" smtClean="0"/>
              <a:t>위해 일련번호를 생성하는 객체이다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게시판에 글이 등록되는 순서대로 번호를 시퀀스를 이용해서 하나씩 증가시키며 할당하면 자동으로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번호가 관리될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여러 개의 테이블에서 공유할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789040"/>
            <a:ext cx="6984776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SEQUENCE </a:t>
            </a:r>
            <a:r>
              <a:rPr lang="ko-KR" altLang="en-US" sz="1400" i="1" dirty="0" smtClean="0"/>
              <a:t>시퀀스</a:t>
            </a:r>
            <a:r>
              <a:rPr lang="en-US" altLang="ko-KR" sz="1400" i="1" dirty="0" smtClean="0"/>
              <a:t>_</a:t>
            </a:r>
            <a:r>
              <a:rPr lang="ko-KR" altLang="en-US" sz="1400" i="1" dirty="0" smtClean="0"/>
              <a:t>이름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[INCREMENT BY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[START WITH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[MAXVALUE n | NOMAXVALUE]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[MINVALUE n | NOMINVALUE]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[CYCLE | NOCYCLE]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[CACHE n | NOCACHE]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INCREMENT BY n :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n : </a:t>
            </a:r>
            <a:r>
              <a:rPr lang="ko-KR" altLang="en-US" dirty="0" smtClean="0"/>
              <a:t>시퀀스 시작번호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MAXVALUE n : </a:t>
            </a:r>
            <a:r>
              <a:rPr lang="ko-KR" altLang="en-US" dirty="0" smtClean="0"/>
              <a:t>시퀀스로 생성할 수 있는 최대값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CYCLE : </a:t>
            </a:r>
            <a:r>
              <a:rPr lang="ko-KR" altLang="en-US" dirty="0" smtClean="0"/>
              <a:t>시퀀스의 순환 여부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CACHE : </a:t>
            </a:r>
            <a:r>
              <a:rPr lang="ko-KR" altLang="en-US" dirty="0" smtClean="0"/>
              <a:t>시퀀스 생성 속도를 높이기 위해 메모리에 </a:t>
            </a:r>
            <a:r>
              <a:rPr lang="ko-KR" altLang="en-US" dirty="0" err="1" smtClean="0"/>
              <a:t>캐시할</a:t>
            </a:r>
            <a:r>
              <a:rPr lang="ko-KR" altLang="en-US" dirty="0" smtClean="0"/>
              <a:t> 시퀀스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변경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시퀀스의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등을 수정할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</a:t>
            </a:r>
            <a:r>
              <a:rPr lang="ko-KR" altLang="en-US" dirty="0" smtClean="0"/>
              <a:t>절은 생성 직후 이미 시작한 값으로 수정할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ALTER SEQUENCE </a:t>
            </a:r>
            <a:r>
              <a:rPr lang="ko-KR" altLang="en-US" dirty="0" smtClean="0"/>
              <a:t>문을 사용하고 </a:t>
            </a:r>
            <a:r>
              <a:rPr lang="en-US" altLang="ko-KR" dirty="0" smtClean="0"/>
              <a:t>CREATE SEQUENCE </a:t>
            </a:r>
            <a:r>
              <a:rPr lang="ko-KR" altLang="en-US" dirty="0" smtClean="0"/>
              <a:t>문과 문법은 동일하다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삭제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DROP SEQUENCE </a:t>
            </a:r>
            <a:r>
              <a:rPr lang="ko-KR" altLang="en-US" dirty="0" smtClean="0"/>
              <a:t>문을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생성된 현재 번호를 확인한다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NEXTVAL </a:t>
            </a:r>
            <a:r>
              <a:rPr lang="ko-KR" altLang="en-US" dirty="0" smtClean="0"/>
              <a:t>함수 호출이 한 번도 없는 경우 사용할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sequence_</a:t>
            </a:r>
            <a:r>
              <a:rPr lang="en-US" altLang="ko-KR" dirty="0" err="1" smtClean="0"/>
              <a:t>name</a:t>
            </a:r>
            <a:r>
              <a:rPr lang="en-US" altLang="ko-KR" dirty="0" err="1" smtClean="0"/>
              <a:t>.CURRVAL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다음 번호를 생성한다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최초 시퀀스를 생성하려면 반드시 </a:t>
            </a:r>
            <a:r>
              <a:rPr lang="en-US" altLang="ko-KR" dirty="0" smtClean="0"/>
              <a:t>NEXTVAL </a:t>
            </a:r>
            <a:r>
              <a:rPr lang="ko-KR" altLang="en-US" dirty="0" smtClean="0"/>
              <a:t>함수를 사용해야 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사용방법 </a:t>
            </a:r>
            <a:r>
              <a:rPr lang="en-US" altLang="ko-KR" dirty="0"/>
              <a:t>: </a:t>
            </a:r>
            <a:r>
              <a:rPr lang="en-US" altLang="ko-KR" dirty="0" err="1" smtClean="0"/>
              <a:t>sequence_name.NEXTVAL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CURRVAL, 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문에서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서브쿼리</a:t>
            </a:r>
            <a:r>
              <a:rPr lang="en-US" altLang="ko-KR" dirty="0" smtClean="0"/>
              <a:t>, GROUP BY, HAVING, ORDER BY, DISTINCT </a:t>
            </a:r>
            <a:r>
              <a:rPr lang="ko-KR" altLang="en-US" dirty="0" smtClean="0"/>
              <a:t>와 함께 사용할 수 없고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값으로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각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에 부여된 일련번호를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결과 집합에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시작하는 일련번호를 부여한다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절을 통해 조건에 맞는 결과 집합을 추출한 뒤에 일련번호가 부여된다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: FROM -&gt; WHERE -&gt; ROWNUM </a:t>
            </a:r>
            <a:r>
              <a:rPr lang="ko-KR" altLang="en-US" dirty="0" smtClean="0"/>
              <a:t>부여 </a:t>
            </a:r>
            <a:r>
              <a:rPr lang="en-US" altLang="ko-KR" dirty="0" smtClean="0"/>
              <a:t>-&gt; SELECT -&gt; ORDER BY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를 직접 사용하는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사용할 수 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로 시작하지 않으면 원하는 결과를 추출할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값을 가지는 별도의 칼럼을 만들면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시작하지 않아도 사용할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&lt;, &lt;= </a:t>
            </a:r>
            <a:r>
              <a:rPr lang="ko-KR" altLang="en-US" dirty="0" smtClean="0"/>
              <a:t>로 사용되는데 예외적으로 </a:t>
            </a:r>
            <a:r>
              <a:rPr lang="en-US" altLang="ko-KR" dirty="0" smtClean="0"/>
              <a:t>ROWNUM = 1 </a:t>
            </a:r>
            <a:r>
              <a:rPr lang="ko-KR" altLang="en-US" dirty="0" smtClean="0"/>
              <a:t>은 가능하다</a:t>
            </a:r>
            <a:r>
              <a:rPr lang="en-US" altLang="ko-KR" dirty="0" smtClean="0"/>
              <a:t>. (ROWNUM = 2 </a:t>
            </a:r>
            <a:r>
              <a:rPr lang="ko-KR" altLang="en-US" dirty="0" smtClean="0"/>
              <a:t>는 불가능하다</a:t>
            </a:r>
            <a:r>
              <a:rPr lang="en-US" altLang="ko-KR" dirty="0" smtClean="0"/>
              <a:t>.)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 용도는 몇 개의 데이터를 추출하고자 할 때이지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데이터를 추출하고자 할 때가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58009</TotalTime>
  <Words>423</Words>
  <Application>Microsoft Office PowerPoint</Application>
  <PresentationFormat>화면 슬라이드 쇼(4:3)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고급 SQL 작성하기_ Pseudo-column</vt:lpstr>
      <vt:lpstr>Pseudo-column</vt:lpstr>
      <vt:lpstr>시퀀스</vt:lpstr>
      <vt:lpstr>시퀀스</vt:lpstr>
      <vt:lpstr>시퀀스 함수</vt:lpstr>
      <vt:lpstr>rownum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PC</cp:lastModifiedBy>
  <cp:revision>350</cp:revision>
  <dcterms:created xsi:type="dcterms:W3CDTF">2018-05-10T00:35:19Z</dcterms:created>
  <dcterms:modified xsi:type="dcterms:W3CDTF">2020-04-20T04:28:30Z</dcterms:modified>
</cp:coreProperties>
</file>