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5" r:id="rId2"/>
    <p:sldId id="316" r:id="rId3"/>
    <p:sldId id="320" r:id="rId4"/>
    <p:sldId id="321" r:id="rId5"/>
    <p:sldId id="322" r:id="rId6"/>
    <p:sldId id="317" r:id="rId7"/>
    <p:sldId id="318" r:id="rId8"/>
    <p:sldId id="31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설치</a:t>
            </a:r>
            <a:r>
              <a:rPr lang="en-US" altLang="ko-KR" b="1" dirty="0" smtClean="0"/>
              <a:t>_</a:t>
            </a:r>
            <a:r>
              <a:rPr lang="en-US" altLang="ko-KR" b="1" dirty="0" err="1" smtClean="0"/>
              <a:t>mysql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8" y="1674281"/>
            <a:ext cx="6019380" cy="391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378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/>
              <a:t>https://dev.mysql.com/downloads/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3284984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217"/>
            <a:ext cx="7037003" cy="459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5576" y="2636912"/>
            <a:ext cx="33843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31748" y="2962750"/>
            <a:ext cx="1728192" cy="45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4328" y="304921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이전 버전 </a:t>
            </a:r>
            <a:r>
              <a:rPr lang="en-US" altLang="ko-KR" sz="1400" dirty="0" smtClean="0"/>
              <a:t>: 5.7.x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139952" y="5229139"/>
            <a:ext cx="1728192" cy="45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오른쪽 화살표 5"/>
          <p:cNvSpPr/>
          <p:nvPr/>
        </p:nvSpPr>
        <p:spPr>
          <a:xfrm rot="3655367">
            <a:off x="3563888" y="3969154"/>
            <a:ext cx="1080120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6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4806"/>
            <a:ext cx="7766942" cy="472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0112" y="4417855"/>
            <a:ext cx="2448272" cy="59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80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2975"/>
            <a:ext cx="75882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5536" y="5403696"/>
            <a:ext cx="2664296" cy="59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551669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로그인하지 않고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3967" y="2179711"/>
            <a:ext cx="7193180" cy="35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0157664" descr="EMB000097d0215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821346" cy="43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37264" y="502841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44208" y="4163642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err="1" smtClean="0"/>
              <a:t>다운로드한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INSTALLER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파일을 실행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라이선스 동의하고 실행</a:t>
            </a:r>
            <a:endParaRPr lang="en-US" altLang="ko-KR" sz="1600" dirty="0" smtClean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1520" y="261921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4042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#6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2818"/>
            <a:ext cx="3528392" cy="2655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61293" y="777894"/>
            <a:ext cx="385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default </a:t>
            </a:r>
            <a:r>
              <a:rPr lang="ko-KR" altLang="en-US" smtClean="0"/>
              <a:t>값으로 설정된 것들로 설치</a:t>
            </a:r>
            <a:endParaRPr lang="en-US" altLang="ko-KR" smtClean="0"/>
          </a:p>
          <a:p>
            <a:r>
              <a:rPr lang="en-US" altLang="ko-KR" smtClean="0"/>
              <a:t>Developer Default</a:t>
            </a:r>
            <a:r>
              <a:rPr lang="ko-KR" altLang="en-US" smtClean="0"/>
              <a:t>로 설정하여 설치</a:t>
            </a:r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6441264" descr="EMB00004bf0865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04" y="1862112"/>
            <a:ext cx="3491880" cy="26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86440064" descr="EMB00004bf0866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8531"/>
            <a:ext cx="3275856" cy="24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굽은 화살표 9"/>
          <p:cNvSpPr/>
          <p:nvPr/>
        </p:nvSpPr>
        <p:spPr>
          <a:xfrm flipV="1">
            <a:off x="716109" y="3717032"/>
            <a:ext cx="576064" cy="93610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57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>
            <a:off x="4463480" y="2771672"/>
            <a:ext cx="576064" cy="700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57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5437186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접속포트 </a:t>
            </a:r>
            <a:r>
              <a:rPr lang="en-US" altLang="ko-KR" dirty="0" smtClean="0"/>
              <a:t>3306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00362" y="4507815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root </a:t>
            </a:r>
            <a:r>
              <a:rPr lang="ko-KR" altLang="en-US" b="1" dirty="0" smtClean="0">
                <a:solidFill>
                  <a:srgbClr val="FF0000"/>
                </a:solidFill>
              </a:rPr>
              <a:t>비밀번호 설정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학습 편의를 위해 </a:t>
            </a:r>
            <a:r>
              <a:rPr lang="en-US" altLang="ko-KR" b="1" dirty="0" smtClean="0">
                <a:solidFill>
                  <a:srgbClr val="FF0000"/>
                </a:solidFill>
              </a:rPr>
              <a:t>1111 </a:t>
            </a:r>
            <a:r>
              <a:rPr lang="ko-KR" altLang="en-US" b="1" dirty="0" smtClean="0">
                <a:solidFill>
                  <a:srgbClr val="FF0000"/>
                </a:solidFill>
              </a:rPr>
              <a:t>설정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05367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MYSQL</a:t>
            </a:r>
            <a:r>
              <a:rPr lang="ko-KR" altLang="en-US" b="1" smtClean="0"/>
              <a:t> 설치 후 접속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04166" y="1342974"/>
            <a:ext cx="53113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CLI(Command </a:t>
            </a:r>
            <a:r>
              <a:rPr lang="en-US" altLang="ko-KR" b="1" dirty="0"/>
              <a:t>Line Interface)</a:t>
            </a:r>
            <a:r>
              <a:rPr lang="ko-KR" altLang="en-US" b="1" dirty="0"/>
              <a:t>를 사용한 접속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–u root –</a:t>
            </a:r>
            <a:r>
              <a:rPr lang="en-US" altLang="ko-KR" b="1" dirty="0"/>
              <a:t>p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비밀번호 </a:t>
            </a:r>
            <a:r>
              <a:rPr lang="ko-KR" altLang="en-US" dirty="0" smtClean="0"/>
              <a:t>입력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27984" y="4661629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2. MySQL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워크벤치를 통한 접속 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5030278"/>
            <a:ext cx="4556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lt"/>
                <a:ea typeface="NanumSquare" panose="020B0600000101010101" pitchFamily="50" charset="-127"/>
              </a:rPr>
              <a:t>GUI(Graphic User Interface)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를 통한 접속 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6" y="3794234"/>
            <a:ext cx="3982417" cy="21691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1560" y="5381308"/>
            <a:ext cx="1512168" cy="58602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336686" y="5359144"/>
            <a:ext cx="295598" cy="65352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15727" y="5501242"/>
            <a:ext cx="78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접속 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15" y="1728334"/>
            <a:ext cx="4917038" cy="2236966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</p:pic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0073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56517</TotalTime>
  <Words>160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각</vt:lpstr>
      <vt:lpstr>DBMS 설치_mysql</vt:lpstr>
      <vt:lpstr>MYSQL 설치 #1</vt:lpstr>
      <vt:lpstr>MYSQL 설치 #2</vt:lpstr>
      <vt:lpstr>MYSQL 설치 #3</vt:lpstr>
      <vt:lpstr>MYSQL 설치 #4</vt:lpstr>
      <vt:lpstr>MYSQL 설치 #5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308</cp:revision>
  <dcterms:created xsi:type="dcterms:W3CDTF">2018-05-10T00:35:19Z</dcterms:created>
  <dcterms:modified xsi:type="dcterms:W3CDTF">2020-04-30T07:22:12Z</dcterms:modified>
</cp:coreProperties>
</file>