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1" r:id="rId3"/>
    <p:sldId id="277" r:id="rId4"/>
    <p:sldId id="278" r:id="rId5"/>
    <p:sldId id="28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ko-KR" altLang="en-US" b="1" dirty="0" smtClean="0"/>
              <a:t>사용자 </a:t>
            </a:r>
            <a:r>
              <a:rPr lang="ko-KR" altLang="en-US" b="1" dirty="0" smtClean="0"/>
              <a:t>생성 </a:t>
            </a:r>
            <a:r>
              <a:rPr lang="ko-KR" altLang="en-US" b="1" dirty="0" smtClean="0"/>
              <a:t>및 </a:t>
            </a:r>
            <a:r>
              <a:rPr lang="ko-KR" altLang="en-US" b="1" dirty="0" smtClean="0"/>
              <a:t>권한 설정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70346" y="4437112"/>
            <a:ext cx="6212134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보ㅇ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1679968"/>
            <a:ext cx="7992888" cy="20724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00</a:t>
            </a:r>
            <a:r>
              <a:rPr lang="ko-KR" altLang="en-US" dirty="0"/>
              <a:t>고등학교의 홈페이지 데이터베이스가 해킹되어 학생들의 정보가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유출되었다고 합니다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학생들의 개인정보 유출로 많은</a:t>
            </a:r>
            <a:r>
              <a:rPr lang="en-US" altLang="ko-KR" dirty="0"/>
              <a:t> </a:t>
            </a:r>
            <a:r>
              <a:rPr lang="ko-KR" altLang="en-US" dirty="0"/>
              <a:t>피해가 예상됩니다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29350"/>
            <a:ext cx="1189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가상 뉴스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3939377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힘들게 설계한 데이터베이스가 외부로 유출된다면 엄청난 피해 예상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32608" y="4784336"/>
            <a:ext cx="1831480" cy="117568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DB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flipH="1">
            <a:off x="5504788" y="5218596"/>
            <a:ext cx="1944216" cy="4120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 flipH="1">
            <a:off x="2894654" y="5237482"/>
            <a:ext cx="504056" cy="3879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1983" y="4558521"/>
            <a:ext cx="1546372" cy="45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보안정</a:t>
            </a:r>
            <a:r>
              <a:rPr lang="ko-KR" altLang="en-US" dirty="0">
                <a:solidFill>
                  <a:schemeClr val="tx1"/>
                </a:solidFill>
              </a:rPr>
              <a:t>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6464" y="52560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 있는 사용자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48970" y="5079647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 없</a:t>
            </a:r>
            <a:r>
              <a:rPr lang="ko-KR" altLang="en-US"/>
              <a:t>는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6084168" y="4810624"/>
            <a:ext cx="1008112" cy="1236952"/>
          </a:xfrm>
          <a:prstGeom prst="mathMultiply">
            <a:avLst>
              <a:gd name="adj1" fmla="val 12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보호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99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149958" y="1943744"/>
            <a:ext cx="4606065" cy="1694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모두 데이터베이스에 접근하거나 수정이 가능하다면 보안상 큰 문제가 발생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사용자마다 최소한의 권한을 주어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데이터베이스의 보안을 유지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76353" y="324624"/>
            <a:ext cx="7520940" cy="548640"/>
          </a:xfrm>
        </p:spPr>
        <p:txBody>
          <a:bodyPr/>
          <a:lstStyle/>
          <a:p>
            <a:r>
              <a:rPr lang="ko-KR" altLang="en-US" b="1" smtClean="0"/>
              <a:t>데이터베이스 권한</a:t>
            </a:r>
            <a:endParaRPr lang="ko-KR" altLang="en-US" b="1"/>
          </a:p>
        </p:txBody>
      </p:sp>
      <p:grpSp>
        <p:nvGrpSpPr>
          <p:cNvPr id="9" name="그룹 8"/>
          <p:cNvGrpSpPr/>
          <p:nvPr/>
        </p:nvGrpSpPr>
        <p:grpSpPr>
          <a:xfrm>
            <a:off x="414754" y="3278240"/>
            <a:ext cx="3631681" cy="2743047"/>
            <a:chOff x="1744022" y="2712364"/>
            <a:chExt cx="2254272" cy="166453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744023" y="2936740"/>
              <a:ext cx="2254271" cy="14401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44022" y="2712364"/>
              <a:ext cx="2254271" cy="6766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SCHOOL DB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7515" y="1225961"/>
            <a:ext cx="70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DBA(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Administrator) : </a:t>
            </a:r>
            <a:r>
              <a:rPr lang="ko-KR" altLang="en-US" dirty="0"/>
              <a:t>데이터베이스를 관리 하는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92847"/>
              </p:ext>
            </p:extLst>
          </p:nvPr>
        </p:nvGraphicFramePr>
        <p:xfrm>
          <a:off x="518539" y="4676328"/>
          <a:ext cx="15841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>
                  <a:extLst>
                    <a:ext uri="{9D8B030D-6E8A-4147-A177-3AD203B41FA5}">
                      <a16:colId xmlns:a16="http://schemas.microsoft.com/office/drawing/2014/main" xmlns="" val="3351995328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xmlns="" val="26901101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xmlns="" val="3217969694"/>
                    </a:ext>
                  </a:extLst>
                </a:gridCol>
              </a:tblGrid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588809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254808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7716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4938" y="438489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학생 테이블</a:t>
            </a: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4429068" y="4294837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선생님 사용자에게 학생 테이블이 </a:t>
            </a:r>
            <a:endParaRPr lang="en-US" altLang="ko-KR" smtClean="0"/>
          </a:p>
          <a:p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수정 권한 부여</a:t>
            </a:r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flipH="1">
            <a:off x="4050036" y="4284304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54979" y="5032526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r>
              <a:rPr lang="en-US" altLang="ko-KR" smtClean="0"/>
              <a:t> </a:t>
            </a:r>
            <a:r>
              <a:rPr lang="ko-KR" altLang="en-US" smtClean="0"/>
              <a:t>사용자에게</a:t>
            </a:r>
            <a:endParaRPr lang="en-US" altLang="ko-KR" smtClean="0"/>
          </a:p>
          <a:p>
            <a:r>
              <a:rPr lang="ko-KR" altLang="en-US" smtClean="0"/>
              <a:t>수업 테이블 검색 권한 부여</a:t>
            </a:r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flipH="1">
            <a:off x="4050036" y="4955295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10941"/>
              </p:ext>
            </p:extLst>
          </p:nvPr>
        </p:nvGraphicFramePr>
        <p:xfrm>
          <a:off x="2282487" y="4676328"/>
          <a:ext cx="15841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>
                  <a:extLst>
                    <a:ext uri="{9D8B030D-6E8A-4147-A177-3AD203B41FA5}">
                      <a16:colId xmlns:a16="http://schemas.microsoft.com/office/drawing/2014/main" xmlns="" val="3351995328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xmlns="" val="26901101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xmlns="" val="3217969694"/>
                    </a:ext>
                  </a:extLst>
                </a:gridCol>
              </a:tblGrid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588809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254808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77161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214711" y="440015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수업 테이블</a:t>
            </a: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4283968" y="1768681"/>
            <a:ext cx="21130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데이터베이스 보안</a:t>
            </a:r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812600" y="2991014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14938" y="26555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권한이 없는 사용자</a:t>
            </a:r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662059" y="3080379"/>
            <a:ext cx="648568" cy="35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6029" y="3049079"/>
            <a:ext cx="580627" cy="414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</p:spTree>
    <p:extLst>
      <p:ext uri="{BB962C8B-B14F-4D97-AF65-F5344CB8AC3E}">
        <p14:creationId xmlns:p14="http://schemas.microsoft.com/office/powerpoint/2010/main" val="25058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새 사용자 계정 추가</a:t>
            </a:r>
            <a:endParaRPr lang="en-US" altLang="ko-KR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637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CREATE USER        </a:t>
            </a:r>
            <a:r>
              <a:rPr lang="en-US" altLang="ko-KR" i="1" dirty="0" smtClean="0"/>
              <a:t>student</a:t>
            </a:r>
            <a:r>
              <a:rPr lang="en-US" altLang="ko-KR" dirty="0" smtClean="0"/>
              <a:t>         </a:t>
            </a:r>
            <a:r>
              <a:rPr lang="en-US" altLang="ko-KR" b="1" dirty="0" smtClean="0">
                <a:solidFill>
                  <a:srgbClr val="7030A0"/>
                </a:solidFill>
              </a:rPr>
              <a:t>IDENTIFIED BY    </a:t>
            </a:r>
            <a:r>
              <a:rPr lang="en-US" altLang="ko-KR" i="1" dirty="0" smtClean="0"/>
              <a:t>1111</a:t>
            </a:r>
            <a:endParaRPr lang="ko-KR" altLang="en-US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699465"/>
            <a:ext cx="21130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45304" y="1699465"/>
            <a:ext cx="79208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59" y="17719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생성할 계정 이름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0152" y="1771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3286725"/>
            <a:ext cx="616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GRANT</a:t>
            </a:r>
            <a:r>
              <a:rPr lang="en-US" altLang="ko-KR" dirty="0" smtClean="0"/>
              <a:t>      </a:t>
            </a:r>
            <a:r>
              <a:rPr lang="en-US" altLang="ko-KR" i="1" dirty="0" smtClean="0"/>
              <a:t>connect, resource, </a:t>
            </a:r>
            <a:r>
              <a:rPr lang="en-US" altLang="ko-KR" i="1" dirty="0" err="1" smtClean="0"/>
              <a:t>dba</a:t>
            </a:r>
            <a:r>
              <a:rPr lang="ko-KR" altLang="en-US" dirty="0" smtClean="0"/>
              <a:t>       </a:t>
            </a:r>
            <a:r>
              <a:rPr lang="en-US" altLang="ko-KR" b="1" dirty="0" smtClean="0">
                <a:solidFill>
                  <a:srgbClr val="7030A0"/>
                </a:solidFill>
              </a:rPr>
              <a:t>TO </a:t>
            </a:r>
            <a:r>
              <a:rPr lang="en-US" altLang="ko-KR" dirty="0"/>
              <a:t> </a:t>
            </a:r>
            <a:r>
              <a:rPr lang="en-US" altLang="ko-KR" dirty="0" smtClean="0"/>
              <a:t>     student 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652120" y="3656057"/>
            <a:ext cx="10496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47819" y="3790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계정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63688" y="3652199"/>
            <a:ext cx="27397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0381" y="3800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</a:t>
            </a:r>
            <a:r>
              <a:rPr lang="ko-KR" altLang="en-US" dirty="0"/>
              <a:t>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441" y="4510861"/>
            <a:ext cx="803504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기본제공 </a:t>
            </a:r>
            <a:r>
              <a:rPr lang="en-US" altLang="ko-KR" sz="1400" i="1" dirty="0" smtClean="0"/>
              <a:t>role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connect : </a:t>
            </a:r>
            <a:r>
              <a:rPr lang="ko-KR" altLang="en-US" sz="1400" dirty="0" smtClean="0"/>
              <a:t>데이터베이스에 접속할 수 있는 기본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resource : </a:t>
            </a:r>
            <a:r>
              <a:rPr lang="ko-KR" altLang="en-US" sz="1400" dirty="0" smtClean="0"/>
              <a:t>기본적인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할 수 있는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dba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데이터베이스를 관리하는 권한을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086" y="2206605"/>
            <a:ext cx="80244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이름이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비밀번호가 </a:t>
            </a:r>
            <a:r>
              <a:rPr lang="en-US" altLang="ko-KR" dirty="0" smtClean="0"/>
              <a:t>1111 </a:t>
            </a:r>
            <a:r>
              <a:rPr lang="ko-KR" altLang="en-US" dirty="0" smtClean="0"/>
              <a:t>인 계정 생성</a:t>
            </a:r>
            <a:endParaRPr lang="en-US" altLang="ko-KR" dirty="0" smtClean="0"/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806" y="380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권한부</a:t>
            </a:r>
            <a:r>
              <a:rPr lang="ko-KR" altLang="en-US" b="1" dirty="0">
                <a:solidFill>
                  <a:srgbClr val="FF0000"/>
                </a:solidFill>
              </a:rPr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4926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사용자 계정 삭</a:t>
            </a:r>
            <a:r>
              <a:rPr lang="ko-KR" altLang="en-US" b="1" dirty="0"/>
              <a:t>제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528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DROP USER          </a:t>
            </a:r>
            <a:r>
              <a:rPr lang="en-US" altLang="ko-KR" i="1" dirty="0" smtClean="0"/>
              <a:t>student           </a:t>
            </a:r>
            <a:r>
              <a:rPr lang="en-US" altLang="ko-KR" b="1" dirty="0" smtClean="0">
                <a:solidFill>
                  <a:srgbClr val="7030A0"/>
                </a:solidFill>
              </a:rPr>
              <a:t>[CASCADE]</a:t>
            </a:r>
            <a:endParaRPr lang="ko-KR" altLang="en-US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699465"/>
            <a:ext cx="21130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59" y="17719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할 계정 이름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086" y="2206605"/>
            <a:ext cx="80244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이름이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인 계정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있는 경우 </a:t>
            </a:r>
            <a:r>
              <a:rPr lang="en-US" altLang="ko-KR" dirty="0" smtClean="0"/>
              <a:t>CASCADE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3286725"/>
            <a:ext cx="661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REVOKE</a:t>
            </a:r>
            <a:r>
              <a:rPr lang="en-US" altLang="ko-KR" dirty="0" smtClean="0"/>
              <a:t>      </a:t>
            </a:r>
            <a:r>
              <a:rPr lang="en-US" altLang="ko-KR" i="1" dirty="0" smtClean="0"/>
              <a:t>connect, resource, </a:t>
            </a:r>
            <a:r>
              <a:rPr lang="en-US" altLang="ko-KR" i="1" dirty="0" err="1" smtClean="0"/>
              <a:t>dba</a:t>
            </a:r>
            <a:r>
              <a:rPr lang="ko-KR" altLang="en-US" dirty="0" smtClean="0"/>
              <a:t>       </a:t>
            </a:r>
            <a:r>
              <a:rPr lang="en-US" altLang="ko-KR" b="1" dirty="0" smtClean="0">
                <a:solidFill>
                  <a:srgbClr val="7030A0"/>
                </a:solidFill>
              </a:rPr>
              <a:t>FROM </a:t>
            </a:r>
            <a:r>
              <a:rPr lang="en-US" altLang="ko-KR" dirty="0" smtClean="0"/>
              <a:t>      student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042648" y="3656057"/>
            <a:ext cx="10496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38347" y="3790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계정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904289" y="3652199"/>
            <a:ext cx="27397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0381" y="3800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</a:t>
            </a:r>
            <a:r>
              <a:rPr lang="ko-KR" altLang="en-US" dirty="0"/>
              <a:t>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0806" y="380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권한취소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441" y="4510861"/>
            <a:ext cx="803504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기본제공 </a:t>
            </a:r>
            <a:r>
              <a:rPr lang="en-US" altLang="ko-KR" sz="1400" i="1" dirty="0" smtClean="0"/>
              <a:t>role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connect : </a:t>
            </a:r>
            <a:r>
              <a:rPr lang="ko-KR" altLang="en-US" sz="1400" dirty="0" smtClean="0"/>
              <a:t>데이터베이스에 접속할 수 있는 기본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resource : </a:t>
            </a:r>
            <a:r>
              <a:rPr lang="ko-KR" altLang="en-US" sz="1400" dirty="0" smtClean="0"/>
              <a:t>기본적인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할 수 있는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dba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데이터베이스를 관리하는 권한을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00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56562</TotalTime>
  <Words>275</Words>
  <Application>Microsoft Office PowerPoint</Application>
  <PresentationFormat>화면 슬라이드 쇼(4:3)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사용자 생성 및 권한 설정</vt:lpstr>
      <vt:lpstr>PowerPoint 프레젠테이션</vt:lpstr>
      <vt:lpstr>데이터베이스 권한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321</cp:revision>
  <dcterms:created xsi:type="dcterms:W3CDTF">2018-05-10T00:35:19Z</dcterms:created>
  <dcterms:modified xsi:type="dcterms:W3CDTF">2020-04-30T07:22:42Z</dcterms:modified>
</cp:coreProperties>
</file>