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5" r:id="rId2"/>
    <p:sldId id="286" r:id="rId3"/>
    <p:sldId id="287" r:id="rId4"/>
    <p:sldId id="288" r:id="rId5"/>
    <p:sldId id="28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9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데이터베이스구현</a:t>
            </a:r>
            <a:r>
              <a:rPr lang="en-US" altLang="ko-KR" dirty="0" smtClean="0"/>
              <a:t>_</a:t>
            </a:r>
            <a:r>
              <a:rPr lang="ko-KR" altLang="en-US" dirty="0" smtClean="0"/>
              <a:t>데이터베이스생성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8063" y="1706199"/>
            <a:ext cx="5722408" cy="1204306"/>
          </a:xfrm>
        </p:spPr>
        <p:txBody>
          <a:bodyPr/>
          <a:lstStyle/>
          <a:p>
            <a:r>
              <a:rPr lang="en-US" altLang="ko-KR" b="1" dirty="0" smtClean="0"/>
              <a:t>HR</a:t>
            </a:r>
            <a:r>
              <a:rPr lang="ko-KR" altLang="en-US" b="1" dirty="0" smtClean="0"/>
              <a:t>계정</a:t>
            </a:r>
            <a:r>
              <a:rPr lang="en-US" altLang="ko-KR" b="1" dirty="0"/>
              <a:t> </a:t>
            </a:r>
            <a:r>
              <a:rPr lang="ko-KR" altLang="en-US" b="1" dirty="0" smtClean="0"/>
              <a:t>활성화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1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16652"/>
            <a:ext cx="8352928" cy="463262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sz="1800" dirty="0" smtClean="0"/>
              <a:t>ORACLE</a:t>
            </a:r>
            <a:r>
              <a:rPr lang="ko-KR" altLang="en-US" sz="1800" dirty="0" smtClean="0"/>
              <a:t> 데이터베이스의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HR </a:t>
            </a:r>
            <a:r>
              <a:rPr lang="ko-KR" altLang="en-US" sz="1800" dirty="0" smtClean="0"/>
              <a:t>계정은 프로그램을 배포할 때 미리 만들어 둔 교육용 계정이다</a:t>
            </a:r>
            <a:r>
              <a:rPr lang="en-US" altLang="ko-KR" sz="18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sz="1800" dirty="0" smtClean="0"/>
          </a:p>
          <a:p>
            <a:pPr>
              <a:buFont typeface="+mj-lt"/>
              <a:buAutoNum type="arabicPeriod"/>
            </a:pPr>
            <a:r>
              <a:rPr lang="ko-KR" altLang="en-US" sz="1800" dirty="0" smtClean="0"/>
              <a:t>아래와 같은 테이블이 작성되어 있다</a:t>
            </a:r>
            <a:r>
              <a:rPr lang="en-US" altLang="ko-KR" sz="180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sz="1800" dirty="0"/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EMPLOYEES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DEPARTMENTS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LOCATIONS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COUNTRIES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REGIONS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JOBS</a:t>
            </a:r>
          </a:p>
          <a:p>
            <a:pPr lvl="2">
              <a:buFont typeface="+mj-lt"/>
              <a:buAutoNum type="arabicPeriod"/>
            </a:pPr>
            <a:r>
              <a:rPr lang="en-US" altLang="ko-KR" sz="1800" dirty="0" smtClean="0"/>
              <a:t> JOB_HISTORY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5442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06"/>
          <a:stretch/>
        </p:blipFill>
        <p:spPr bwMode="auto">
          <a:xfrm>
            <a:off x="3203848" y="1082060"/>
            <a:ext cx="5737801" cy="300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43729" r="50314" b="1"/>
          <a:stretch/>
        </p:blipFill>
        <p:spPr bwMode="auto">
          <a:xfrm>
            <a:off x="395536" y="1074812"/>
            <a:ext cx="2401430" cy="470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51519" y="2420888"/>
            <a:ext cx="269074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34993"/>
            <a:ext cx="5558308" cy="1530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31840" y="4388817"/>
            <a:ext cx="254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SYSTEM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계정으로 로그인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4328" y="3068960"/>
            <a:ext cx="134537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874288" y="1916832"/>
            <a:ext cx="288032" cy="3600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5400000">
            <a:off x="5928732" y="4082924"/>
            <a:ext cx="288032" cy="3600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1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26" y="1098054"/>
            <a:ext cx="76009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435" y="1700808"/>
            <a:ext cx="4536504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995" y="2294874"/>
            <a:ext cx="2416968" cy="31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453599" y="3068960"/>
            <a:ext cx="134537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05510" y="2096852"/>
            <a:ext cx="107425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531891" y="2348880"/>
            <a:ext cx="288032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72200" y="1454344"/>
            <a:ext cx="1584176" cy="318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48264" y="10980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7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0232" y="19924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3198" y="22902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27472" y="29563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2762" y="25979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2762" y="2869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2762" y="31409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5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760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HR </a:t>
            </a:r>
            <a:r>
              <a:rPr lang="ko-KR" altLang="en-US" b="1" dirty="0" smtClean="0"/>
              <a:t>계정 사용하기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_HR</a:t>
            </a:r>
            <a:r>
              <a:rPr lang="ko-KR" altLang="en-US" dirty="0"/>
              <a:t>계정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9645" y="1340768"/>
            <a:ext cx="7790787" cy="361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1. SYSTEM </a:t>
            </a:r>
            <a:r>
              <a:rPr lang="ko-KR" altLang="en-US" b="1" dirty="0">
                <a:solidFill>
                  <a:srgbClr val="FF0000"/>
                </a:solidFill>
              </a:rPr>
              <a:t>계정으로 </a:t>
            </a:r>
            <a:r>
              <a:rPr lang="ko-KR" altLang="en-US" b="1" dirty="0" smtClean="0">
                <a:solidFill>
                  <a:srgbClr val="FF0000"/>
                </a:solidFill>
              </a:rPr>
              <a:t>접속한다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7030A0"/>
                </a:solidFill>
              </a:rPr>
              <a:t>   CONN </a:t>
            </a:r>
            <a:r>
              <a:rPr lang="en-US" altLang="ko-KR" dirty="0"/>
              <a:t>SYSTEM/1111</a:t>
            </a: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2. HR </a:t>
            </a:r>
            <a:r>
              <a:rPr lang="ko-KR" altLang="en-US" b="1" dirty="0">
                <a:solidFill>
                  <a:srgbClr val="FF0000"/>
                </a:solidFill>
              </a:rPr>
              <a:t>계정의 잠금을 푼다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7030A0"/>
                </a:solidFill>
              </a:rPr>
              <a:t>   ALTER USER</a:t>
            </a:r>
            <a:r>
              <a:rPr lang="en-US" altLang="ko-KR" dirty="0" smtClean="0"/>
              <a:t> HR </a:t>
            </a:r>
            <a:r>
              <a:rPr lang="en-US" altLang="ko-KR" b="1" dirty="0">
                <a:solidFill>
                  <a:srgbClr val="7030A0"/>
                </a:solidFill>
              </a:rPr>
              <a:t>ACCOUNT UNLOCK</a:t>
            </a:r>
            <a:r>
              <a:rPr lang="en-US" altLang="ko-KR" dirty="0" smtClean="0"/>
              <a:t>;</a:t>
            </a:r>
          </a:p>
          <a:p>
            <a:pPr>
              <a:lnSpc>
                <a:spcPts val="2500"/>
              </a:lnSpc>
            </a:pPr>
            <a:endParaRPr lang="en-US" altLang="ko-KR" dirty="0" smtClean="0"/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3. HR </a:t>
            </a:r>
            <a:r>
              <a:rPr lang="ko-KR" altLang="en-US" b="1" dirty="0">
                <a:solidFill>
                  <a:srgbClr val="FF0000"/>
                </a:solidFill>
              </a:rPr>
              <a:t>계정에 새로운 비밀번호를 부여한다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7030A0"/>
                </a:solidFill>
              </a:rPr>
              <a:t>   ALTER </a:t>
            </a:r>
            <a:r>
              <a:rPr lang="en-US" altLang="ko-KR" b="1" dirty="0">
                <a:solidFill>
                  <a:srgbClr val="7030A0"/>
                </a:solidFill>
              </a:rPr>
              <a:t>USER</a:t>
            </a:r>
            <a:r>
              <a:rPr lang="en-US" altLang="ko-KR" dirty="0" smtClean="0"/>
              <a:t> HR </a:t>
            </a:r>
            <a:r>
              <a:rPr lang="en-US" altLang="ko-KR" b="1" dirty="0">
                <a:solidFill>
                  <a:srgbClr val="7030A0"/>
                </a:solidFill>
              </a:rPr>
              <a:t>IDENTIFIED BY</a:t>
            </a:r>
            <a:r>
              <a:rPr lang="en-US" altLang="ko-KR" dirty="0" smtClean="0"/>
              <a:t> 1111;</a:t>
            </a:r>
          </a:p>
          <a:p>
            <a:pPr>
              <a:lnSpc>
                <a:spcPts val="2500"/>
              </a:lnSpc>
            </a:pP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4. </a:t>
            </a:r>
            <a:r>
              <a:rPr lang="en-US" altLang="ko-KR" b="1" dirty="0">
                <a:solidFill>
                  <a:srgbClr val="FF0000"/>
                </a:solidFill>
              </a:rPr>
              <a:t>HR </a:t>
            </a:r>
            <a:r>
              <a:rPr lang="ko-KR" altLang="en-US" b="1" dirty="0" smtClean="0">
                <a:solidFill>
                  <a:srgbClr val="FF0000"/>
                </a:solidFill>
              </a:rPr>
              <a:t>계정으로 접속한다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rgbClr val="7030A0"/>
                </a:solidFill>
              </a:rPr>
              <a:t>   CONN </a:t>
            </a:r>
            <a:r>
              <a:rPr lang="en-US" altLang="ko-KR" dirty="0" smtClean="0"/>
              <a:t>HR/1111</a:t>
            </a:r>
            <a:endParaRPr lang="en-US" altLang="ko-K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490" y="4149080"/>
            <a:ext cx="3598966" cy="18722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5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56565</TotalTime>
  <Words>113</Words>
  <Application>Microsoft Office PowerPoint</Application>
  <PresentationFormat>화면 슬라이드 쇼(4:3)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각</vt:lpstr>
      <vt:lpstr>HR계정 활성화</vt:lpstr>
      <vt:lpstr>HR 계정 사용하기 #1</vt:lpstr>
      <vt:lpstr>HR 계정 사용하기 #1</vt:lpstr>
      <vt:lpstr>HR 계정 사용하기 #2</vt:lpstr>
      <vt:lpstr>HR 계정 사용하기 #3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Windows 사용자</cp:lastModifiedBy>
  <cp:revision>336</cp:revision>
  <dcterms:created xsi:type="dcterms:W3CDTF">2018-05-10T00:35:19Z</dcterms:created>
  <dcterms:modified xsi:type="dcterms:W3CDTF">2020-04-30T07:23:05Z</dcterms:modified>
</cp:coreProperties>
</file>