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대체키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수퍼키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식별자</a:t>
            </a:r>
            <a:r>
              <a:rPr lang="en-US" altLang="ko-KR" b="0" dirty="0" smtClean="0"/>
              <a:t>, identifier)</a:t>
            </a:r>
            <a:r>
              <a:rPr lang="ko-KR" altLang="en-US" b="0" dirty="0" smtClean="0"/>
              <a:t>의 기본 조건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널 값이 없어야 한다</a:t>
            </a:r>
            <a:r>
              <a:rPr lang="en-US" altLang="ko-KR" dirty="0" smtClean="0"/>
              <a:t>. NOT NULL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중복이 </a:t>
            </a:r>
            <a:r>
              <a:rPr lang="ko-KR" altLang="en-US" dirty="0"/>
              <a:t>없어야 한다</a:t>
            </a:r>
            <a:r>
              <a:rPr lang="en-US" altLang="ko-KR" dirty="0"/>
              <a:t>. </a:t>
            </a:r>
            <a:r>
              <a:rPr lang="en-US" altLang="ko-KR" dirty="0" smtClean="0"/>
              <a:t>UNIQUE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01289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1028686"/>
                <a:gridCol w="1028686"/>
                <a:gridCol w="1028686"/>
                <a:gridCol w="1028686"/>
                <a:gridCol w="1028686"/>
                <a:gridCol w="1028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여러 칼럼의 조합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예시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/>
                <a:gridCol w="1074511"/>
                <a:gridCol w="1074511"/>
                <a:gridCol w="1074511"/>
                <a:gridCol w="1074511"/>
                <a:gridCol w="1074511"/>
                <a:gridCol w="10745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1342509"/>
            <a:ext cx="122413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24744"/>
            <a:ext cx="770948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아무 칼럼이나 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(or unique </a:t>
            </a:r>
            <a:r>
              <a:rPr lang="ko-KR" altLang="en-US" b="0" dirty="0" smtClean="0"/>
              <a:t>칼럼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와 </a:t>
            </a:r>
            <a:r>
              <a:rPr lang="ko-KR" altLang="en-US" b="0" dirty="0"/>
              <a:t>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en-US" altLang="ko-KR" dirty="0" smtClean="0"/>
              <a:t>※</a:t>
            </a:r>
            <a:r>
              <a:rPr lang="ko-KR" altLang="en-US" dirty="0" smtClean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56629</TotalTime>
  <Words>573</Words>
  <Application>Microsoft Office PowerPoint</Application>
  <PresentationFormat>화면 슬라이드 쇼(4:3)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데이터베이스_KEY</vt:lpstr>
      <vt:lpstr>키(KEy)란 무엇인가?</vt:lpstr>
      <vt:lpstr>수퍼키(super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341</cp:revision>
  <dcterms:created xsi:type="dcterms:W3CDTF">2018-05-10T00:35:19Z</dcterms:created>
  <dcterms:modified xsi:type="dcterms:W3CDTF">2020-10-20T05:44:04Z</dcterms:modified>
</cp:coreProperties>
</file>