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0" r:id="rId3"/>
    <p:sldId id="320" r:id="rId4"/>
    <p:sldId id="279" r:id="rId5"/>
    <p:sldId id="341" r:id="rId6"/>
    <p:sldId id="343" r:id="rId7"/>
    <p:sldId id="340" r:id="rId8"/>
    <p:sldId id="34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2084" autoAdjust="0"/>
  </p:normalViewPr>
  <p:slideViewPr>
    <p:cSldViewPr>
      <p:cViewPr>
        <p:scale>
          <a:sx n="100" d="100"/>
          <a:sy n="100" d="100"/>
        </p:scale>
        <p:origin x="-194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9000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2018.9.20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265523" y="1787450"/>
            <a:ext cx="725944" cy="630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0387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900298"/>
            <a:ext cx="1080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80056"/>
            <a:ext cx="1080000" cy="352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사원번호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85350" y="2949228"/>
            <a:ext cx="847403" cy="992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315366" y="1772702"/>
            <a:ext cx="847322" cy="726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PM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PM,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en-US" altLang="ko-KR" sz="1800" b="0" dirty="0" smtClean="0"/>
              <a:t>‘PM’</a:t>
            </a:r>
            <a:r>
              <a:rPr lang="ko-KR" altLang="en-US" sz="1800" b="0" dirty="0" smtClean="0"/>
              <a:t>은 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47579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xmlns="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:a16="http://schemas.microsoft.com/office/drawing/2014/main" xmlns="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:a16="http://schemas.microsoft.com/office/drawing/2014/main" xmlns="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xmlns="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VARCHAR2(15)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dept_location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5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67250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xmlns="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:a16="http://schemas.microsoft.com/office/drawing/2014/main" xmlns="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:a16="http://schemas.microsoft.com/office/drawing/2014/main" xmlns="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xmlns="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hire_date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41639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xmlns="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:a16="http://schemas.microsoft.com/office/drawing/2014/main" xmlns="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:a16="http://schemas.microsoft.com/office/drawing/2014/main" xmlns="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xmlns="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VARCHAR2(100)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pjt_manager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PM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pjt_start_date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시작날짜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pjt_end_date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종료날짜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8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56664</TotalTime>
  <Words>454</Words>
  <Application>Microsoft Office PowerPoint</Application>
  <PresentationFormat>화면 슬라이드 쇼(4:3)</PresentationFormat>
  <Paragraphs>212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337</cp:revision>
  <dcterms:created xsi:type="dcterms:W3CDTF">2018-05-10T00:35:19Z</dcterms:created>
  <dcterms:modified xsi:type="dcterms:W3CDTF">2020-10-20T07:34:24Z</dcterms:modified>
</cp:coreProperties>
</file>