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관계 </a:t>
            </a:r>
            <a:r>
              <a:rPr lang="ko-KR" altLang="en-US" b="1" dirty="0" smtClean="0"/>
              <a:t>모델링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/>
                <a:gridCol w="16228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/>
                <a:gridCol w="16228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/>
                <a:gridCol w="817844"/>
                <a:gridCol w="8178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/>
                <a:gridCol w="865849"/>
                <a:gridCol w="8658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/>
                <a:gridCol w="865849"/>
                <a:gridCol w="8658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57307</TotalTime>
  <Words>349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358</cp:revision>
  <dcterms:created xsi:type="dcterms:W3CDTF">2018-05-10T00:35:19Z</dcterms:created>
  <dcterms:modified xsi:type="dcterms:W3CDTF">2020-04-30T07:24:04Z</dcterms:modified>
</cp:coreProperties>
</file>