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FEFF99"/>
    <a:srgbClr val="CCFF9A"/>
    <a:srgbClr val="FF999A"/>
    <a:srgbClr val="FF99CB"/>
    <a:srgbClr val="9A99FF"/>
    <a:srgbClr val="CCFF66"/>
    <a:srgbClr val="FFFF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rgbClr val="9A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C5-433F-947E-90F81AC7EBA8}"/>
              </c:ext>
            </c:extLst>
          </c:dPt>
          <c:dPt>
            <c:idx val="1"/>
            <c:bubble3D val="0"/>
            <c:explosion val="11"/>
            <c:spPr>
              <a:solidFill>
                <a:srgbClr val="CCFF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DC5-433F-947E-90F81AC7EBA8}"/>
              </c:ext>
            </c:extLst>
          </c:dPt>
          <c:dPt>
            <c:idx val="2"/>
            <c:bubble3D val="0"/>
            <c:explosion val="12"/>
            <c:spPr>
              <a:solidFill>
                <a:srgbClr val="FEFF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C5-433F-947E-90F81AC7EBA8}"/>
              </c:ext>
            </c:extLst>
          </c:dPt>
          <c:dPt>
            <c:idx val="3"/>
            <c:bubble3D val="0"/>
            <c:explosion val="12"/>
            <c:spPr>
              <a:solidFill>
                <a:srgbClr val="FFCC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DC5-433F-947E-90F81AC7EBA8}"/>
              </c:ext>
            </c:extLst>
          </c:dPt>
          <c:dPt>
            <c:idx val="4"/>
            <c:bubble3D val="0"/>
            <c:explosion val="11"/>
            <c:spPr>
              <a:solidFill>
                <a:srgbClr val="FF99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C5-433F-947E-90F81AC7EBA8}"/>
              </c:ext>
            </c:extLst>
          </c:dPt>
          <c:dPt>
            <c:idx val="5"/>
            <c:bubble3D val="0"/>
            <c:explosion val="12"/>
            <c:spPr>
              <a:solidFill>
                <a:srgbClr val="FF99C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DC5-433F-947E-90F81AC7EBA8}"/>
              </c:ext>
            </c:extLst>
          </c:dPt>
          <c:cat>
            <c:strRef>
              <c:f>Sheet1!$A$2:$A$7</c:f>
              <c:strCache>
                <c:ptCount val="6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  <c:pt idx="4">
                  <c:v>5분기</c:v>
                </c:pt>
                <c:pt idx="5">
                  <c:v>6분기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C5-433F-947E-90F81AC7E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7F-4F3E-AA9D-5AA4934584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7F-4F3E-AA9D-5AA4934584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7F-4F3E-AA9D-5AA493458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869871"/>
        <c:axId val="316870287"/>
      </c:lineChart>
      <c:catAx>
        <c:axId val="316869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6870287"/>
        <c:crosses val="autoZero"/>
        <c:auto val="1"/>
        <c:lblAlgn val="ctr"/>
        <c:lblOffset val="100"/>
        <c:noMultiLvlLbl val="0"/>
      </c:catAx>
      <c:valAx>
        <c:axId val="31687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6869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CD05-5649-4EF0-93CB-32420155E3C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86860" y="2845610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JS </a:t>
            </a:r>
            <a:r>
              <a:rPr lang="ko-KR" altLang="en-US" sz="3200" b="1" dirty="0"/>
              <a:t>쇼핑몰 프로젝트</a:t>
            </a:r>
            <a:endParaRPr lang="en-US" altLang="ko-KR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16095" y="3429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김우혁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7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813" y="3740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목차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96806" y="843957"/>
            <a:ext cx="166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Table of contents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96869" y="234696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96869" y="309233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96869" y="383771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96869" y="458308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30624" y="233132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쇼핑몰 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0624" y="3076695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쇼핑몰 프로젝트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0624" y="3818498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Chapter 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30624" y="4567445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Chapter 4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85409" y="2442040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84253" y="318817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84253" y="3929974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84253" y="467892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쇼핑몰 소개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707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SUBTITLE IS HERE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8855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1034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093143" y="2917125"/>
            <a:ext cx="612614" cy="61261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714934" y="2917125"/>
            <a:ext cx="612614" cy="61261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7984" y="3892601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이곳에 제목을 넣으세요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19773" y="3892601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이곳에 제목을 넣으세요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241562" y="3893265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이곳에 제목을 넣으세요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23257" y="4421179"/>
            <a:ext cx="19062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이곳에는 내용을 넣으시면 됩니다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간단한 포인트의 내용을 설명하는</a:t>
            </a:r>
            <a:endParaRPr lang="en-US" altLang="ko-KR" sz="900" dirty="0"/>
          </a:p>
          <a:p>
            <a:r>
              <a:rPr lang="ko-KR" altLang="en-US" sz="900" dirty="0"/>
              <a:t>용으로 쓰기 좋습니다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2408" y="4419987"/>
            <a:ext cx="19062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이곳에는 내용을 넣으시면 됩니다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간단한 포인트의 내용을 설명하는</a:t>
            </a:r>
            <a:endParaRPr lang="en-US" altLang="ko-KR" sz="900" dirty="0"/>
          </a:p>
          <a:p>
            <a:r>
              <a:rPr lang="ko-KR" altLang="en-US" sz="900" dirty="0"/>
              <a:t>용으로 쓰기 좋습니다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074197" y="4419986"/>
            <a:ext cx="19062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이곳에는 내용을 넣으시면 됩니다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간단한 포인트의 내용을 설명하는</a:t>
            </a:r>
            <a:endParaRPr lang="en-US" altLang="ko-KR" sz="900" dirty="0"/>
          </a:p>
          <a:p>
            <a:r>
              <a:rPr lang="ko-KR" altLang="en-US" sz="900" dirty="0"/>
              <a:t>용으로 쓰기 좋습니다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37" y="2996996"/>
            <a:ext cx="429283" cy="45269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471353" y="2920295"/>
            <a:ext cx="612614" cy="61261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905" y="3054708"/>
            <a:ext cx="367296" cy="33791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063" y="3058518"/>
            <a:ext cx="354557" cy="3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5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쇼핑몰 프로젝트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2021-07-19 ~ 2021-07-25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27475" y="3528855"/>
            <a:ext cx="183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/>
              <a:t>이곳에 제목을 넣으세요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382406" y="4127551"/>
            <a:ext cx="26606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이곳에는 내용을 넣으시면 됩니다</a:t>
            </a:r>
            <a:r>
              <a:rPr lang="en-US" altLang="ko-KR" sz="1100" dirty="0"/>
              <a:t>.</a:t>
            </a:r>
          </a:p>
          <a:p>
            <a:pPr algn="r"/>
            <a:r>
              <a:rPr lang="ko-KR" altLang="en-US" sz="1100" dirty="0"/>
              <a:t>사진이나 이미지를 첨부하여 설명하는 내용을 넣으시면 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322416" y="1931762"/>
            <a:ext cx="4106487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CF3085-2715-4991-ABF7-3514925D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101" y="1991244"/>
            <a:ext cx="1079647" cy="1408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545FA3-10FE-4C1F-9E7B-C1BE5940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10" y="1991243"/>
            <a:ext cx="1079647" cy="1408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3005D56-D1C0-48EA-90E8-38A69406C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614" y="3543916"/>
            <a:ext cx="3959007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707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SUBTITLE IS HERE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80944" y="3856151"/>
            <a:ext cx="1382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b="1"/>
              <a:t>다양한 컨텐츠</a:t>
            </a:r>
            <a:endParaRPr lang="en-US" altLang="ko-KR" sz="1500" b="1" dirty="0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2305342709"/>
              </p:ext>
            </p:extLst>
          </p:nvPr>
        </p:nvGraphicFramePr>
        <p:xfrm>
          <a:off x="2517422" y="2774018"/>
          <a:ext cx="4109155" cy="2487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5263054" y="2774018"/>
            <a:ext cx="223346" cy="235189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481262" y="2777193"/>
            <a:ext cx="540328" cy="0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82202" y="2743854"/>
            <a:ext cx="66675" cy="66675"/>
          </a:xfrm>
          <a:prstGeom prst="rect">
            <a:avLst/>
          </a:prstGeom>
          <a:solidFill>
            <a:srgbClr val="9A99FF"/>
          </a:solidFill>
          <a:ln>
            <a:solidFill>
              <a:srgbClr val="9A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 flipV="1">
            <a:off x="3622723" y="2774018"/>
            <a:ext cx="248492" cy="235189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82395" y="2774018"/>
            <a:ext cx="540328" cy="0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045023" y="2740679"/>
            <a:ext cx="66675" cy="66675"/>
          </a:xfrm>
          <a:prstGeom prst="rect">
            <a:avLst/>
          </a:prstGeom>
          <a:solidFill>
            <a:srgbClr val="FF99CB"/>
          </a:solidFill>
          <a:ln>
            <a:solidFill>
              <a:srgbClr val="FF9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795785" y="4064000"/>
            <a:ext cx="565150" cy="0"/>
          </a:xfrm>
          <a:prstGeom prst="line">
            <a:avLst/>
          </a:prstGeom>
          <a:ln w="9525">
            <a:solidFill>
              <a:srgbClr val="FF9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782374" y="4064000"/>
            <a:ext cx="565150" cy="0"/>
          </a:xfrm>
          <a:prstGeom prst="line">
            <a:avLst/>
          </a:prstGeom>
          <a:ln w="9525">
            <a:solidFill>
              <a:srgbClr val="CCF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764578" y="4030662"/>
            <a:ext cx="66675" cy="66675"/>
          </a:xfrm>
          <a:prstGeom prst="rect">
            <a:avLst/>
          </a:prstGeom>
          <a:solidFill>
            <a:srgbClr val="FF999A"/>
          </a:solidFill>
          <a:ln>
            <a:solidFill>
              <a:srgbClr val="FF9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23385" y="4030661"/>
            <a:ext cx="66675" cy="66675"/>
          </a:xfrm>
          <a:prstGeom prst="rect">
            <a:avLst/>
          </a:prstGeom>
          <a:solidFill>
            <a:srgbClr val="CCFF9A"/>
          </a:solidFill>
          <a:ln>
            <a:solidFill>
              <a:srgbClr val="CCF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3629023" y="5010385"/>
            <a:ext cx="223346" cy="235189"/>
          </a:xfrm>
          <a:prstGeom prst="line">
            <a:avLst/>
          </a:prstGeom>
          <a:ln w="9525">
            <a:solidFill>
              <a:srgbClr val="FFC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5240829" y="5030228"/>
            <a:ext cx="248492" cy="235189"/>
          </a:xfrm>
          <a:prstGeom prst="line">
            <a:avLst/>
          </a:prstGeom>
          <a:ln w="9525">
            <a:solidFill>
              <a:srgbClr val="FE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81262" y="5261452"/>
            <a:ext cx="540328" cy="0"/>
          </a:xfrm>
          <a:prstGeom prst="line">
            <a:avLst/>
          </a:prstGeom>
          <a:ln w="9525">
            <a:solidFill>
              <a:srgbClr val="FE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982202" y="5228113"/>
            <a:ext cx="66675" cy="66675"/>
          </a:xfrm>
          <a:prstGeom prst="rect">
            <a:avLst/>
          </a:prstGeom>
          <a:solidFill>
            <a:srgbClr val="FEFF99"/>
          </a:solidFill>
          <a:ln>
            <a:solidFill>
              <a:srgbClr val="FE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3091920" y="5248749"/>
            <a:ext cx="540328" cy="0"/>
          </a:xfrm>
          <a:prstGeom prst="line">
            <a:avLst/>
          </a:prstGeom>
          <a:ln w="9525">
            <a:solidFill>
              <a:srgbClr val="FFC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54548" y="5215410"/>
            <a:ext cx="66675" cy="66675"/>
          </a:xfrm>
          <a:prstGeom prst="rect">
            <a:avLst/>
          </a:prstGeom>
          <a:solidFill>
            <a:srgbClr val="FFCC9A"/>
          </a:solidFill>
          <a:ln>
            <a:solidFill>
              <a:srgbClr val="FFC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59693" y="2502906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내용의 제목을 입력해주세요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9693" y="282023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내용을 입력해주세요 여러가지의 항목을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정리하여 나타낼 수 있는 화면 입니다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9693" y="3746673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내용의 제목을 입력해주세요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9693" y="40640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내용을 입력해주세요 여러가지의 항목을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정리하여 나타낼 수 있는 화면 입니다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9693" y="4975072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내용의 제목을 입력해주세요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9693" y="529239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내용을 입력해주세요 여러가지의 항목을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정리하여 나타낼 수 있는 화면 입니다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43658" y="2502906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내용의 제목을 입력해주세요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43658" y="282023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내용을 입력해주세요 여러가지의 항목을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정리하여 나타낼 수 있는 화면 입니다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43658" y="3746673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내용의 제목을 입력해주세요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43658" y="40640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내용을 입력해주세요 여러가지의 항목을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정리하여 나타낼 수 있는 화면 입니다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43658" y="4975072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내용의 제목을 입력해주세요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43658" y="529239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내용을 입력해주세요 여러가지의 항목을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정리하여 나타낼 수 있는 화면 입니다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9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TITLE IS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707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SUBTITLE IS HERE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28959" y="3528855"/>
            <a:ext cx="183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/>
              <a:t>이곳에 제목을 넣으세요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83890" y="4127551"/>
            <a:ext cx="26606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이곳에는 내용을 넣으시면 됩니다</a:t>
            </a:r>
            <a:r>
              <a:rPr lang="en-US" altLang="ko-KR" sz="1100" dirty="0"/>
              <a:t>.</a:t>
            </a:r>
          </a:p>
          <a:p>
            <a:pPr algn="r"/>
            <a:r>
              <a:rPr lang="ko-KR" altLang="en-US" sz="1100" dirty="0"/>
              <a:t>사진이나 이미지를 첨부하여 설명하는 내용을 넣으시면 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3674226" y="1931762"/>
            <a:ext cx="4754678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800887080"/>
              </p:ext>
            </p:extLst>
          </p:nvPr>
        </p:nvGraphicFramePr>
        <p:xfrm>
          <a:off x="4003061" y="2688245"/>
          <a:ext cx="4097008" cy="259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241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4289" y="2975956"/>
            <a:ext cx="182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Thank you.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5091" y="3528970"/>
            <a:ext cx="2671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Thank you for coming today.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218</Words>
  <Application>Microsoft Office PowerPoint</Application>
  <PresentationFormat>화면 슬라이드 쇼(4:3)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우혁</cp:lastModifiedBy>
  <cp:revision>17</cp:revision>
  <dcterms:created xsi:type="dcterms:W3CDTF">2019-11-27T13:21:28Z</dcterms:created>
  <dcterms:modified xsi:type="dcterms:W3CDTF">2021-07-20T08:14:46Z</dcterms:modified>
</cp:coreProperties>
</file>