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1070" r:id="rId2"/>
    <p:sldId id="1069" r:id="rId3"/>
    <p:sldId id="1062" r:id="rId4"/>
    <p:sldId id="1083" r:id="rId5"/>
    <p:sldId id="1072" r:id="rId6"/>
    <p:sldId id="1073" r:id="rId7"/>
    <p:sldId id="1077" r:id="rId8"/>
    <p:sldId id="1074" r:id="rId9"/>
    <p:sldId id="1075" r:id="rId10"/>
    <p:sldId id="1076" r:id="rId11"/>
    <p:sldId id="1078" r:id="rId12"/>
    <p:sldId id="1079" r:id="rId13"/>
    <p:sldId id="1084" r:id="rId14"/>
    <p:sldId id="1082" r:id="rId15"/>
    <p:sldId id="10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GU-4" initials="L" lastIdx="1" clrIdx="0">
    <p:extLst>
      <p:ext uri="{19B8F6BF-5375-455C-9EA6-DF929625EA0E}">
        <p15:presenceInfo xmlns:p15="http://schemas.microsoft.com/office/powerpoint/2012/main" userId="LGU-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57"/>
    <a:srgbClr val="FFE181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2T17:53:52.42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2T17:53:52.42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90D57-3187-4FBF-8969-19BCDAE55C0C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9551A-5A23-4A86-8973-30B77C2D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66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5DCC9-45BE-4B80-9BF8-D8BE007BE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6AFA62-5311-4972-8FE8-3C8F60EE5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135DA-3DCF-44B9-ABA6-EB3C269D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C97F-608B-460F-ACA7-D336D4CDC745}" type="datetime1">
              <a:rPr lang="ko-KR" altLang="en-US" smtClean="0"/>
              <a:t>2021-06-13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97B6A-76AC-4248-A850-6B803D69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F47DA-39EE-4D70-A3B2-6D472334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6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49F-F95D-4FBA-9BE8-7C56E4D0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1EF1B-001E-415B-935F-5DB95A348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75A86-FFA6-47AE-A0AB-578C007A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60FF-5DFD-46BC-9A79-6910ED0AEABF}" type="datetime1">
              <a:rPr lang="ko-KR" altLang="en-US" smtClean="0"/>
              <a:t>2021-06-13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EB8CC-313B-44AF-8608-F2C9D792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F28BB-55A2-488C-A1A1-BD2A3A5F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6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BD60D6-DB29-4755-9C8B-26C5F4856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A87161-6FFF-43A9-99AF-C154AB8B8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B6EDB-D108-49C7-868A-94DE3281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D159-EA9A-4625-BC4C-2CB051FE87B9}" type="datetime1">
              <a:rPr lang="ko-KR" altLang="en-US" smtClean="0"/>
              <a:t>2021-06-13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6F096-0EFE-4AA8-883D-3E15737E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C9D3A-6446-4692-92B9-7EC0361F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66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0" y="0"/>
            <a:ext cx="12161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9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0895A-44A5-4E8C-A796-AD6C018B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CFB8E-56A9-49E0-92C2-21C98D4D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A94A9-FAA7-434F-A873-6B27564B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80F4-CFC4-45E2-B0D5-8B4498BC201E}" type="datetime1">
              <a:rPr lang="ko-KR" altLang="en-US" smtClean="0"/>
              <a:t>2021-06-13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E9EF09-BC71-4206-A206-B85C65FF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CF175-9CBA-4EE5-B499-9873AAE9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2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B6C74-1A8D-4895-983C-60066DBE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5930C-C2FA-48BF-81CF-7178FCEAC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79EC6-FC3A-4289-96FE-C8DEF4E7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A6C9-F0F3-40E5-B032-11C16414C753}" type="datetime1">
              <a:rPr lang="ko-KR" altLang="en-US" smtClean="0"/>
              <a:t>2021-06-13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C8BB7-FB20-444F-B81A-4C264EA9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06885-83A3-4963-8552-727C92D6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8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F1BA1-E440-46F0-A610-A29E2AE5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167FC-FEB6-4707-98A3-21C82B246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0ACB28-0B41-4910-B6DC-45370AC7D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5A3D0-B48A-4D79-ABE9-0902D77E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FA6C-08F8-46D2-8A96-9CD9BDC0A005}" type="datetime1">
              <a:rPr lang="ko-KR" altLang="en-US" smtClean="0"/>
              <a:t>2021-06-13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BF105F-2916-4BEB-93C4-2ABF4F12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C1AF05-C49A-4456-B745-ADD94F43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7BE4E-8C0B-4D83-A3C9-2287D341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0EC0D8-E24C-48BC-82D5-1AF5DBB90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99034D-5E68-4A57-AEB8-4A4656636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D15E7C-EC0D-4B6C-971E-56058311A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F02572-FEAE-40E6-8665-28BAE6B29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DA0BB9-6095-4177-87CA-7C192DBD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55EA-3020-4CA2-8FCC-B539B3556138}" type="datetime1">
              <a:rPr lang="ko-KR" altLang="en-US" smtClean="0"/>
              <a:t>2021-06-13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33056A-8338-4315-A014-1135DE62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8E50C8-7AFD-47F8-BBC9-F166C7F1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2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33301-FEBE-4D8C-A63F-C2B9825B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EEBECF-2073-4D7B-A23E-39EF8062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2DC0-6B47-4B4C-A413-8B3C03AB648F}" type="datetime1">
              <a:rPr lang="ko-KR" altLang="en-US" smtClean="0"/>
              <a:t>2021-06-13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76076-0D81-473B-BD65-F7A91F77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968817-EF4E-4448-BFB7-5845EBE1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7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563127-4B03-43B1-896C-FBADE38B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E698-0281-4E72-B5FF-0B255DD36317}" type="datetime1">
              <a:rPr lang="ko-KR" altLang="en-US" smtClean="0"/>
              <a:t>2021-06-13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DA8FC6-D653-4A83-8939-9E3C4D67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29F3ED-0483-4274-9A7D-CDF37974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FD74B-10BF-4103-BD52-B8FC1607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A4C7A-C633-4BCB-A91B-7BD15EE7E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18547A-9DE1-4F4C-9BE2-0278AF779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D766DF-368B-4679-8612-1377C9E8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BCC6-3D3A-43DA-BDB7-412C3FEB7286}" type="datetime1">
              <a:rPr lang="ko-KR" altLang="en-US" smtClean="0"/>
              <a:t>2021-06-13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D57C3-B9DA-4EB1-A665-69C4D9F3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C8F28F-8A43-4907-95E1-E809E035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8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CA161-D575-4351-A1AE-8E7815DB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167567-9B3F-4440-A697-88D5F6972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BB3AE4-796B-4E8F-BC1E-B92820828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018A0-AC3E-49D4-AC96-211AB7CE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9FEA-EFBB-4817-8BBB-3086B53BBBDA}" type="datetime1">
              <a:rPr lang="ko-KR" altLang="en-US" smtClean="0"/>
              <a:t>2021-06-13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F2EBE-19CD-4960-9E54-5EC0E01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2D7977-7319-4FD5-9731-8DE9A65D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6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FA6714-0987-4FAD-B92C-84D161D7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5D3F5-5EC7-47E1-B017-7363366BC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316E6-B0F5-43CD-AE75-3AD55194D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D286B-C33F-41C4-A6E7-A9927FEB34B5}" type="datetime1">
              <a:rPr lang="ko-KR" altLang="en-US" smtClean="0"/>
              <a:t>2021-06-13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5D7EA-E9A4-43C4-BC9A-2756449B0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3D26CB-77D5-4DED-8920-6E46BDA05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0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sosin45/221098959614" TargetMode="External"/><Relationship Id="rId2" Type="http://schemas.openxmlformats.org/officeDocument/2006/relationships/hyperlink" Target="https://www.weather.go.kr/weather/climate/average_regional08.jsp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thenounproject.com/" TargetMode="External"/><Relationship Id="rId4" Type="http://schemas.openxmlformats.org/officeDocument/2006/relationships/hyperlink" Target="https://data.kma.go.kr/cmmn/main.d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1502" y="2449337"/>
            <a:ext cx="12192000" cy="1203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울릉도의 최고 기온과 최저 기온</a:t>
            </a:r>
            <a:endParaRPr lang="ko-KR" altLang="en-US" sz="8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82952" y="4517241"/>
            <a:ext cx="34850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</a:t>
            </a:r>
            <a:r>
              <a:rPr lang="ko-KR" altLang="en-US" sz="28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조 </a:t>
            </a:r>
            <a:r>
              <a:rPr lang="en-US" altLang="ko-KR" sz="28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: </a:t>
            </a:r>
            <a:r>
              <a:rPr lang="ko-KR" altLang="en-US" sz="28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조장 </a:t>
            </a:r>
            <a:r>
              <a:rPr lang="en-US" altLang="ko-KR" sz="28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- </a:t>
            </a:r>
            <a:r>
              <a:rPr lang="ko-KR" altLang="en-US" sz="2800" dirty="0" err="1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최영현</a:t>
            </a:r>
            <a:endParaRPr lang="en-US" altLang="ko-KR" sz="28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algn="r"/>
            <a:r>
              <a:rPr lang="en-US" altLang="ko-KR" sz="28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en-US" altLang="ko-KR" sz="28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       </a:t>
            </a:r>
            <a:r>
              <a:rPr lang="ko-KR" altLang="en-US" sz="28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조원 </a:t>
            </a:r>
            <a:r>
              <a:rPr lang="en-US" altLang="ko-KR" sz="28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- </a:t>
            </a:r>
            <a:r>
              <a:rPr lang="ko-KR" altLang="en-US" sz="2800" dirty="0" err="1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김채현</a:t>
            </a:r>
            <a:endParaRPr lang="en-US" altLang="ko-KR" sz="28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algn="r"/>
            <a:r>
              <a:rPr lang="en-US" altLang="ko-KR" sz="28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en-US" altLang="ko-KR" sz="28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       - </a:t>
            </a:r>
            <a:r>
              <a:rPr lang="ko-KR" altLang="en-US" sz="28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신동혁</a:t>
            </a:r>
            <a:endParaRPr lang="en-US" altLang="ko-KR" sz="28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algn="r"/>
            <a:r>
              <a:rPr lang="en-US" altLang="ko-KR" sz="28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          - </a:t>
            </a:r>
            <a:r>
              <a:rPr lang="ko-KR" altLang="en-US" sz="2800" dirty="0" err="1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우상민</a:t>
            </a:r>
            <a:endParaRPr lang="en-US" altLang="ko-KR" sz="28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74"/>
          <a:stretch/>
        </p:blipFill>
        <p:spPr>
          <a:xfrm>
            <a:off x="521677" y="343557"/>
            <a:ext cx="2863362" cy="24260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92305" y="633312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6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342" y="2273131"/>
            <a:ext cx="7647317" cy="43286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168964" y="751811"/>
            <a:ext cx="585407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4. </a:t>
            </a:r>
            <a:r>
              <a:rPr lang="ko-KR" altLang="en-US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</a:t>
            </a:r>
            <a:r>
              <a:rPr lang="ko-KR" altLang="en-US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기온과 최저 기온의 그래프 </a:t>
            </a:r>
            <a:r>
              <a:rPr lang="ko-KR" altLang="en-US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그리기</a:t>
            </a:r>
            <a:endParaRPr lang="en-US" altLang="ko-KR" sz="4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65201"/>
            <a:ext cx="4950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  </a:t>
            </a:r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1)   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기온 그래프를 그리는 코드</a:t>
            </a:r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92305" y="633312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10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525" y="2018162"/>
            <a:ext cx="4582950" cy="46376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168964" y="751811"/>
            <a:ext cx="585407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4. </a:t>
            </a:r>
            <a:r>
              <a:rPr lang="ko-KR" altLang="en-US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</a:t>
            </a:r>
            <a:r>
              <a:rPr lang="ko-KR" altLang="en-US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기온과 최저 기온의 그래프 </a:t>
            </a:r>
            <a:r>
              <a:rPr lang="ko-KR" altLang="en-US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그리기</a:t>
            </a:r>
            <a:endParaRPr lang="en-US" altLang="ko-KR" sz="4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565201"/>
            <a:ext cx="4950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  </a:t>
            </a:r>
            <a:r>
              <a:rPr lang="en-US" altLang="ko-KR" sz="3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</a:t>
            </a:r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)   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최저 기온 그래프를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구하는 코드</a:t>
            </a:r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92305" y="633312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11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16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932" y="2160943"/>
            <a:ext cx="5272136" cy="44848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168964" y="751811"/>
            <a:ext cx="585407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4. </a:t>
            </a:r>
            <a:r>
              <a:rPr lang="ko-KR" altLang="en-US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</a:t>
            </a:r>
            <a:r>
              <a:rPr lang="ko-KR" altLang="en-US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기온과 최저 기온의 그래프 </a:t>
            </a:r>
            <a:r>
              <a:rPr lang="ko-KR" altLang="en-US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그리기</a:t>
            </a:r>
            <a:endParaRPr lang="en-US" altLang="ko-KR" sz="4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65201"/>
            <a:ext cx="8757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  </a:t>
            </a:r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</a:t>
            </a:r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)   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기온과 최저 기온 그래프를 그리는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코드</a:t>
            </a:r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92305" y="633312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12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17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168964" y="751811"/>
            <a:ext cx="585407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4. </a:t>
            </a:r>
            <a:r>
              <a:rPr lang="ko-KR" altLang="en-US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</a:t>
            </a:r>
            <a:r>
              <a:rPr lang="ko-KR" altLang="en-US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기온과 최저 기온의 그래프 </a:t>
            </a:r>
            <a:r>
              <a:rPr lang="ko-KR" altLang="en-US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그리기</a:t>
            </a:r>
            <a:endParaRPr lang="en-US" altLang="ko-KR" sz="4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92305" y="633312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13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5015" y="1591579"/>
            <a:ext cx="51705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  </a:t>
            </a:r>
            <a:r>
              <a:rPr lang="en-US" altLang="ko-KR" sz="3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</a:t>
            </a:r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)  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기온과 최저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기온의 합친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그래프</a:t>
            </a:r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30" y="2174203"/>
            <a:ext cx="10839539" cy="430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7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6155" y="2584938"/>
            <a:ext cx="3115408" cy="1628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Q &amp; A</a:t>
            </a:r>
            <a:endParaRPr lang="ko-KR" altLang="en-US" sz="96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2305" y="6333123"/>
            <a:ext cx="40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14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71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3832" y="2415570"/>
            <a:ext cx="4967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감사합니다</a:t>
            </a:r>
            <a:endParaRPr lang="ko-KR" altLang="en-US" sz="96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4320" y="4929506"/>
            <a:ext cx="846277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참고 링크</a:t>
            </a:r>
            <a:endParaRPr lang="en-US" altLang="ko-KR" sz="22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en-US" altLang="ko-KR" sz="2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2"/>
              </a:rPr>
              <a:t>https</a:t>
            </a:r>
            <a:r>
              <a:rPr lang="en-US" altLang="ko-KR" sz="2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2"/>
              </a:rPr>
              <a:t>://</a:t>
            </a:r>
            <a:r>
              <a:rPr lang="en-US" altLang="ko-KR" sz="2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2"/>
              </a:rPr>
              <a:t>www.weather.go.kr/weather/climate/average_regional08.jsp</a:t>
            </a:r>
            <a:endParaRPr lang="en-US" altLang="ko-KR" sz="22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en-US" altLang="ko-KR" sz="2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3"/>
              </a:rPr>
              <a:t>https://blog.naver.com/sosin45/221098959614</a:t>
            </a:r>
            <a:endParaRPr lang="en-US" altLang="ko-KR" sz="22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en-US" altLang="ko-KR" sz="2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4"/>
              </a:rPr>
              <a:t>https://</a:t>
            </a:r>
            <a:r>
              <a:rPr lang="en-US" altLang="ko-KR" sz="2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4"/>
              </a:rPr>
              <a:t>data.kma.go.kr/cmmn/main.do</a:t>
            </a:r>
            <a:endParaRPr lang="en-US" altLang="ko-KR" sz="22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en-US" altLang="ko-KR" sz="2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5"/>
              </a:rPr>
              <a:t>https</a:t>
            </a:r>
            <a:r>
              <a:rPr lang="en-US" altLang="ko-KR" sz="22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5"/>
              </a:rPr>
              <a:t>://thenounproject.com</a:t>
            </a:r>
            <a:r>
              <a:rPr lang="en-US" altLang="ko-KR" sz="2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  <a:hlinkClick r:id="rId5"/>
              </a:rPr>
              <a:t>/</a:t>
            </a:r>
            <a:endParaRPr lang="en-US" altLang="ko-KR" sz="22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92305" y="6333123"/>
            <a:ext cx="49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15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92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9378" y="708596"/>
            <a:ext cx="1910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차례</a:t>
            </a:r>
            <a:endParaRPr lang="ko-KR" altLang="en-US" sz="6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69617" y="1515370"/>
            <a:ext cx="5429665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US" altLang="ko-KR" sz="28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35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울릉도 데이터 </a:t>
            </a:r>
            <a:r>
              <a:rPr lang="ko-KR" altLang="en-US" sz="35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준비</a:t>
            </a:r>
            <a:endParaRPr lang="en-US" altLang="ko-KR" sz="35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35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35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울릉도의 최고 기온과 최저 기온 </a:t>
            </a:r>
            <a:r>
              <a:rPr lang="ko-KR" altLang="en-US" sz="35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분석</a:t>
            </a:r>
            <a:endParaRPr lang="en-US" altLang="ko-KR" sz="35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35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35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기온과 최저 기온 </a:t>
            </a:r>
            <a:r>
              <a:rPr lang="ko-KR" altLang="en-US" sz="35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구하기</a:t>
            </a:r>
            <a:endParaRPr lang="en-US" altLang="ko-KR" sz="35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35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35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기온과 최저 기온의 </a:t>
            </a:r>
            <a:r>
              <a:rPr lang="ko-KR" altLang="en-US" sz="35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그래프 그리기</a:t>
            </a:r>
            <a:endParaRPr lang="en-US" altLang="ko-KR" sz="35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70" y="2072865"/>
            <a:ext cx="5261199" cy="35060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91708" y="5350323"/>
            <a:ext cx="20837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https://blog.naver.com/sosin45/221098959614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692305" y="633312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1"/>
          <a:stretch/>
        </p:blipFill>
        <p:spPr>
          <a:xfrm>
            <a:off x="2453679" y="628622"/>
            <a:ext cx="1113693" cy="93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02368" y="2239957"/>
            <a:ext cx="1058726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  1)    </a:t>
            </a:r>
            <a:r>
              <a:rPr lang="ko-KR" altLang="en-US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선택한 이유</a:t>
            </a:r>
            <a:endParaRPr lang="en-US" altLang="ko-KR" sz="32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endParaRPr lang="en-US" altLang="ko-KR" sz="32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457200" indent="-457200" algn="ctr">
              <a:buFontTx/>
              <a:buChar char="-"/>
            </a:pPr>
            <a:r>
              <a:rPr lang="ko-KR" altLang="en-US" sz="37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우리나라 </a:t>
            </a:r>
            <a:r>
              <a:rPr lang="ko-KR" altLang="en-US" sz="37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동해상에서 가장 큰 </a:t>
            </a:r>
            <a:r>
              <a:rPr lang="ko-KR" altLang="en-US" sz="3700" dirty="0" err="1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유인도이며</a:t>
            </a:r>
            <a:r>
              <a:rPr lang="ko-KR" altLang="en-US" sz="37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ko-KR" altLang="en-US" sz="37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화산섬인 울릉도의 기후는 </a:t>
            </a:r>
            <a:endParaRPr lang="en-US" altLang="ko-KR" sz="37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algn="ctr"/>
            <a:r>
              <a:rPr lang="en-US" altLang="ko-KR" sz="37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en-US" altLang="ko-KR" sz="37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 </a:t>
            </a:r>
            <a:r>
              <a:rPr lang="ko-KR" altLang="en-US" sz="37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제주도와 마찬가지로</a:t>
            </a:r>
            <a:r>
              <a:rPr lang="en-US" altLang="ko-KR" sz="37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ko-KR" altLang="en-US" sz="37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온화한 편일까</a:t>
            </a:r>
            <a:r>
              <a:rPr lang="en-US" altLang="ko-KR" sz="37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?</a:t>
            </a:r>
            <a:endParaRPr lang="en-US" altLang="ko-KR" sz="37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32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ko-KR" altLang="en-US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endParaRPr lang="en-US" altLang="ko-KR" sz="32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2895600" y="713339"/>
            <a:ext cx="6400800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5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1. </a:t>
            </a:r>
            <a:r>
              <a:rPr lang="ko-KR" altLang="en-US" sz="45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울릉도 데이터 준비하기</a:t>
            </a:r>
            <a:endParaRPr lang="ko-KR" altLang="en-US" sz="45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692305" y="633312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15"/>
          <a:stretch/>
        </p:blipFill>
        <p:spPr>
          <a:xfrm>
            <a:off x="7634654" y="3726278"/>
            <a:ext cx="3654667" cy="283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7403" y="1890519"/>
            <a:ext cx="28610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  </a:t>
            </a:r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2)   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다운로드 설정</a:t>
            </a:r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sz="3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sz="3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  3)   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데이터 형태</a:t>
            </a:r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sz="3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2895600" y="713339"/>
            <a:ext cx="6400800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5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1. </a:t>
            </a:r>
            <a:r>
              <a:rPr lang="ko-KR" altLang="en-US" sz="4500" spc="-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1F3D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울릉도 데이터 준비하기</a:t>
            </a:r>
            <a:endParaRPr lang="ko-KR" altLang="en-US" sz="45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1F3D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21" y="4113595"/>
            <a:ext cx="4510631" cy="22696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3" name="그룹 2"/>
          <p:cNvGrpSpPr/>
          <p:nvPr/>
        </p:nvGrpSpPr>
        <p:grpSpPr>
          <a:xfrm>
            <a:off x="3275822" y="1978435"/>
            <a:ext cx="8257696" cy="1542942"/>
            <a:chOff x="3275822" y="3191773"/>
            <a:chExt cx="8257696" cy="154294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5822" y="3191773"/>
              <a:ext cx="8257696" cy="154294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0" name="직사각형 9"/>
            <p:cNvSpPr/>
            <p:nvPr/>
          </p:nvSpPr>
          <p:spPr>
            <a:xfrm>
              <a:off x="6802755" y="3488791"/>
              <a:ext cx="2682815" cy="47445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28575">
                  <a:solidFill>
                    <a:srgbClr val="FF0000"/>
                  </a:solidFill>
                </a:ln>
                <a:noFill/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>
          <a:xfrm flipV="1">
            <a:off x="3754314" y="4598377"/>
            <a:ext cx="3648809" cy="87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692305" y="633312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36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5799" y="1371777"/>
            <a:ext cx="4695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</a:t>
            </a:r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) </a:t>
            </a:r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기온과 그 날짜</a:t>
            </a:r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457200" indent="-457200">
              <a:buAutoNum type="arabicParenR"/>
            </a:pPr>
            <a:endParaRPr lang="en-US" altLang="ko-KR" sz="3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sz="3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307512" y="751811"/>
            <a:ext cx="557697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2. </a:t>
            </a:r>
            <a:r>
              <a:rPr lang="ko-KR" altLang="en-US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울릉도의 </a:t>
            </a:r>
            <a:r>
              <a:rPr lang="ko-KR" altLang="en-US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기온과 최저 기온 분석</a:t>
            </a:r>
            <a:endParaRPr lang="en-US" altLang="ko-KR" sz="4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638286" y="2627514"/>
            <a:ext cx="11091268" cy="418849"/>
            <a:chOff x="382438" y="3060299"/>
            <a:chExt cx="11091268" cy="41884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438" y="3084005"/>
              <a:ext cx="11091268" cy="39514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4172311" y="3060299"/>
              <a:ext cx="1025966" cy="41260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312323" y="3098981"/>
              <a:ext cx="1158817" cy="36519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805937" y="3098981"/>
              <a:ext cx="847686" cy="35940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239" y="3229116"/>
            <a:ext cx="5139409" cy="3403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799" y="3595968"/>
            <a:ext cx="3455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</a:t>
            </a:r>
            <a:r>
              <a:rPr lang="en-US" altLang="ko-KR" sz="3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) 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</a:t>
            </a:r>
            <a:r>
              <a:rPr lang="ko-KR" altLang="en-US" sz="3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기온의 그래프</a:t>
            </a:r>
            <a:endParaRPr lang="ko-KR" altLang="en-US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11692305" y="633312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5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81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50366" y="2602140"/>
            <a:ext cx="11091600" cy="417600"/>
            <a:chOff x="382438" y="5381612"/>
            <a:chExt cx="11091268" cy="4757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438" y="5381612"/>
              <a:ext cx="11091268" cy="47572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4076843" y="5404686"/>
              <a:ext cx="1047248" cy="429579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7243023" y="5404686"/>
              <a:ext cx="1133225" cy="416876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9715929" y="5412345"/>
              <a:ext cx="704781" cy="401558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771" y="3205366"/>
            <a:ext cx="5215752" cy="34430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5799" y="1371777"/>
            <a:ext cx="4695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en-US" altLang="ko-KR" sz="3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</a:t>
            </a:r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) 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최저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기온과 그 날짜</a:t>
            </a:r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457200" indent="-457200">
              <a:buAutoNum type="arabicParenR"/>
            </a:pPr>
            <a:endParaRPr lang="en-US" altLang="ko-KR" sz="3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marL="457200" indent="-457200">
              <a:buFont typeface="+mj-lt"/>
              <a:buAutoNum type="arabicParenR"/>
            </a:pPr>
            <a:endParaRPr lang="en-US" altLang="ko-KR" sz="3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799" y="3595968"/>
            <a:ext cx="34553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</a:t>
            </a:r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) 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최저 </a:t>
            </a:r>
            <a:r>
              <a:rPr lang="ko-KR" altLang="en-US" sz="3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기온의 그래프</a:t>
            </a:r>
            <a:endParaRPr lang="ko-KR" altLang="en-US" sz="3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307512" y="751811"/>
            <a:ext cx="557697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2. </a:t>
            </a:r>
            <a:r>
              <a:rPr lang="ko-KR" altLang="en-US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울릉도의 </a:t>
            </a:r>
            <a:r>
              <a:rPr lang="ko-KR" altLang="en-US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기온과 최저 기온 분석</a:t>
            </a:r>
            <a:endParaRPr lang="en-US" altLang="ko-KR" sz="4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92305" y="633312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6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86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9432" y="1591579"/>
            <a:ext cx="51705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  </a:t>
            </a:r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5)  </a:t>
            </a:r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기온과 최저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기온의 합친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그래프</a:t>
            </a:r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30" y="2174203"/>
            <a:ext cx="10839539" cy="4303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307512" y="751811"/>
            <a:ext cx="557697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2. </a:t>
            </a:r>
            <a:r>
              <a:rPr lang="ko-KR" altLang="en-US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울릉도의 </a:t>
            </a:r>
            <a:r>
              <a:rPr lang="ko-KR" altLang="en-US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기온과 최저 기온 분석</a:t>
            </a:r>
            <a:endParaRPr lang="en-US" altLang="ko-KR" sz="4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2305" y="633312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7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21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565201"/>
            <a:ext cx="4950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  </a:t>
            </a:r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1)   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기온을 구하는 코드</a:t>
            </a:r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734" y="2237964"/>
            <a:ext cx="8248533" cy="43234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307512" y="751811"/>
            <a:ext cx="557697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3. </a:t>
            </a:r>
            <a:r>
              <a:rPr lang="ko-KR" altLang="en-US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</a:t>
            </a:r>
            <a:r>
              <a:rPr lang="ko-KR" altLang="en-US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기온과 최저 기온 구하기</a:t>
            </a:r>
            <a:endParaRPr lang="en-US" altLang="ko-KR" sz="4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2305" y="633312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8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00" y="2194003"/>
            <a:ext cx="8247600" cy="43767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05F25-AD86-4858-AA4B-4CE1BB47D3AC}"/>
              </a:ext>
            </a:extLst>
          </p:cNvPr>
          <p:cNvSpPr txBox="1"/>
          <p:nvPr/>
        </p:nvSpPr>
        <p:spPr>
          <a:xfrm>
            <a:off x="3307512" y="751811"/>
            <a:ext cx="557697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3. </a:t>
            </a:r>
            <a:r>
              <a:rPr lang="ko-KR" altLang="en-US" sz="4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최고 </a:t>
            </a:r>
            <a:r>
              <a:rPr lang="ko-KR" altLang="en-US" sz="4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기온과 최저 기온 구하기</a:t>
            </a:r>
            <a:endParaRPr lang="en-US" altLang="ko-KR" sz="4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565201"/>
            <a:ext cx="49500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   </a:t>
            </a:r>
            <a:r>
              <a:rPr lang="en-US" altLang="ko-KR" sz="3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</a:t>
            </a:r>
            <a:r>
              <a:rPr lang="en-US" altLang="ko-KR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)   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최저 </a:t>
            </a:r>
            <a:r>
              <a:rPr lang="ko-KR" altLang="en-US" sz="3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기온을 구하는 코드</a:t>
            </a:r>
            <a:endParaRPr lang="en-US" altLang="ko-KR" sz="3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92305" y="633312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9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79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269</Words>
  <Application>Microsoft Office PowerPoint</Application>
  <PresentationFormat>와이드스크린</PresentationFormat>
  <Paragraphs>73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tvN 즐거운이야기 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rentalhub-lg1</cp:lastModifiedBy>
  <cp:revision>39</cp:revision>
  <dcterms:created xsi:type="dcterms:W3CDTF">2021-06-11T08:14:07Z</dcterms:created>
  <dcterms:modified xsi:type="dcterms:W3CDTF">2021-06-13T15:47:13Z</dcterms:modified>
</cp:coreProperties>
</file>