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4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1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1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C942-C647-4F81-B540-1918CAA5962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841F-384A-479A-ACF2-87FEBB11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9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645" y="1346297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r>
              <a:rPr lang="ko-KR" altLang="en-US" dirty="0" smtClean="0"/>
              <a:t> 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99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Ropsten</a:t>
            </a:r>
            <a:r>
              <a:rPr lang="en-US" altLang="ko-KR" dirty="0" smtClean="0"/>
              <a:t> Test </a:t>
            </a:r>
            <a:r>
              <a:rPr lang="en-US" altLang="ko-KR" dirty="0" err="1" smtClean="0"/>
              <a:t>Nework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3" y="2211185"/>
            <a:ext cx="3015580" cy="31971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10" y="2211185"/>
            <a:ext cx="3612238" cy="3197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45" y="2211185"/>
            <a:ext cx="4557705" cy="3197196"/>
          </a:xfrm>
          <a:prstGeom prst="rect">
            <a:avLst/>
          </a:prstGeom>
        </p:spPr>
      </p:pic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5928878"/>
            <a:ext cx="10515600" cy="514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네트워크에서 </a:t>
            </a:r>
            <a:r>
              <a:rPr lang="ko-KR" altLang="en-US" dirty="0" err="1" smtClean="0"/>
              <a:t>롭스텐</a:t>
            </a:r>
            <a:r>
              <a:rPr lang="ko-KR" altLang="en-US" dirty="0" smtClean="0"/>
              <a:t> 테스트 네트워크로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0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계좌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34793"/>
            <a:ext cx="10515600" cy="4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테스트용 </a:t>
            </a:r>
            <a:r>
              <a:rPr lang="en-US" altLang="ko-KR" sz="2000" dirty="0" smtClean="0"/>
              <a:t>10RopstenETH</a:t>
            </a:r>
            <a:r>
              <a:rPr lang="ko-KR" altLang="en-US" sz="2000" dirty="0" smtClean="0"/>
              <a:t>가 생긴 것을 확인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2" y="1502757"/>
            <a:ext cx="6675083" cy="42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 배포하기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68044"/>
            <a:ext cx="10515600" cy="441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배포 성공 후 메타마스크에서 거래 확인 창이 나타남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1" y="1763900"/>
            <a:ext cx="1706423" cy="41813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62685" y="3543318"/>
            <a:ext cx="3924696" cy="622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62" y="1763900"/>
            <a:ext cx="2332945" cy="4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배포된 </a:t>
            </a:r>
            <a:r>
              <a:rPr lang="ko-KR" altLang="en-US" dirty="0" err="1" smtClean="0"/>
              <a:t>컨트랙트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51913"/>
            <a:ext cx="10515600" cy="709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배포가 완료된 후 하단에서 </a:t>
            </a:r>
            <a:r>
              <a:rPr lang="ko-KR" altLang="en-US" sz="2000" dirty="0"/>
              <a:t>배포된 </a:t>
            </a:r>
            <a:r>
              <a:rPr lang="ko-KR" altLang="en-US" sz="2000" dirty="0" err="1"/>
              <a:t>스마트컨트랙트</a:t>
            </a:r>
            <a:r>
              <a:rPr lang="ko-KR" altLang="en-US" sz="2000" dirty="0"/>
              <a:t> 주소를</a:t>
            </a:r>
          </a:p>
          <a:p>
            <a:pPr marL="0" indent="0">
              <a:buNone/>
            </a:pPr>
            <a:r>
              <a:rPr lang="ko-KR" altLang="en-US" sz="2000" dirty="0"/>
              <a:t>클릭하면 위와 같이 함수를 호출 할 수 있는 창이 뜬다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67" y="1716578"/>
            <a:ext cx="1313420" cy="4209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5" y="2425693"/>
            <a:ext cx="2934109" cy="2791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2" y="2306614"/>
            <a:ext cx="270547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7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Deployed C</a:t>
            </a:r>
            <a:r>
              <a:rPr lang="en-US" altLang="ko-KR" b="1" dirty="0" smtClean="0"/>
              <a:t>ontracts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4684"/>
            <a:ext cx="10515600" cy="40322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 err="1"/>
              <a:t>getName</a:t>
            </a:r>
            <a:r>
              <a:rPr lang="ko-KR" altLang="en-US" dirty="0"/>
              <a:t> 파란색 버튼을 눌러 함수 </a:t>
            </a:r>
            <a:r>
              <a:rPr lang="ko-KR" altLang="en-US" dirty="0" smtClean="0"/>
              <a:t>호출 시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비탈릭</a:t>
            </a:r>
            <a:r>
              <a:rPr lang="en-US" altLang="ko-KR" dirty="0"/>
              <a:t>("</a:t>
            </a:r>
            <a:r>
              <a:rPr lang="en-US" altLang="ko-KR" dirty="0" err="1"/>
              <a:t>string:vitalick</a:t>
            </a:r>
            <a:r>
              <a:rPr lang="en-US" altLang="ko-KR" dirty="0"/>
              <a:t>")</a:t>
            </a:r>
            <a:r>
              <a:rPr lang="ko-KR" altLang="en-US" dirty="0"/>
              <a:t>이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b="1" dirty="0" err="1"/>
              <a:t>setName</a:t>
            </a:r>
            <a:r>
              <a:rPr lang="ko-KR" altLang="en-US" dirty="0"/>
              <a:t>에서 </a:t>
            </a:r>
            <a:r>
              <a:rPr lang="en-US" altLang="ko-KR" dirty="0" err="1" smtClean="0"/>
              <a:t>DongWoo</a:t>
            </a:r>
            <a:r>
              <a:rPr lang="ko-KR" altLang="en-US" dirty="0" smtClean="0"/>
              <a:t>라고 </a:t>
            </a:r>
            <a:r>
              <a:rPr lang="ko-KR" altLang="en-US" dirty="0"/>
              <a:t>설정해주면</a:t>
            </a:r>
          </a:p>
          <a:p>
            <a:pPr marL="0" indent="0">
              <a:buNone/>
            </a:pPr>
            <a:r>
              <a:rPr lang="ko-KR" altLang="en-US" dirty="0"/>
              <a:t>한번 더 서명하게 되고</a:t>
            </a:r>
            <a:r>
              <a:rPr lang="en-US" altLang="ko-KR" dirty="0"/>
              <a:t>, </a:t>
            </a:r>
            <a:r>
              <a:rPr lang="ko-KR" altLang="en-US" dirty="0" err="1"/>
              <a:t>펜딩</a:t>
            </a:r>
            <a:r>
              <a:rPr lang="ko-KR" altLang="en-US" dirty="0"/>
              <a:t> 후</a:t>
            </a:r>
            <a:r>
              <a:rPr lang="en-US" altLang="ko-KR" dirty="0"/>
              <a:t>, </a:t>
            </a:r>
            <a:r>
              <a:rPr lang="en-US" altLang="ko-KR" b="1" dirty="0" err="1" smtClean="0"/>
              <a:t>getName</a:t>
            </a:r>
            <a:r>
              <a:rPr lang="en-US" altLang="ko-KR" b="1" dirty="0"/>
              <a:t> </a:t>
            </a:r>
            <a:r>
              <a:rPr lang="ko-KR" altLang="en-US" dirty="0"/>
              <a:t>호출 시 </a:t>
            </a:r>
            <a:r>
              <a:rPr lang="en-US" altLang="ko-KR" dirty="0"/>
              <a:t>name</a:t>
            </a:r>
            <a:r>
              <a:rPr lang="ko-KR" altLang="en-US" dirty="0"/>
              <a:t>변수가 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err="1" smtClean="0"/>
              <a:t>setName</a:t>
            </a:r>
            <a:r>
              <a:rPr lang="ko-KR" altLang="en-US" dirty="0"/>
              <a:t>함수를 통해 </a:t>
            </a:r>
            <a:r>
              <a:rPr lang="en-US" altLang="ko-KR" dirty="0" err="1" smtClean="0"/>
              <a:t>DongWoo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</a:t>
            </a:r>
            <a:r>
              <a:rPr lang="ko-KR" altLang="en-US" dirty="0"/>
              <a:t>변경되었기 때문에 </a:t>
            </a:r>
            <a:r>
              <a:rPr lang="en-US" altLang="ko-KR" dirty="0" err="1" smtClean="0"/>
              <a:t>DongWoo</a:t>
            </a:r>
            <a:r>
              <a:rPr lang="ko-KR" altLang="en-US" dirty="0" smtClean="0"/>
              <a:t> 반환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이제 이 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호출하고 누구든</a:t>
            </a:r>
          </a:p>
          <a:p>
            <a:pPr marL="0" indent="0">
              <a:buNone/>
            </a:pPr>
            <a:r>
              <a:rPr lang="en-US" altLang="ko-KR" b="1" dirty="0" err="1"/>
              <a:t>getName</a:t>
            </a:r>
            <a:r>
              <a:rPr lang="en-US" altLang="ko-KR" b="1" dirty="0"/>
              <a:t> </a:t>
            </a:r>
            <a:r>
              <a:rPr lang="ko-KR" altLang="en-US" dirty="0"/>
              <a:t>을 호출하면 </a:t>
            </a:r>
            <a:r>
              <a:rPr lang="en-US" altLang="ko-KR" dirty="0" err="1" smtClean="0"/>
              <a:t>DongWoo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변경하려면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setName</a:t>
            </a:r>
            <a:r>
              <a:rPr lang="ko-KR" altLang="en-US" dirty="0"/>
              <a:t>을 호출하여 </a:t>
            </a:r>
            <a:r>
              <a:rPr lang="ko-KR" altLang="en-US" dirty="0" smtClean="0"/>
              <a:t>변경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https://remix-ide.readthedocs.io/en/latest/udapp.html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8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Transact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43353"/>
            <a:ext cx="10515600" cy="620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처음 배포는 새 계약이라 뜨며 주소가 뜨지 않지만 배포 후 거래 시에는 새 주소가 생성된다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= </a:t>
            </a:r>
            <a:r>
              <a:rPr lang="ko-KR" altLang="en-US" sz="2000" dirty="0" err="1"/>
              <a:t>스마트컨트랙트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19" y="1690688"/>
            <a:ext cx="2332945" cy="4181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36" y="3728908"/>
            <a:ext cx="95250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68" y="3738433"/>
            <a:ext cx="866775" cy="266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47" y="1685595"/>
            <a:ext cx="2345765" cy="41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4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TransActions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13117"/>
            <a:ext cx="10515600" cy="420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거래 내역 확인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8" y="1500390"/>
            <a:ext cx="9368444" cy="46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리믹스와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메타마스크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54137"/>
            <a:ext cx="1051560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 err="1"/>
              <a:t>메타마스크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우측 상단</a:t>
            </a:r>
            <a:r>
              <a:rPr lang="en-US" altLang="ko-KR" sz="2200" dirty="0" smtClean="0"/>
              <a:t>(</a:t>
            </a:r>
            <a:r>
              <a:rPr lang="ko-KR" altLang="en-US" sz="2200" dirty="0"/>
              <a:t>설정</a:t>
            </a:r>
            <a:r>
              <a:rPr lang="en-US" altLang="ko-KR" sz="2200" dirty="0"/>
              <a:t>) </a:t>
            </a:r>
            <a:r>
              <a:rPr lang="ko-KR" altLang="en-US" sz="2200" dirty="0"/>
              <a:t>클릭 </a:t>
            </a:r>
            <a:r>
              <a:rPr lang="en-US" altLang="ko-KR" sz="2200" dirty="0" smtClean="0"/>
              <a:t>- </a:t>
            </a:r>
            <a:r>
              <a:rPr lang="ko-KR" altLang="en-US" sz="2200" dirty="0"/>
              <a:t>연결된 사이트 </a:t>
            </a:r>
            <a:r>
              <a:rPr lang="en-US" altLang="ko-KR" sz="2200" dirty="0"/>
              <a:t>- "</a:t>
            </a:r>
            <a:r>
              <a:rPr lang="ko-KR" altLang="en-US" sz="2200" dirty="0"/>
              <a:t>현재 </a:t>
            </a:r>
            <a:r>
              <a:rPr lang="ko-KR" altLang="en-US" sz="2200" dirty="0" smtClean="0"/>
              <a:t>사이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err="1" smtClean="0"/>
              <a:t>트에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수동으로 연결</a:t>
            </a:r>
            <a:r>
              <a:rPr lang="en-US" altLang="ko-KR" sz="2200" dirty="0"/>
              <a:t>" </a:t>
            </a:r>
            <a:r>
              <a:rPr lang="ko-KR" altLang="en-US" sz="2200" dirty="0"/>
              <a:t>클릭</a:t>
            </a:r>
          </a:p>
          <a:p>
            <a:pPr marL="0" indent="0">
              <a:buNone/>
            </a:pPr>
            <a:r>
              <a:rPr lang="ko-KR" altLang="en-US" sz="2200" dirty="0" err="1" smtClean="0"/>
              <a:t>리믹스와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메타마스크와 </a:t>
            </a:r>
            <a:r>
              <a:rPr lang="ko-KR" altLang="en-US" sz="2200" dirty="0" smtClean="0"/>
              <a:t>연결 완료</a:t>
            </a:r>
            <a:endParaRPr lang="ko-KR" altLang="en-US" sz="22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82" y="1566148"/>
            <a:ext cx="1963441" cy="3332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62" y="1562793"/>
            <a:ext cx="1938251" cy="3335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94" y="1562793"/>
            <a:ext cx="1965122" cy="33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7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r>
              <a:rPr lang="ko-KR" altLang="en-US" dirty="0" smtClean="0"/>
              <a:t> 파일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52655"/>
            <a:ext cx="10515600" cy="7570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getName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vitalick</a:t>
            </a:r>
            <a:r>
              <a:rPr lang="en-US" altLang="ko-KR" dirty="0"/>
              <a:t>" </a:t>
            </a:r>
            <a:r>
              <a:rPr lang="ko-KR" altLang="en-US" dirty="0"/>
              <a:t>반환</a:t>
            </a:r>
            <a:r>
              <a:rPr lang="en-US" altLang="ko-KR" dirty="0"/>
              <a:t>. view</a:t>
            </a:r>
            <a:r>
              <a:rPr lang="ko-KR" altLang="en-US" dirty="0"/>
              <a:t>는 볼 수 만 있다는 </a:t>
            </a:r>
            <a:r>
              <a:rPr lang="ko-KR" altLang="en-US" dirty="0" smtClean="0"/>
              <a:t>뜻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setName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name </a:t>
            </a:r>
            <a:r>
              <a:rPr lang="ko-KR" altLang="en-US" dirty="0"/>
              <a:t>변수를 변경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9" y="1690688"/>
            <a:ext cx="7002366" cy="36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6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대비책 함수 </a:t>
            </a:r>
            <a:r>
              <a:rPr lang="en-US" altLang="ko-KR" dirty="0"/>
              <a:t>(fallback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컨트랙트는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딱 하나의 이름 없는 함수를 가질 수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함수가 </a:t>
            </a:r>
            <a:r>
              <a:rPr lang="en-US" altLang="ko-KR" sz="2000" dirty="0" smtClean="0"/>
              <a:t>fallback </a:t>
            </a:r>
            <a:r>
              <a:rPr lang="ko-KR" altLang="en-US" sz="2000" dirty="0" smtClean="0"/>
              <a:t>함수이다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외부에서 어떤 함수를 실행시키는 과정에서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함수를 </a:t>
            </a:r>
            <a:r>
              <a:rPr lang="ko-KR" altLang="en-US" sz="2000" dirty="0"/>
              <a:t>못 찾는 오류가 </a:t>
            </a:r>
            <a:r>
              <a:rPr lang="ko-KR" altLang="en-US" sz="2000" dirty="0" smtClean="0"/>
              <a:t>발생하면 </a:t>
            </a:r>
            <a:r>
              <a:rPr lang="en-US" altLang="ko-KR" sz="2000" dirty="0" smtClean="0"/>
              <a:t>fallback </a:t>
            </a:r>
            <a:r>
              <a:rPr lang="ko-KR" altLang="en-US" sz="2000" dirty="0" smtClean="0"/>
              <a:t>함수가 대신 실행된다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또한 </a:t>
            </a:r>
            <a:r>
              <a:rPr lang="ko-KR" altLang="en-US" sz="2000" dirty="0" err="1"/>
              <a:t>컨트랙트가</a:t>
            </a:r>
            <a:r>
              <a:rPr lang="ko-KR" altLang="en-US" sz="2000" dirty="0"/>
              <a:t> </a:t>
            </a:r>
            <a:r>
              <a:rPr lang="en-US" altLang="ko-KR" sz="2000" dirty="0"/>
              <a:t>payable </a:t>
            </a:r>
            <a:r>
              <a:rPr lang="ko-KR" altLang="en-US" sz="2000" dirty="0"/>
              <a:t>함수를 거치지 </a:t>
            </a:r>
            <a:r>
              <a:rPr lang="ko-KR" altLang="en-US" sz="2000" dirty="0" smtClean="0"/>
              <a:t>않고 순수하게 </a:t>
            </a:r>
            <a:r>
              <a:rPr lang="en-US" altLang="ko-KR" sz="2000" dirty="0"/>
              <a:t>Ether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전송받는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경우도 </a:t>
            </a:r>
            <a:r>
              <a:rPr lang="en-US" altLang="ko-KR" sz="2000" dirty="0" smtClean="0"/>
              <a:t>fallback</a:t>
            </a:r>
            <a:r>
              <a:rPr lang="ko-KR" altLang="en-US" sz="2000" dirty="0"/>
              <a:t>함수가 </a:t>
            </a:r>
            <a:r>
              <a:rPr lang="ko-KR" altLang="en-US" sz="2000" dirty="0" smtClean="0"/>
              <a:t>실행된다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때 </a:t>
            </a:r>
            <a:r>
              <a:rPr lang="ko-KR" altLang="en-US" sz="2000" dirty="0" err="1"/>
              <a:t>컨트랙트의</a:t>
            </a:r>
            <a:r>
              <a:rPr lang="ko-KR" altLang="en-US" sz="2000" dirty="0"/>
              <a:t> </a:t>
            </a:r>
            <a:r>
              <a:rPr lang="en-US" altLang="ko-KR" sz="2000" dirty="0"/>
              <a:t>fallback </a:t>
            </a:r>
            <a:r>
              <a:rPr lang="ko-KR" altLang="en-US" sz="2000" dirty="0"/>
              <a:t>함수가 없으면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오류가 </a:t>
            </a:r>
            <a:r>
              <a:rPr lang="ko-KR" altLang="en-US" sz="2000" dirty="0"/>
              <a:t>발생하고 </a:t>
            </a:r>
            <a:r>
              <a:rPr lang="en-US" altLang="ko-KR" sz="2000" dirty="0"/>
              <a:t>Ether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반송되므로 </a:t>
            </a:r>
            <a:r>
              <a:rPr lang="ko-KR" altLang="en-US" sz="2000" dirty="0" err="1" smtClean="0"/>
              <a:t>컨트랙트가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함수를 거치지 않고 </a:t>
            </a:r>
            <a:r>
              <a:rPr lang="en-US" altLang="ko-KR" sz="2000" dirty="0"/>
              <a:t>Ether</a:t>
            </a:r>
            <a:r>
              <a:rPr lang="ko-KR" altLang="en-US" sz="2000" dirty="0"/>
              <a:t>를 받고 싶으면 </a:t>
            </a:r>
            <a:r>
              <a:rPr lang="ko-KR" altLang="en-US" sz="2000" dirty="0" smtClean="0"/>
              <a:t>반드시 </a:t>
            </a:r>
            <a:r>
              <a:rPr lang="en-US" altLang="ko-KR" sz="2000" dirty="0" smtClean="0"/>
              <a:t>fallback </a:t>
            </a:r>
            <a:r>
              <a:rPr lang="ko-KR" altLang="en-US" sz="2000" dirty="0"/>
              <a:t>함수를 구현해야한다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609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리믹스</a:t>
            </a:r>
            <a:r>
              <a:rPr lang="ko-KR" altLang="en-US" dirty="0" smtClean="0"/>
              <a:t> 개발환경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56863"/>
            <a:ext cx="10515600" cy="740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Injected Web3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변경하여 메타마스크의 </a:t>
            </a:r>
            <a:r>
              <a:rPr lang="ko-KR" altLang="en-US" sz="2000" dirty="0"/>
              <a:t>내 </a:t>
            </a:r>
            <a:r>
              <a:rPr lang="ko-KR" altLang="en-US" sz="2000" dirty="0" smtClean="0"/>
              <a:t>주소와 연결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98" y="1690688"/>
            <a:ext cx="1620203" cy="3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배포버튼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66637"/>
            <a:ext cx="10515600" cy="673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컴파일 후 배포 버튼이 생성된다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22" y="2022244"/>
            <a:ext cx="2211157" cy="3149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3" y="1741285"/>
            <a:ext cx="1443222" cy="37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099" y="6018414"/>
            <a:ext cx="11353801" cy="5409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000" dirty="0" smtClean="0"/>
              <a:t>0eth</a:t>
            </a:r>
            <a:r>
              <a:rPr lang="ko-KR" altLang="en-US" sz="2000" dirty="0" smtClean="0"/>
              <a:t>의 거래내용이라도 가스비가 들기 때문에 실제 </a:t>
            </a:r>
            <a:r>
              <a:rPr lang="ko-KR" altLang="en-US" sz="2000" dirty="0" err="1" smtClean="0"/>
              <a:t>이더리움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메인넷에서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이더가</a:t>
            </a:r>
            <a:r>
              <a:rPr lang="ko-KR" altLang="en-US" sz="2000" dirty="0" smtClean="0"/>
              <a:t> 없어 배포할 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84" y="1690688"/>
            <a:ext cx="2068830" cy="37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 ETH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61" y="1359945"/>
            <a:ext cx="5194078" cy="52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테스트용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얻기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35040"/>
            <a:ext cx="10515600" cy="59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Ropsten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롭스텐</a:t>
            </a:r>
            <a:r>
              <a:rPr lang="ko-KR" altLang="en-US" sz="2000" dirty="0"/>
              <a:t> 테스트넷에서 </a:t>
            </a:r>
            <a:r>
              <a:rPr lang="ko-KR" altLang="en-US" sz="2000" dirty="0" err="1"/>
              <a:t>사용할수있는</a:t>
            </a:r>
            <a:r>
              <a:rPr lang="ko-KR" altLang="en-US" sz="2000" dirty="0"/>
              <a:t> </a:t>
            </a:r>
            <a:r>
              <a:rPr lang="en-US" altLang="ko-KR" sz="2000" b="1" dirty="0"/>
              <a:t>'</a:t>
            </a:r>
            <a:r>
              <a:rPr lang="ko-KR" altLang="en-US" sz="2000" b="1" dirty="0"/>
              <a:t>테스트용</a:t>
            </a:r>
            <a:r>
              <a:rPr lang="en-US" altLang="ko-KR" sz="2000" b="1" dirty="0"/>
              <a:t>'</a:t>
            </a:r>
            <a:r>
              <a:rPr lang="ko-KR" altLang="en-US" sz="2000" dirty="0"/>
              <a:t>으로 나눠주는 </a:t>
            </a:r>
            <a:r>
              <a:rPr lang="ko-KR" altLang="en-US" sz="2000" dirty="0" err="1"/>
              <a:t>이더리움</a:t>
            </a: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690688"/>
            <a:ext cx="8179723" cy="38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330</Words>
  <Application>Microsoft Office PowerPoint</Application>
  <PresentationFormat>와이드스크린</PresentationFormat>
  <Paragraphs>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스마트 컨트랙트 배포</vt:lpstr>
      <vt:lpstr>리믹스와 메타마스크 연결</vt:lpstr>
      <vt:lpstr>스마트 컨트랙트 파일 작성</vt:lpstr>
      <vt:lpstr>대비책 함수 (fallback Function)</vt:lpstr>
      <vt:lpstr>리믹스 개발환경 설정</vt:lpstr>
      <vt:lpstr>컴파일, 배포버튼 만들기</vt:lpstr>
      <vt:lpstr>배포하기</vt:lpstr>
      <vt:lpstr>0 ETH</vt:lpstr>
      <vt:lpstr>테스트용 이더리움 얻기</vt:lpstr>
      <vt:lpstr>Ropsten Test Nework 추가</vt:lpstr>
      <vt:lpstr>계좌 확인</vt:lpstr>
      <vt:lpstr>다시 배포하기</vt:lpstr>
      <vt:lpstr>배포된 컨트랙트</vt:lpstr>
      <vt:lpstr>Deployed Contracts</vt:lpstr>
      <vt:lpstr>Deploy와 Transact 차이</vt:lpstr>
      <vt:lpstr>TransActions 내역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컨트랙트 배포</dc:title>
  <dc:creator>user</dc:creator>
  <cp:lastModifiedBy>user</cp:lastModifiedBy>
  <cp:revision>12</cp:revision>
  <dcterms:created xsi:type="dcterms:W3CDTF">2022-06-28T02:24:38Z</dcterms:created>
  <dcterms:modified xsi:type="dcterms:W3CDTF">2022-06-28T03:52:20Z</dcterms:modified>
</cp:coreProperties>
</file>