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209e7eda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209e7eda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209e7eda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209e7eda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1d7cfe0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1d7cfe0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1d7cfe0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1d7cfe0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1d7cfe06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1d7cfe0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209e7eda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d209e7eda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1d7cfe06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1d7cfe06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1d7cfe06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1d7cfe06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1d7cfe06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d1d7cfe0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1d7cfe06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d1d7cfe0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감정선 분석 알고리즘 - 부정의 단어, 긍정의 단어 파악 식재료 동향에 대한 키워드를 추출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nlp  -키워드 분석에서 -&gt;  한글 형태소 분석을 통해 대화하듯이 명령할 수  있도록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209e7e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209e7e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209e7eda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209e7eda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209e7ed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209e7ed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209e7ed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209e7ed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209e7ed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209e7ed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209e7e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209e7e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209e7eda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209e7eda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매번 엑셀에 접속해서 데이터를 연결하기 보다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처음 봇을 킬 때 1회만 접속하도록 딕셔너리로 저장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209e7eda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209e7eda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209e7eda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209e7eda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woob0129/Saffy_2_BootCamp" TargetMode="External"/><Relationship Id="rId4" Type="http://schemas.openxmlformats.org/officeDocument/2006/relationships/hyperlink" Target="https://github.com/EumYoungHyun/ssafy2bootcam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제철 음식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봇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ssafy 2기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서울 5반 허대원, 음영현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2258700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FFFF"/>
                </a:solidFill>
              </a:rPr>
              <a:t>개발 과정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로그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Naver </a:t>
            </a:r>
            <a:r>
              <a:rPr lang="ko"/>
              <a:t>사이트 크롤링 불가 문제 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250" y="1626250"/>
            <a:ext cx="4978700" cy="31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로그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Naver 사이트 크롤링 불가 문제 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9300"/>
            <a:ext cx="8520600" cy="21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4" y="3788161"/>
            <a:ext cx="7316192" cy="83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로그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json </a:t>
            </a:r>
            <a:r>
              <a:rPr lang="ko"/>
              <a:t>파일 추출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8175"/>
            <a:ext cx="8520599" cy="253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로그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8941"/>
            <a:ext cx="5910349" cy="22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325" y="2571751"/>
            <a:ext cx="5757975" cy="21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2258700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FFFF"/>
                </a:solidFill>
              </a:rPr>
              <a:t>챗봇 구동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 구동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9925"/>
            <a:ext cx="4203125" cy="3424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 b="2324" l="0" r="0" t="0"/>
          <a:stretch/>
        </p:blipFill>
        <p:spPr>
          <a:xfrm>
            <a:off x="4611800" y="1169925"/>
            <a:ext cx="4203125" cy="3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 구동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525"/>
            <a:ext cx="44291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750" y="2057400"/>
            <a:ext cx="42291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 구동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00" y="1017450"/>
            <a:ext cx="4033099" cy="37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650" y="1336125"/>
            <a:ext cx="3630100" cy="20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/ 보완 사항 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레시피 추천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검색 식재료 가격 비교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NLP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감정선 분석 알고리즘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챗봇 소개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ko"/>
              <a:t>챗봇 정보</a:t>
            </a:r>
            <a:endParaRPr/>
          </a:p>
          <a:p>
            <a:pPr indent="-317500" lvl="1" marL="9144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ko"/>
              <a:t>알고리즘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개발과정</a:t>
            </a:r>
            <a:endParaRPr/>
          </a:p>
          <a:p>
            <a:pPr indent="-317500" lvl="1" marL="9144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개발로그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챗봇구동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2258700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FFFF"/>
                </a:solidFill>
              </a:rPr>
              <a:t>Q  n  A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258700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FFFF"/>
                </a:solidFill>
              </a:rPr>
              <a:t>챗봇 소개 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 소개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제철음식 알림 봇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GitHub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허대원 : </a:t>
            </a:r>
            <a:r>
              <a:rPr b="1"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https://github.com/woob0129/Saffy_2_BootCamp</a:t>
            </a:r>
            <a:endParaRPr b="1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음영현 : </a:t>
            </a:r>
            <a:r>
              <a:rPr b="1"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https://github.com/EumYoungHyun/ssafy2bootcamp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기본 정보</a:t>
            </a:r>
            <a:endParaRPr b="1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bobteacherbot.slack.com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팀원별 역할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허대원 : 웹 크롤링, UX디자인, 엑셀 제작 및 파싱, 챗봇 연동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음영현 : 웹 크롤링, ppt 제작, 발표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 소개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기획 배경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 sz="1200"/>
              <a:t>‘제철음식만 먹어도 건강하다’  </a:t>
            </a:r>
            <a:endParaRPr b="1" sz="1200"/>
          </a:p>
          <a:p>
            <a:pPr indent="-304800" lvl="1" marL="91440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 sz="1200"/>
              <a:t>저렴하고 영양소 풍부한 제철음식을 알려주는 봇 기획</a:t>
            </a:r>
            <a:endParaRPr b="1" sz="1200"/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용도</a:t>
            </a:r>
            <a:endParaRPr b="1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 sz="1200"/>
              <a:t>장볼때, 에너지가 부족할 때 어떤음식을 먹어야 </a:t>
            </a:r>
            <a:endParaRPr b="1" sz="1200"/>
          </a:p>
          <a:p>
            <a:pPr indent="0" lvl="0" marL="91440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어떤 효과가 있는지 알려드립니다.</a:t>
            </a:r>
            <a:endParaRPr b="1" sz="1200"/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기능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 sz="1200"/>
              <a:t>계절별, 월별 제철음식을 알려줍니다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 sz="1200"/>
              <a:t>음식을 검색하면 음식에 대한 정보를 알려줍니다.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알고리즘 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673350" y="3038325"/>
            <a:ext cx="1815000" cy="1600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url </a:t>
            </a:r>
            <a:r>
              <a:rPr b="1" lang="ko"/>
              <a:t>데이터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(월별/ 계절별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제철음식 List)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크롤링</a:t>
            </a:r>
            <a:endParaRPr b="1"/>
          </a:p>
        </p:txBody>
      </p:sp>
      <p:sp>
        <p:nvSpPr>
          <p:cNvPr id="90" name="Google Shape;90;p18"/>
          <p:cNvSpPr txBox="1"/>
          <p:nvPr/>
        </p:nvSpPr>
        <p:spPr>
          <a:xfrm>
            <a:off x="673350" y="1112500"/>
            <a:ext cx="359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계절 입력       월 입력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638675" y="1722100"/>
            <a:ext cx="1884300" cy="84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지정 숫자값을 더해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url 설정</a:t>
            </a:r>
            <a:endParaRPr b="1"/>
          </a:p>
        </p:txBody>
      </p:sp>
      <p:cxnSp>
        <p:nvCxnSpPr>
          <p:cNvPr id="92" name="Google Shape;92;p18"/>
          <p:cNvCxnSpPr/>
          <p:nvPr/>
        </p:nvCxnSpPr>
        <p:spPr>
          <a:xfrm>
            <a:off x="1089000" y="1493550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8"/>
          <p:cNvCxnSpPr/>
          <p:nvPr/>
        </p:nvCxnSpPr>
        <p:spPr>
          <a:xfrm>
            <a:off x="2003400" y="1493550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>
            <a:stCxn id="91" idx="2"/>
            <a:endCxn id="89" idx="0"/>
          </p:cNvCxnSpPr>
          <p:nvPr/>
        </p:nvCxnSpPr>
        <p:spPr>
          <a:xfrm>
            <a:off x="1580825" y="2568100"/>
            <a:ext cx="0" cy="4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/>
          <p:nvPr/>
        </p:nvSpPr>
        <p:spPr>
          <a:xfrm>
            <a:off x="6547750" y="603400"/>
            <a:ext cx="1925700" cy="9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지정값이 저장된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엑셀 파일</a:t>
            </a:r>
            <a:endParaRPr b="1"/>
          </a:p>
        </p:txBody>
      </p:sp>
      <p:sp>
        <p:nvSpPr>
          <p:cNvPr id="96" name="Google Shape;96;p18"/>
          <p:cNvSpPr/>
          <p:nvPr/>
        </p:nvSpPr>
        <p:spPr>
          <a:xfrm>
            <a:off x="4123075" y="1722100"/>
            <a:ext cx="2016000" cy="84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지정 숫자값을 더해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url 설정</a:t>
            </a:r>
            <a:endParaRPr b="1"/>
          </a:p>
        </p:txBody>
      </p:sp>
      <p:sp>
        <p:nvSpPr>
          <p:cNvPr id="97" name="Google Shape;97;p18"/>
          <p:cNvSpPr/>
          <p:nvPr/>
        </p:nvSpPr>
        <p:spPr>
          <a:xfrm>
            <a:off x="4123075" y="2927450"/>
            <a:ext cx="2016000" cy="171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url 데이터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(음식에 대한 정보)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크롤링</a:t>
            </a:r>
            <a:endParaRPr b="1"/>
          </a:p>
        </p:txBody>
      </p:sp>
      <p:sp>
        <p:nvSpPr>
          <p:cNvPr id="98" name="Google Shape;98;p18"/>
          <p:cNvSpPr txBox="1"/>
          <p:nvPr/>
        </p:nvSpPr>
        <p:spPr>
          <a:xfrm>
            <a:off x="4691150" y="857950"/>
            <a:ext cx="359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식재료 입력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5778725" y="107097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>
            <a:stCxn id="96" idx="2"/>
            <a:endCxn id="97" idx="0"/>
          </p:cNvCxnSpPr>
          <p:nvPr/>
        </p:nvCxnSpPr>
        <p:spPr>
          <a:xfrm>
            <a:off x="5131075" y="2568100"/>
            <a:ext cx="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/>
          <p:nvPr/>
        </p:nvSpPr>
        <p:spPr>
          <a:xfrm>
            <a:off x="6547750" y="1722175"/>
            <a:ext cx="1925700" cy="84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dictionary로 전송</a:t>
            </a:r>
            <a:endParaRPr b="1"/>
          </a:p>
        </p:txBody>
      </p:sp>
      <p:cxnSp>
        <p:nvCxnSpPr>
          <p:cNvPr id="102" name="Google Shape;102;p18"/>
          <p:cNvCxnSpPr>
            <a:stCxn id="101" idx="1"/>
            <a:endCxn id="96" idx="3"/>
          </p:cNvCxnSpPr>
          <p:nvPr/>
        </p:nvCxnSpPr>
        <p:spPr>
          <a:xfrm rot="10800000">
            <a:off x="6139150" y="2145175"/>
            <a:ext cx="40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>
            <a:stCxn id="95" idx="2"/>
            <a:endCxn id="101" idx="0"/>
          </p:cNvCxnSpPr>
          <p:nvPr/>
        </p:nvCxnSpPr>
        <p:spPr>
          <a:xfrm>
            <a:off x="7510600" y="1531600"/>
            <a:ext cx="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알고리즘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00138"/>
            <a:ext cx="19907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 rot="10800000">
            <a:off x="1400750" y="4679925"/>
            <a:ext cx="90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>
            <a:off x="2302425" y="1406925"/>
            <a:ext cx="27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5059425" y="1406925"/>
            <a:ext cx="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425" y="2108150"/>
            <a:ext cx="5976851" cy="16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알고리즘 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url </a:t>
            </a:r>
            <a:r>
              <a:rPr lang="ko"/>
              <a:t>설정 방법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200"/>
            <a:ext cx="58102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688" y="2544175"/>
            <a:ext cx="60293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5640275" y="2738000"/>
            <a:ext cx="540300" cy="304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374975" y="1726600"/>
            <a:ext cx="540300" cy="304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999000" y="1986775"/>
            <a:ext cx="540300" cy="304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228250" y="3008200"/>
            <a:ext cx="540300" cy="304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0"/>
          <p:cNvCxnSpPr>
            <a:stCxn id="124" idx="5"/>
            <a:endCxn id="125" idx="2"/>
          </p:cNvCxnSpPr>
          <p:nvPr/>
        </p:nvCxnSpPr>
        <p:spPr>
          <a:xfrm>
            <a:off x="1460175" y="2246938"/>
            <a:ext cx="1768200" cy="91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stCxn id="123" idx="5"/>
            <a:endCxn id="122" idx="2"/>
          </p:cNvCxnSpPr>
          <p:nvPr/>
        </p:nvCxnSpPr>
        <p:spPr>
          <a:xfrm>
            <a:off x="3836150" y="1986763"/>
            <a:ext cx="1804200" cy="90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알고리즘 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url 설정 방법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507" r="0" t="0"/>
          <a:stretch/>
        </p:blipFill>
        <p:spPr>
          <a:xfrm>
            <a:off x="236925" y="1932875"/>
            <a:ext cx="8223075" cy="1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2684225" y="3172863"/>
            <a:ext cx="359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식재료 정보 </a:t>
            </a:r>
            <a:r>
              <a:rPr b="1" lang="ko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url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2614950" y="1769825"/>
            <a:ext cx="359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제철음식 List   url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1435325" y="2941325"/>
            <a:ext cx="60198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>
            <a:off x="3326525" y="294132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>
            <a:off x="1352200" y="2380150"/>
            <a:ext cx="696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1"/>
          <p:cNvCxnSpPr/>
          <p:nvPr/>
        </p:nvCxnSpPr>
        <p:spPr>
          <a:xfrm flipH="1" rot="10800000">
            <a:off x="3323075" y="2117050"/>
            <a:ext cx="6900" cy="26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7579825" y="2546450"/>
            <a:ext cx="284100" cy="72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7524400" y="1680550"/>
            <a:ext cx="284100" cy="67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7455125" y="2407750"/>
            <a:ext cx="658200" cy="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7392775" y="2345650"/>
            <a:ext cx="658200" cy="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