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58" r:id="rId3"/>
    <p:sldId id="272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9" autoAdjust="0"/>
    <p:restoredTop sz="94588" autoAdjust="0"/>
  </p:normalViewPr>
  <p:slideViewPr>
    <p:cSldViewPr>
      <p:cViewPr>
        <p:scale>
          <a:sx n="78" d="100"/>
          <a:sy n="78" d="100"/>
        </p:scale>
        <p:origin x="3040" y="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5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notesViewPr>
    <p:cSldViewPr>
      <p:cViewPr varScale="1">
        <p:scale>
          <a:sx n="45" d="100"/>
          <a:sy n="45" d="100"/>
        </p:scale>
        <p:origin x="-22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2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9639F-48D2-43CD-AEA6-762F8A18A1DE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FF425-3F74-40DA-B224-6CC4D43FF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98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22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580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33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68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983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58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3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265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11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332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99F9-99D5-46B5-9A6D-CE70BF430A2F}" type="datetimeFigureOut">
              <a:rPr lang="el-GR" smtClean="0"/>
              <a:t>23/10/17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51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png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sz="4000" dirty="0"/>
              <a:t>meta</a:t>
            </a:r>
            <a:r>
              <a:rPr lang="en-US" dirty="0"/>
              <a:t> modelling?</a:t>
            </a:r>
            <a:endParaRPr lang="el-GR" dirty="0"/>
          </a:p>
        </p:txBody>
      </p:sp>
      <p:pic>
        <p:nvPicPr>
          <p:cNvPr id="1026" name="Picture 2" descr="C:\Users\lenovo\data science presentation\3_base_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636912"/>
            <a:ext cx="7390265" cy="32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ata science presentation\1_meta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9" y="1230922"/>
            <a:ext cx="7382915" cy="51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ata science presentation\2_level_me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7868"/>
            <a:ext cx="7750304" cy="53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9469" y="69120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dirty="0">
                <a:latin typeface="+mn-lt"/>
              </a:rPr>
              <a:t>Inspiration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lang="en-GB" sz="4000" dirty="0">
                <a:latin typeface="+mn-lt"/>
              </a:rPr>
              <a:t>-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lang="en-GB" sz="4000" dirty="0">
                <a:latin typeface="+mn-lt"/>
              </a:rPr>
              <a:t>Stacking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8500" y="1897336"/>
            <a:ext cx="7886700" cy="3979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Wolpert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1992 introduced </a:t>
            </a:r>
            <a:r>
              <a:rPr kumimoji="0" lang="en-GB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stacking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– a Meta-modelling technique.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GB" sz="26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 the training set into two disjoint 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Train</a:t>
            </a:r>
            <a:r>
              <a:rPr lang="en-US" sz="2600" dirty="0"/>
              <a:t> several base learners on the first part.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Make predictions </a:t>
            </a:r>
            <a:r>
              <a:rPr lang="en-US" sz="2600" dirty="0"/>
              <a:t>with the base learners on the second part.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Using the predictions from (3) as the inputs, and the correct responses as the outputs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, train a higher level learner</a:t>
            </a:r>
            <a:r>
              <a:rPr lang="en-US" sz="2600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54" y="0"/>
            <a:ext cx="8229600" cy="1143000"/>
          </a:xfrm>
        </p:spPr>
        <p:txBody>
          <a:bodyPr/>
          <a:lstStyle/>
          <a:p>
            <a:r>
              <a:rPr lang="en-US" dirty="0"/>
              <a:t>Still </a:t>
            </a:r>
            <a:r>
              <a:rPr lang="en-US" sz="4000" dirty="0"/>
              <a:t>confused</a:t>
            </a:r>
            <a:r>
              <a:rPr lang="en-US" dirty="0"/>
              <a:t> about Stacking?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84" y="1019956"/>
            <a:ext cx="2202557" cy="154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63" y="1019956"/>
            <a:ext cx="2202557" cy="154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35" y="1042721"/>
            <a:ext cx="2202557" cy="154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13" y="4067057"/>
            <a:ext cx="1780460" cy="155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93" y="4067057"/>
            <a:ext cx="1749483" cy="15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114" y="28529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0</a:t>
            </a:r>
            <a:r>
              <a:rPr lang="en-US" dirty="0"/>
              <a:t> on A and make predictions for B and C and save to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b="1" dirty="0"/>
              <a:t>C1 </a:t>
            </a:r>
            <a:endParaRPr lang="el-G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114" y="317325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1</a:t>
            </a:r>
            <a:r>
              <a:rPr lang="en-US" dirty="0"/>
              <a:t> on A and make predictions for B and C and save to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b="1" dirty="0"/>
              <a:t>C1 </a:t>
            </a:r>
            <a:endParaRPr lang="el-G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2114" y="35119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2</a:t>
            </a:r>
            <a:r>
              <a:rPr lang="en-US" dirty="0"/>
              <a:t> on A and make predictions for B and C and save to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b="1" dirty="0"/>
              <a:t>C1 </a:t>
            </a:r>
            <a:endParaRPr lang="el-G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45109" y="6228211"/>
            <a:ext cx="67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3</a:t>
            </a:r>
            <a:r>
              <a:rPr lang="en-US" dirty="0"/>
              <a:t> on B1  and make predictions for C1</a:t>
            </a:r>
            <a:endParaRPr lang="el-GR" b="1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09" y="4067057"/>
            <a:ext cx="1805764" cy="156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40" y="4008613"/>
            <a:ext cx="1805764" cy="167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45" y="5225500"/>
            <a:ext cx="601217" cy="15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62044" y="4069507"/>
            <a:ext cx="71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datasets A,B,C. Target variable (y)  is known for A,B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43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2.96296E-6 L 0.05538 0.028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4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9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2.59259E-6 L 0.05469 0.0395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538 0.0287 L 0.10243 0.0300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69 0.03958 L 0.10608 0.0407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6" grpId="0"/>
      <p:bldP spid="16" grpId="1"/>
      <p:bldP spid="1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156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Why meta modelling?</vt:lpstr>
      <vt:lpstr>PowerPoint Presentation</vt:lpstr>
      <vt:lpstr>Still confused about Stacking?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Chow, Jo</cp:lastModifiedBy>
  <cp:revision>83</cp:revision>
  <dcterms:created xsi:type="dcterms:W3CDTF">2017-06-23T18:15:18Z</dcterms:created>
  <dcterms:modified xsi:type="dcterms:W3CDTF">2017-10-23T07:37:33Z</dcterms:modified>
</cp:coreProperties>
</file>